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689" r:id="rId5"/>
  </p:sldMasterIdLst>
  <p:notesMasterIdLst>
    <p:notesMasterId r:id="rId33"/>
  </p:notesMasterIdLst>
  <p:handoutMasterIdLst>
    <p:handoutMasterId r:id="rId34"/>
  </p:handoutMasterIdLst>
  <p:sldIdLst>
    <p:sldId id="529" r:id="rId6"/>
    <p:sldId id="428" r:id="rId7"/>
    <p:sldId id="651" r:id="rId8"/>
    <p:sldId id="894" r:id="rId9"/>
    <p:sldId id="572" r:id="rId10"/>
    <p:sldId id="652" r:id="rId11"/>
    <p:sldId id="911" r:id="rId12"/>
    <p:sldId id="621" r:id="rId13"/>
    <p:sldId id="653" r:id="rId14"/>
    <p:sldId id="656" r:id="rId15"/>
    <p:sldId id="657" r:id="rId16"/>
    <p:sldId id="658" r:id="rId17"/>
    <p:sldId id="659" r:id="rId18"/>
    <p:sldId id="660" r:id="rId19"/>
    <p:sldId id="655" r:id="rId20"/>
    <p:sldId id="661" r:id="rId21"/>
    <p:sldId id="662" r:id="rId22"/>
    <p:sldId id="663" r:id="rId23"/>
    <p:sldId id="620" r:id="rId24"/>
    <p:sldId id="664" r:id="rId25"/>
    <p:sldId id="666" r:id="rId26"/>
    <p:sldId id="667" r:id="rId27"/>
    <p:sldId id="668" r:id="rId28"/>
    <p:sldId id="895" r:id="rId29"/>
    <p:sldId id="665" r:id="rId30"/>
    <p:sldId id="670" r:id="rId31"/>
    <p:sldId id="669" r:id="rId32"/>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13FA4F85-2D29-4D15-8CC6-3D65659E0605}">
          <p14:sldIdLst>
            <p14:sldId id="529"/>
            <p14:sldId id="428"/>
            <p14:sldId id="651"/>
            <p14:sldId id="894"/>
            <p14:sldId id="572"/>
            <p14:sldId id="652"/>
            <p14:sldId id="911"/>
            <p14:sldId id="621"/>
            <p14:sldId id="653"/>
            <p14:sldId id="656"/>
            <p14:sldId id="657"/>
            <p14:sldId id="658"/>
            <p14:sldId id="659"/>
            <p14:sldId id="660"/>
            <p14:sldId id="655"/>
            <p14:sldId id="661"/>
            <p14:sldId id="662"/>
            <p14:sldId id="663"/>
            <p14:sldId id="620"/>
            <p14:sldId id="664"/>
            <p14:sldId id="666"/>
            <p14:sldId id="667"/>
            <p14:sldId id="668"/>
            <p14:sldId id="895"/>
            <p14:sldId id="665"/>
            <p14:sldId id="670"/>
            <p14:sldId id="669"/>
          </p14:sldIdLst>
        </p14:section>
      </p14:sectionLst>
    </p:ex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AB09F0-003C-8F14-2357-F7B524FD87D4}" name="George Sellis" initials="GS" userId="S::gps@hmbr.com::653045c4-0a73-42c3-8c78-69e1c0ce803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E69"/>
    <a:srgbClr val="A3B6C5"/>
    <a:srgbClr val="65869F"/>
    <a:srgbClr val="D7D6CF"/>
    <a:srgbClr val="437083"/>
    <a:srgbClr val="6C6864"/>
    <a:srgbClr val="A45311"/>
    <a:srgbClr val="2E5B7D"/>
    <a:srgbClr val="2B6D81"/>
    <a:srgbClr val="94B9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38" autoAdjust="0"/>
    <p:restoredTop sz="77671" autoAdjust="0"/>
  </p:normalViewPr>
  <p:slideViewPr>
    <p:cSldViewPr snapToGrid="0">
      <p:cViewPr varScale="1">
        <p:scale>
          <a:sx n="97" d="100"/>
          <a:sy n="97" d="100"/>
        </p:scale>
        <p:origin x="2208" y="192"/>
      </p:cViewPr>
      <p:guideLst>
        <p:guide orient="horz"/>
        <p:guide/>
      </p:guideLst>
    </p:cSldViewPr>
  </p:slideViewPr>
  <p:outlineViewPr>
    <p:cViewPr>
      <p:scale>
        <a:sx n="33" d="100"/>
        <a:sy n="33" d="100"/>
      </p:scale>
      <p:origin x="0" y="-50480"/>
    </p:cViewPr>
  </p:outlin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Bothfeld" userId="dafff253-667d-41f7-a646-051c0c58f757" providerId="ADAL" clId="{16A1351E-C712-4F92-8701-6981DAC79D29}"/>
    <pc:docChg chg="undo redo custSel addSld delSld modSld sldOrd modSection modNotesMaster modHandout">
      <pc:chgData name="Emily Bothfeld" userId="dafff253-667d-41f7-a646-051c0c58f757" providerId="ADAL" clId="{16A1351E-C712-4F92-8701-6981DAC79D29}" dt="2026-09-24T16:27:03.471" v="6797" actId="20577"/>
      <pc:docMkLst>
        <pc:docMk/>
      </pc:docMkLst>
      <pc:sldChg chg="modNotes">
        <pc:chgData name="Emily Bothfeld" userId="dafff253-667d-41f7-a646-051c0c58f757" providerId="ADAL" clId="{16A1351E-C712-4F92-8701-6981DAC79D29}" dt="2026-09-24T16:24:55.398" v="6714" actId="368"/>
        <pc:sldMkLst>
          <pc:docMk/>
          <pc:sldMk cId="2120214497" sldId="521"/>
        </pc:sldMkLst>
      </pc:sldChg>
      <pc:sldChg chg="modSp mod">
        <pc:chgData name="Emily Bothfeld" userId="dafff253-667d-41f7-a646-051c0c58f757" providerId="ADAL" clId="{16A1351E-C712-4F92-8701-6981DAC79D29}" dt="2026-09-06T14:43:24.679" v="553" actId="20577"/>
        <pc:sldMkLst>
          <pc:docMk/>
          <pc:sldMk cId="2163819513" sldId="529"/>
        </pc:sldMkLst>
        <pc:spChg chg="mod">
          <ac:chgData name="Emily Bothfeld" userId="dafff253-667d-41f7-a646-051c0c58f757" providerId="ADAL" clId="{16A1351E-C712-4F92-8701-6981DAC79D29}" dt="2026-09-06T14:43:24.679" v="553" actId="20577"/>
          <ac:spMkLst>
            <pc:docMk/>
            <pc:sldMk cId="2163819513" sldId="529"/>
            <ac:spMk id="3" creationId="{F19ECF7F-08A7-D57E-B8EE-B71FD9317738}"/>
          </ac:spMkLst>
        </pc:spChg>
      </pc:sldChg>
      <pc:sldChg chg="modSp mod modNotes">
        <pc:chgData name="Emily Bothfeld" userId="dafff253-667d-41f7-a646-051c0c58f757" providerId="ADAL" clId="{16A1351E-C712-4F92-8701-6981DAC79D29}" dt="2026-09-24T16:24:54.939" v="6436" actId="368"/>
        <pc:sldMkLst>
          <pc:docMk/>
          <pc:sldMk cId="2802502085" sldId="558"/>
        </pc:sldMkLst>
        <pc:spChg chg="mod">
          <ac:chgData name="Emily Bothfeld" userId="dafff253-667d-41f7-a646-051c0c58f757" providerId="ADAL" clId="{16A1351E-C712-4F92-8701-6981DAC79D29}" dt="2026-09-08T21:31:18.588" v="6326" actId="20577"/>
          <ac:spMkLst>
            <pc:docMk/>
            <pc:sldMk cId="2802502085" sldId="558"/>
            <ac:spMk id="10" creationId="{E2910CA4-A220-5E77-ED29-62F8A18CB00B}"/>
          </ac:spMkLst>
        </pc:spChg>
      </pc:sldChg>
      <pc:sldChg chg="modNotes">
        <pc:chgData name="Emily Bothfeld" userId="dafff253-667d-41f7-a646-051c0c58f757" providerId="ADAL" clId="{16A1351E-C712-4F92-8701-6981DAC79D29}" dt="2026-09-24T16:24:54.955" v="6448" actId="368"/>
        <pc:sldMkLst>
          <pc:docMk/>
          <pc:sldMk cId="162295815" sldId="559"/>
        </pc:sldMkLst>
      </pc:sldChg>
      <pc:sldChg chg="modNotes">
        <pc:chgData name="Emily Bothfeld" userId="dafff253-667d-41f7-a646-051c0c58f757" providerId="ADAL" clId="{16A1351E-C712-4F92-8701-6981DAC79D29}" dt="2026-09-24T16:24:55.002" v="6472" actId="368"/>
        <pc:sldMkLst>
          <pc:docMk/>
          <pc:sldMk cId="3295656356" sldId="560"/>
        </pc:sldMkLst>
      </pc:sldChg>
      <pc:sldChg chg="modNotes">
        <pc:chgData name="Emily Bothfeld" userId="dafff253-667d-41f7-a646-051c0c58f757" providerId="ADAL" clId="{16A1351E-C712-4F92-8701-6981DAC79D29}" dt="2026-09-24T16:24:54.986" v="6462" actId="368"/>
        <pc:sldMkLst>
          <pc:docMk/>
          <pc:sldMk cId="3897586019" sldId="561"/>
        </pc:sldMkLst>
      </pc:sldChg>
      <pc:sldChg chg="modNotes">
        <pc:chgData name="Emily Bothfeld" userId="dafff253-667d-41f7-a646-051c0c58f757" providerId="ADAL" clId="{16A1351E-C712-4F92-8701-6981DAC79D29}" dt="2026-09-24T16:24:54.939" v="6438" actId="368"/>
        <pc:sldMkLst>
          <pc:docMk/>
          <pc:sldMk cId="417708786" sldId="563"/>
        </pc:sldMkLst>
      </pc:sldChg>
      <pc:sldChg chg="modSp mod modNotes">
        <pc:chgData name="Emily Bothfeld" userId="dafff253-667d-41f7-a646-051c0c58f757" providerId="ADAL" clId="{16A1351E-C712-4F92-8701-6981DAC79D29}" dt="2026-09-24T16:24:54.977" v="6460" actId="368"/>
        <pc:sldMkLst>
          <pc:docMk/>
          <pc:sldMk cId="2685220603" sldId="564"/>
        </pc:sldMkLst>
        <pc:spChg chg="mod">
          <ac:chgData name="Emily Bothfeld" userId="dafff253-667d-41f7-a646-051c0c58f757" providerId="ADAL" clId="{16A1351E-C712-4F92-8701-6981DAC79D29}" dt="2026-09-06T14:42:06.078" v="550" actId="20577"/>
          <ac:spMkLst>
            <pc:docMk/>
            <pc:sldMk cId="2685220603" sldId="564"/>
            <ac:spMk id="10" creationId="{215DA3FA-86DB-59B9-3CF6-88B75EC0A9D4}"/>
          </ac:spMkLst>
        </pc:spChg>
      </pc:sldChg>
      <pc:sldChg chg="modNotes">
        <pc:chgData name="Emily Bothfeld" userId="dafff253-667d-41f7-a646-051c0c58f757" providerId="ADAL" clId="{16A1351E-C712-4F92-8701-6981DAC79D29}" dt="2026-09-24T16:24:54.977" v="6458" actId="368"/>
        <pc:sldMkLst>
          <pc:docMk/>
          <pc:sldMk cId="96419370" sldId="566"/>
        </pc:sldMkLst>
      </pc:sldChg>
      <pc:sldChg chg="modNotes">
        <pc:chgData name="Emily Bothfeld" userId="dafff253-667d-41f7-a646-051c0c58f757" providerId="ADAL" clId="{16A1351E-C712-4F92-8701-6981DAC79D29}" dt="2026-09-24T16:24:54.986" v="6464" actId="368"/>
        <pc:sldMkLst>
          <pc:docMk/>
          <pc:sldMk cId="1458703114" sldId="567"/>
        </pc:sldMkLst>
      </pc:sldChg>
      <pc:sldChg chg="modNotes">
        <pc:chgData name="Emily Bothfeld" userId="dafff253-667d-41f7-a646-051c0c58f757" providerId="ADAL" clId="{16A1351E-C712-4F92-8701-6981DAC79D29}" dt="2026-09-24T16:24:55.002" v="6474" actId="368"/>
        <pc:sldMkLst>
          <pc:docMk/>
          <pc:sldMk cId="3464974869" sldId="568"/>
        </pc:sldMkLst>
      </pc:sldChg>
      <pc:sldChg chg="modNotes">
        <pc:chgData name="Emily Bothfeld" userId="dafff253-667d-41f7-a646-051c0c58f757" providerId="ADAL" clId="{16A1351E-C712-4F92-8701-6981DAC79D29}" dt="2026-09-24T16:24:54.986" v="6466" actId="368"/>
        <pc:sldMkLst>
          <pc:docMk/>
          <pc:sldMk cId="1568316422" sldId="569"/>
        </pc:sldMkLst>
      </pc:sldChg>
      <pc:sldChg chg="addSp delSp modSp mod modNotes">
        <pc:chgData name="Emily Bothfeld" userId="dafff253-667d-41f7-a646-051c0c58f757" providerId="ADAL" clId="{16A1351E-C712-4F92-8701-6981DAC79D29}" dt="2026-09-24T16:24:55.065" v="6516" actId="368"/>
        <pc:sldMkLst>
          <pc:docMk/>
          <pc:sldMk cId="417124768" sldId="570"/>
        </pc:sldMkLst>
        <pc:spChg chg="mod">
          <ac:chgData name="Emily Bothfeld" userId="dafff253-667d-41f7-a646-051c0c58f757" providerId="ADAL" clId="{16A1351E-C712-4F92-8701-6981DAC79D29}" dt="2026-09-06T14:55:25.331" v="1159" actId="1076"/>
          <ac:spMkLst>
            <pc:docMk/>
            <pc:sldMk cId="417124768" sldId="570"/>
            <ac:spMk id="4" creationId="{A6EF2B44-17EB-2440-66BA-B95D13BE94E0}"/>
          </ac:spMkLst>
        </pc:spChg>
        <pc:spChg chg="mod">
          <ac:chgData name="Emily Bothfeld" userId="dafff253-667d-41f7-a646-051c0c58f757" providerId="ADAL" clId="{16A1351E-C712-4F92-8701-6981DAC79D29}" dt="2026-09-06T14:55:29.710" v="1160" actId="1076"/>
          <ac:spMkLst>
            <pc:docMk/>
            <pc:sldMk cId="417124768" sldId="570"/>
            <ac:spMk id="9" creationId="{D9ED7BDE-84CD-4894-FD9E-A9858141FD22}"/>
          </ac:spMkLst>
        </pc:spChg>
        <pc:spChg chg="mod">
          <ac:chgData name="Emily Bothfeld" userId="dafff253-667d-41f7-a646-051c0c58f757" providerId="ADAL" clId="{16A1351E-C712-4F92-8701-6981DAC79D29}" dt="2026-09-06T14:55:19.913" v="1158" actId="1076"/>
          <ac:spMkLst>
            <pc:docMk/>
            <pc:sldMk cId="417124768" sldId="570"/>
            <ac:spMk id="12" creationId="{472B71BA-7938-631E-1523-21D78A544BE7}"/>
          </ac:spMkLst>
        </pc:spChg>
      </pc:sldChg>
      <pc:sldChg chg="modSp mod modNotes">
        <pc:chgData name="Emily Bothfeld" userId="dafff253-667d-41f7-a646-051c0c58f757" providerId="ADAL" clId="{16A1351E-C712-4F92-8701-6981DAC79D29}" dt="2026-09-24T16:27:03.471" v="6797" actId="20577"/>
        <pc:sldMkLst>
          <pc:docMk/>
          <pc:sldMk cId="2801108921" sldId="571"/>
        </pc:sldMkLst>
        <pc:spChg chg="mod">
          <ac:chgData name="Emily Bothfeld" userId="dafff253-667d-41f7-a646-051c0c58f757" providerId="ADAL" clId="{16A1351E-C712-4F92-8701-6981DAC79D29}" dt="2026-09-24T16:27:03.471" v="6797" actId="20577"/>
          <ac:spMkLst>
            <pc:docMk/>
            <pc:sldMk cId="2801108921" sldId="571"/>
            <ac:spMk id="10" creationId="{A1514247-6ACD-0BBA-46F7-036C26AE48FA}"/>
          </ac:spMkLst>
        </pc:spChg>
      </pc:sldChg>
      <pc:sldChg chg="modSp mod modNotes">
        <pc:chgData name="Emily Bothfeld" userId="dafff253-667d-41f7-a646-051c0c58f757" providerId="ADAL" clId="{16A1351E-C712-4F92-8701-6981DAC79D29}" dt="2026-09-24T16:24:55.018" v="6488" actId="368"/>
        <pc:sldMkLst>
          <pc:docMk/>
          <pc:sldMk cId="1440027463" sldId="576"/>
        </pc:sldMkLst>
        <pc:spChg chg="mod">
          <ac:chgData name="Emily Bothfeld" userId="dafff253-667d-41f7-a646-051c0c58f757" providerId="ADAL" clId="{16A1351E-C712-4F92-8701-6981DAC79D29}" dt="2026-09-08T19:14:10.779" v="2066" actId="20577"/>
          <ac:spMkLst>
            <pc:docMk/>
            <pc:sldMk cId="1440027463" sldId="576"/>
            <ac:spMk id="3" creationId="{9648F496-1415-993F-789C-21BCEEFEA440}"/>
          </ac:spMkLst>
        </pc:spChg>
      </pc:sldChg>
      <pc:sldChg chg="modNotes">
        <pc:chgData name="Emily Bothfeld" userId="dafff253-667d-41f7-a646-051c0c58f757" providerId="ADAL" clId="{16A1351E-C712-4F92-8701-6981DAC79D29}" dt="2026-09-24T16:24:55.034" v="6492" actId="368"/>
        <pc:sldMkLst>
          <pc:docMk/>
          <pc:sldMk cId="2143666316" sldId="577"/>
        </pc:sldMkLst>
      </pc:sldChg>
      <pc:sldChg chg="modSp mod modNotes modNotesTx">
        <pc:chgData name="Emily Bothfeld" userId="dafff253-667d-41f7-a646-051c0c58f757" providerId="ADAL" clId="{16A1351E-C712-4F92-8701-6981DAC79D29}" dt="2026-09-24T16:24:55.049" v="6508" actId="368"/>
        <pc:sldMkLst>
          <pc:docMk/>
          <pc:sldMk cId="2084601555" sldId="579"/>
        </pc:sldMkLst>
        <pc:spChg chg="mod">
          <ac:chgData name="Emily Bothfeld" userId="dafff253-667d-41f7-a646-051c0c58f757" providerId="ADAL" clId="{16A1351E-C712-4F92-8701-6981DAC79D29}" dt="2026-09-08T20:43:01.700" v="4278" actId="313"/>
          <ac:spMkLst>
            <pc:docMk/>
            <pc:sldMk cId="2084601555" sldId="579"/>
            <ac:spMk id="10" creationId="{E22C90FC-C2E2-3DC6-4B5E-11F741097F9A}"/>
          </ac:spMkLst>
        </pc:spChg>
      </pc:sldChg>
      <pc:sldChg chg="modSp mod modNotes modNotesTx">
        <pc:chgData name="Emily Bothfeld" userId="dafff253-667d-41f7-a646-051c0c58f757" providerId="ADAL" clId="{16A1351E-C712-4F92-8701-6981DAC79D29}" dt="2026-09-24T16:24:55.065" v="6510" actId="368"/>
        <pc:sldMkLst>
          <pc:docMk/>
          <pc:sldMk cId="1327044798" sldId="580"/>
        </pc:sldMkLst>
        <pc:spChg chg="mod">
          <ac:chgData name="Emily Bothfeld" userId="dafff253-667d-41f7-a646-051c0c58f757" providerId="ADAL" clId="{16A1351E-C712-4F92-8701-6981DAC79D29}" dt="2026-09-06T14:59:06.687" v="1286" actId="27636"/>
          <ac:spMkLst>
            <pc:docMk/>
            <pc:sldMk cId="1327044798" sldId="580"/>
            <ac:spMk id="10" creationId="{48D2A1D2-C75F-B0FD-AD99-61F4A73D1BA6}"/>
          </ac:spMkLst>
        </pc:spChg>
      </pc:sldChg>
      <pc:sldChg chg="modNotes">
        <pc:chgData name="Emily Bothfeld" userId="dafff253-667d-41f7-a646-051c0c58f757" providerId="ADAL" clId="{16A1351E-C712-4F92-8701-6981DAC79D29}" dt="2026-09-24T16:24:55.065" v="6512" actId="368"/>
        <pc:sldMkLst>
          <pc:docMk/>
          <pc:sldMk cId="1553409974" sldId="581"/>
        </pc:sldMkLst>
      </pc:sldChg>
      <pc:sldChg chg="modNotes">
        <pc:chgData name="Emily Bothfeld" userId="dafff253-667d-41f7-a646-051c0c58f757" providerId="ADAL" clId="{16A1351E-C712-4F92-8701-6981DAC79D29}" dt="2026-09-24T16:24:55.065" v="6514" actId="368"/>
        <pc:sldMkLst>
          <pc:docMk/>
          <pc:sldMk cId="3096098512" sldId="582"/>
        </pc:sldMkLst>
      </pc:sldChg>
      <pc:sldChg chg="modNotes">
        <pc:chgData name="Emily Bothfeld" userId="dafff253-667d-41f7-a646-051c0c58f757" providerId="ADAL" clId="{16A1351E-C712-4F92-8701-6981DAC79D29}" dt="2026-09-24T16:24:55.078" v="6518" actId="368"/>
        <pc:sldMkLst>
          <pc:docMk/>
          <pc:sldMk cId="420370676" sldId="583"/>
        </pc:sldMkLst>
      </pc:sldChg>
      <pc:sldChg chg="modSp mod modNotes">
        <pc:chgData name="Emily Bothfeld" userId="dafff253-667d-41f7-a646-051c0c58f757" providerId="ADAL" clId="{16A1351E-C712-4F92-8701-6981DAC79D29}" dt="2026-09-24T16:24:55.081" v="6522" actId="368"/>
        <pc:sldMkLst>
          <pc:docMk/>
          <pc:sldMk cId="3741602384" sldId="584"/>
        </pc:sldMkLst>
        <pc:spChg chg="mod">
          <ac:chgData name="Emily Bothfeld" userId="dafff253-667d-41f7-a646-051c0c58f757" providerId="ADAL" clId="{16A1351E-C712-4F92-8701-6981DAC79D29}" dt="2026-09-08T20:44:58.311" v="4448" actId="20577"/>
          <ac:spMkLst>
            <pc:docMk/>
            <pc:sldMk cId="3741602384" sldId="584"/>
            <ac:spMk id="10" creationId="{4DE1AD8C-30E3-0433-A809-F8F97BBD1718}"/>
          </ac:spMkLst>
        </pc:spChg>
      </pc:sldChg>
      <pc:sldChg chg="modSp mod modNotes">
        <pc:chgData name="Emily Bothfeld" userId="dafff253-667d-41f7-a646-051c0c58f757" providerId="ADAL" clId="{16A1351E-C712-4F92-8701-6981DAC79D29}" dt="2026-09-24T16:24:55.081" v="6526" actId="368"/>
        <pc:sldMkLst>
          <pc:docMk/>
          <pc:sldMk cId="3111158118" sldId="585"/>
        </pc:sldMkLst>
        <pc:spChg chg="mod">
          <ac:chgData name="Emily Bothfeld" userId="dafff253-667d-41f7-a646-051c0c58f757" providerId="ADAL" clId="{16A1351E-C712-4F92-8701-6981DAC79D29}" dt="2026-09-06T14:46:49.085" v="837" actId="20577"/>
          <ac:spMkLst>
            <pc:docMk/>
            <pc:sldMk cId="3111158118" sldId="585"/>
            <ac:spMk id="10" creationId="{AD39B7B3-E0BE-49B8-5785-1C0A8314F9F7}"/>
          </ac:spMkLst>
        </pc:spChg>
      </pc:sldChg>
      <pc:sldChg chg="modNotes">
        <pc:chgData name="Emily Bothfeld" userId="dafff253-667d-41f7-a646-051c0c58f757" providerId="ADAL" clId="{16A1351E-C712-4F92-8701-6981DAC79D29}" dt="2026-09-24T16:24:55.101" v="6532" actId="368"/>
        <pc:sldMkLst>
          <pc:docMk/>
          <pc:sldMk cId="937355859" sldId="586"/>
        </pc:sldMkLst>
      </pc:sldChg>
      <pc:sldChg chg="modSp mod modNotes">
        <pc:chgData name="Emily Bothfeld" userId="dafff253-667d-41f7-a646-051c0c58f757" providerId="ADAL" clId="{16A1351E-C712-4F92-8701-6981DAC79D29}" dt="2026-09-24T16:24:55.103" v="6536" actId="368"/>
        <pc:sldMkLst>
          <pc:docMk/>
          <pc:sldMk cId="4185595565" sldId="587"/>
        </pc:sldMkLst>
        <pc:spChg chg="mod">
          <ac:chgData name="Emily Bothfeld" userId="dafff253-667d-41f7-a646-051c0c58f757" providerId="ADAL" clId="{16A1351E-C712-4F92-8701-6981DAC79D29}" dt="2026-09-08T20:46:35.033" v="4710" actId="20577"/>
          <ac:spMkLst>
            <pc:docMk/>
            <pc:sldMk cId="4185595565" sldId="587"/>
            <ac:spMk id="10" creationId="{9326CD73-14EE-DAFB-72D9-D26C3CA76504}"/>
          </ac:spMkLst>
        </pc:spChg>
      </pc:sldChg>
      <pc:sldChg chg="modNotes">
        <pc:chgData name="Emily Bothfeld" userId="dafff253-667d-41f7-a646-051c0c58f757" providerId="ADAL" clId="{16A1351E-C712-4F92-8701-6981DAC79D29}" dt="2026-09-24T16:24:55.113" v="6540" actId="368"/>
        <pc:sldMkLst>
          <pc:docMk/>
          <pc:sldMk cId="3510637506" sldId="588"/>
        </pc:sldMkLst>
      </pc:sldChg>
      <pc:sldChg chg="modSp mod modNotes">
        <pc:chgData name="Emily Bothfeld" userId="dafff253-667d-41f7-a646-051c0c58f757" providerId="ADAL" clId="{16A1351E-C712-4F92-8701-6981DAC79D29}" dt="2026-09-24T16:24:55.113" v="6544" actId="368"/>
        <pc:sldMkLst>
          <pc:docMk/>
          <pc:sldMk cId="841260423" sldId="589"/>
        </pc:sldMkLst>
        <pc:spChg chg="mod">
          <ac:chgData name="Emily Bothfeld" userId="dafff253-667d-41f7-a646-051c0c58f757" providerId="ADAL" clId="{16A1351E-C712-4F92-8701-6981DAC79D29}" dt="2026-09-08T20:48:10.476" v="4826"/>
          <ac:spMkLst>
            <pc:docMk/>
            <pc:sldMk cId="841260423" sldId="589"/>
            <ac:spMk id="10" creationId="{E16315F4-A484-427C-DCAA-16353FE18616}"/>
          </ac:spMkLst>
        </pc:spChg>
      </pc:sldChg>
      <pc:sldChg chg="modSp mod modNotes">
        <pc:chgData name="Emily Bothfeld" userId="dafff253-667d-41f7-a646-051c0c58f757" providerId="ADAL" clId="{16A1351E-C712-4F92-8701-6981DAC79D29}" dt="2026-09-24T16:24:55.081" v="6520" actId="368"/>
        <pc:sldMkLst>
          <pc:docMk/>
          <pc:sldMk cId="1426001499" sldId="590"/>
        </pc:sldMkLst>
        <pc:spChg chg="mod">
          <ac:chgData name="Emily Bothfeld" userId="dafff253-667d-41f7-a646-051c0c58f757" providerId="ADAL" clId="{16A1351E-C712-4F92-8701-6981DAC79D29}" dt="2026-09-06T14:46:13.013" v="775" actId="20577"/>
          <ac:spMkLst>
            <pc:docMk/>
            <pc:sldMk cId="1426001499" sldId="590"/>
            <ac:spMk id="10" creationId="{93990FA7-7B4F-56A4-F4C8-F5CCD3BF22A2}"/>
          </ac:spMkLst>
        </pc:spChg>
      </pc:sldChg>
      <pc:sldChg chg="modSp mod modNotes">
        <pc:chgData name="Emily Bothfeld" userId="dafff253-667d-41f7-a646-051c0c58f757" providerId="ADAL" clId="{16A1351E-C712-4F92-8701-6981DAC79D29}" dt="2026-09-24T16:24:55.081" v="6524" actId="368"/>
        <pc:sldMkLst>
          <pc:docMk/>
          <pc:sldMk cId="1599593661" sldId="591"/>
        </pc:sldMkLst>
        <pc:spChg chg="mod">
          <ac:chgData name="Emily Bothfeld" userId="dafff253-667d-41f7-a646-051c0c58f757" providerId="ADAL" clId="{16A1351E-C712-4F92-8701-6981DAC79D29}" dt="2026-09-06T14:47:06.351" v="923" actId="20577"/>
          <ac:spMkLst>
            <pc:docMk/>
            <pc:sldMk cId="1599593661" sldId="591"/>
            <ac:spMk id="10" creationId="{78A46554-0A65-F3A7-9753-ABEF29419FFA}"/>
          </ac:spMkLst>
        </pc:spChg>
      </pc:sldChg>
      <pc:sldChg chg="modSp mod modNotes">
        <pc:chgData name="Emily Bothfeld" userId="dafff253-667d-41f7-a646-051c0c58f757" providerId="ADAL" clId="{16A1351E-C712-4F92-8701-6981DAC79D29}" dt="2026-09-24T16:24:55.081" v="6528" actId="368"/>
        <pc:sldMkLst>
          <pc:docMk/>
          <pc:sldMk cId="2121892970" sldId="592"/>
        </pc:sldMkLst>
        <pc:spChg chg="mod">
          <ac:chgData name="Emily Bothfeld" userId="dafff253-667d-41f7-a646-051c0c58f757" providerId="ADAL" clId="{16A1351E-C712-4F92-8701-6981DAC79D29}" dt="2026-09-06T14:56:15.801" v="1162" actId="20577"/>
          <ac:spMkLst>
            <pc:docMk/>
            <pc:sldMk cId="2121892970" sldId="592"/>
            <ac:spMk id="10" creationId="{FC6E8DF3-4F7F-56A8-AB45-519362C39278}"/>
          </ac:spMkLst>
        </pc:spChg>
      </pc:sldChg>
      <pc:sldChg chg="modNotes">
        <pc:chgData name="Emily Bothfeld" userId="dafff253-667d-41f7-a646-051c0c58f757" providerId="ADAL" clId="{16A1351E-C712-4F92-8701-6981DAC79D29}" dt="2026-09-24T16:24:55.103" v="6534" actId="368"/>
        <pc:sldMkLst>
          <pc:docMk/>
          <pc:sldMk cId="3859268908" sldId="593"/>
        </pc:sldMkLst>
      </pc:sldChg>
      <pc:sldChg chg="modSp mod modNotes">
        <pc:chgData name="Emily Bothfeld" userId="dafff253-667d-41f7-a646-051c0c58f757" providerId="ADAL" clId="{16A1351E-C712-4F92-8701-6981DAC79D29}" dt="2026-09-24T16:24:55.113" v="6542" actId="368"/>
        <pc:sldMkLst>
          <pc:docMk/>
          <pc:sldMk cId="787761239" sldId="594"/>
        </pc:sldMkLst>
        <pc:spChg chg="mod">
          <ac:chgData name="Emily Bothfeld" userId="dafff253-667d-41f7-a646-051c0c58f757" providerId="ADAL" clId="{16A1351E-C712-4F92-8701-6981DAC79D29}" dt="2026-09-08T20:47:44.110" v="4825" actId="20577"/>
          <ac:spMkLst>
            <pc:docMk/>
            <pc:sldMk cId="787761239" sldId="594"/>
            <ac:spMk id="10" creationId="{419CF10F-3253-9FFE-1FB5-B34047117D8D}"/>
          </ac:spMkLst>
        </pc:spChg>
      </pc:sldChg>
      <pc:sldChg chg="modNotes">
        <pc:chgData name="Emily Bothfeld" userId="dafff253-667d-41f7-a646-051c0c58f757" providerId="ADAL" clId="{16A1351E-C712-4F92-8701-6981DAC79D29}" dt="2026-09-24T16:24:55.113" v="6546" actId="368"/>
        <pc:sldMkLst>
          <pc:docMk/>
          <pc:sldMk cId="1684147342" sldId="595"/>
        </pc:sldMkLst>
      </pc:sldChg>
      <pc:sldChg chg="modSp mod modNotes">
        <pc:chgData name="Emily Bothfeld" userId="dafff253-667d-41f7-a646-051c0c58f757" providerId="ADAL" clId="{16A1351E-C712-4F92-8701-6981DAC79D29}" dt="2026-09-24T16:24:55.081" v="6530" actId="368"/>
        <pc:sldMkLst>
          <pc:docMk/>
          <pc:sldMk cId="1297701799" sldId="596"/>
        </pc:sldMkLst>
        <pc:spChg chg="mod">
          <ac:chgData name="Emily Bothfeld" userId="dafff253-667d-41f7-a646-051c0c58f757" providerId="ADAL" clId="{16A1351E-C712-4F92-8701-6981DAC79D29}" dt="2026-09-06T14:48:06.464" v="1035" actId="20577"/>
          <ac:spMkLst>
            <pc:docMk/>
            <pc:sldMk cId="1297701799" sldId="596"/>
            <ac:spMk id="10" creationId="{BC590747-3803-9901-8981-1651B2394256}"/>
          </ac:spMkLst>
        </pc:spChg>
      </pc:sldChg>
      <pc:sldChg chg="modSp mod ord modNotes">
        <pc:chgData name="Emily Bothfeld" userId="dafff253-667d-41f7-a646-051c0c58f757" providerId="ADAL" clId="{16A1351E-C712-4F92-8701-6981DAC79D29}" dt="2026-09-24T16:24:55.178" v="6588" actId="368"/>
        <pc:sldMkLst>
          <pc:docMk/>
          <pc:sldMk cId="2739847741" sldId="607"/>
        </pc:sldMkLst>
        <pc:spChg chg="mod">
          <ac:chgData name="Emily Bothfeld" userId="dafff253-667d-41f7-a646-051c0c58f757" providerId="ADAL" clId="{16A1351E-C712-4F92-8701-6981DAC79D29}" dt="2026-09-08T21:06:50.649" v="5061" actId="20577"/>
          <ac:spMkLst>
            <pc:docMk/>
            <pc:sldMk cId="2739847741" sldId="607"/>
            <ac:spMk id="10" creationId="{FD4D6928-8EBC-8338-97C1-890ABD286940}"/>
          </ac:spMkLst>
        </pc:spChg>
      </pc:sldChg>
      <pc:sldChg chg="modNotes">
        <pc:chgData name="Emily Bothfeld" userId="dafff253-667d-41f7-a646-051c0c58f757" providerId="ADAL" clId="{16A1351E-C712-4F92-8701-6981DAC79D29}" dt="2026-09-24T16:24:55.018" v="6486" actId="368"/>
        <pc:sldMkLst>
          <pc:docMk/>
          <pc:sldMk cId="3537847648" sldId="614"/>
        </pc:sldMkLst>
      </pc:sldChg>
      <pc:sldChg chg="modNotes">
        <pc:chgData name="Emily Bothfeld" userId="dafff253-667d-41f7-a646-051c0c58f757" providerId="ADAL" clId="{16A1351E-C712-4F92-8701-6981DAC79D29}" dt="2026-09-24T16:24:55.002" v="6476" actId="368"/>
        <pc:sldMkLst>
          <pc:docMk/>
          <pc:sldMk cId="1685154682" sldId="615"/>
        </pc:sldMkLst>
      </pc:sldChg>
      <pc:sldChg chg="modSp mod modNotes">
        <pc:chgData name="Emily Bothfeld" userId="dafff253-667d-41f7-a646-051c0c58f757" providerId="ADAL" clId="{16A1351E-C712-4F92-8701-6981DAC79D29}" dt="2026-09-24T16:24:55.002" v="6478" actId="368"/>
        <pc:sldMkLst>
          <pc:docMk/>
          <pc:sldMk cId="684027274" sldId="616"/>
        </pc:sldMkLst>
        <pc:spChg chg="mod">
          <ac:chgData name="Emily Bothfeld" userId="dafff253-667d-41f7-a646-051c0c58f757" providerId="ADAL" clId="{16A1351E-C712-4F92-8701-6981DAC79D29}" dt="2026-09-08T20:40:17.781" v="4076" actId="27636"/>
          <ac:spMkLst>
            <pc:docMk/>
            <pc:sldMk cId="684027274" sldId="616"/>
            <ac:spMk id="10" creationId="{F953EAF1-C5C4-BBFF-9CDC-9056339E2B7F}"/>
          </ac:spMkLst>
        </pc:spChg>
      </pc:sldChg>
      <pc:sldChg chg="modNotes">
        <pc:chgData name="Emily Bothfeld" userId="dafff253-667d-41f7-a646-051c0c58f757" providerId="ADAL" clId="{16A1351E-C712-4F92-8701-6981DAC79D29}" dt="2026-09-24T16:24:55.018" v="6480" actId="368"/>
        <pc:sldMkLst>
          <pc:docMk/>
          <pc:sldMk cId="78962700" sldId="618"/>
        </pc:sldMkLst>
      </pc:sldChg>
      <pc:sldChg chg="modNotes">
        <pc:chgData name="Emily Bothfeld" userId="dafff253-667d-41f7-a646-051c0c58f757" providerId="ADAL" clId="{16A1351E-C712-4F92-8701-6981DAC79D29}" dt="2026-09-24T16:24:55.018" v="6482" actId="368"/>
        <pc:sldMkLst>
          <pc:docMk/>
          <pc:sldMk cId="1311444288" sldId="619"/>
        </pc:sldMkLst>
      </pc:sldChg>
      <pc:sldChg chg="modNotes">
        <pc:chgData name="Emily Bothfeld" userId="dafff253-667d-41f7-a646-051c0c58f757" providerId="ADAL" clId="{16A1351E-C712-4F92-8701-6981DAC79D29}" dt="2026-09-24T16:24:54.765" v="6358" actId="368"/>
        <pc:sldMkLst>
          <pc:docMk/>
          <pc:sldMk cId="1284069039" sldId="620"/>
        </pc:sldMkLst>
      </pc:sldChg>
      <pc:sldChg chg="modNotes">
        <pc:chgData name="Emily Bothfeld" userId="dafff253-667d-41f7-a646-051c0c58f757" providerId="ADAL" clId="{16A1351E-C712-4F92-8701-6981DAC79D29}" dt="2026-09-24T16:24:54.749" v="6352" actId="368"/>
        <pc:sldMkLst>
          <pc:docMk/>
          <pc:sldMk cId="1773216405" sldId="621"/>
        </pc:sldMkLst>
      </pc:sldChg>
      <pc:sldChg chg="modNotes">
        <pc:chgData name="Emily Bothfeld" userId="dafff253-667d-41f7-a646-051c0c58f757" providerId="ADAL" clId="{16A1351E-C712-4F92-8701-6981DAC79D29}" dt="2026-09-24T16:24:54.877" v="6400" actId="368"/>
        <pc:sldMkLst>
          <pc:docMk/>
          <pc:sldMk cId="1943145528" sldId="623"/>
        </pc:sldMkLst>
      </pc:sldChg>
      <pc:sldChg chg="modNotes modNotesTx">
        <pc:chgData name="Emily Bothfeld" userId="dafff253-667d-41f7-a646-051c0c58f757" providerId="ADAL" clId="{16A1351E-C712-4F92-8701-6981DAC79D29}" dt="2026-09-24T16:24:54.939" v="6440" actId="368"/>
        <pc:sldMkLst>
          <pc:docMk/>
          <pc:sldMk cId="2459202269" sldId="624"/>
        </pc:sldMkLst>
      </pc:sldChg>
      <pc:sldChg chg="modNotes">
        <pc:chgData name="Emily Bothfeld" userId="dafff253-667d-41f7-a646-051c0c58f757" providerId="ADAL" clId="{16A1351E-C712-4F92-8701-6981DAC79D29}" dt="2026-09-24T16:24:54.955" v="6442" actId="368"/>
        <pc:sldMkLst>
          <pc:docMk/>
          <pc:sldMk cId="3057829611" sldId="625"/>
        </pc:sldMkLst>
      </pc:sldChg>
      <pc:sldChg chg="modSp mod modNotes">
        <pc:chgData name="Emily Bothfeld" userId="dafff253-667d-41f7-a646-051c0c58f757" providerId="ADAL" clId="{16A1351E-C712-4F92-8701-6981DAC79D29}" dt="2026-09-24T16:24:54.955" v="6444" actId="368"/>
        <pc:sldMkLst>
          <pc:docMk/>
          <pc:sldMk cId="3621232927" sldId="626"/>
        </pc:sldMkLst>
        <pc:spChg chg="mod">
          <ac:chgData name="Emily Bothfeld" userId="dafff253-667d-41f7-a646-051c0c58f757" providerId="ADAL" clId="{16A1351E-C712-4F92-8701-6981DAC79D29}" dt="2026-09-08T20:38:35.571" v="3889" actId="27636"/>
          <ac:spMkLst>
            <pc:docMk/>
            <pc:sldMk cId="3621232927" sldId="626"/>
            <ac:spMk id="10" creationId="{E490E44D-BE29-97C2-2362-1D09923F01D3}"/>
          </ac:spMkLst>
        </pc:spChg>
      </pc:sldChg>
      <pc:sldChg chg="modNotes">
        <pc:chgData name="Emily Bothfeld" userId="dafff253-667d-41f7-a646-051c0c58f757" providerId="ADAL" clId="{16A1351E-C712-4F92-8701-6981DAC79D29}" dt="2026-09-24T16:24:54.955" v="6446" actId="368"/>
        <pc:sldMkLst>
          <pc:docMk/>
          <pc:sldMk cId="2568262161" sldId="627"/>
        </pc:sldMkLst>
      </pc:sldChg>
      <pc:sldChg chg="modNotes">
        <pc:chgData name="Emily Bothfeld" userId="dafff253-667d-41f7-a646-051c0c58f757" providerId="ADAL" clId="{16A1351E-C712-4F92-8701-6981DAC79D29}" dt="2026-09-24T16:24:54.971" v="6454" actId="368"/>
        <pc:sldMkLst>
          <pc:docMk/>
          <pc:sldMk cId="3639710443" sldId="629"/>
        </pc:sldMkLst>
      </pc:sldChg>
      <pc:sldChg chg="modNotes">
        <pc:chgData name="Emily Bothfeld" userId="dafff253-667d-41f7-a646-051c0c58f757" providerId="ADAL" clId="{16A1351E-C712-4F92-8701-6981DAC79D29}" dt="2026-09-24T16:24:54.977" v="6456" actId="368"/>
        <pc:sldMkLst>
          <pc:docMk/>
          <pc:sldMk cId="1192052266" sldId="631"/>
        </pc:sldMkLst>
      </pc:sldChg>
      <pc:sldChg chg="modSp mod modNotes">
        <pc:chgData name="Emily Bothfeld" userId="dafff253-667d-41f7-a646-051c0c58f757" providerId="ADAL" clId="{16A1351E-C712-4F92-8701-6981DAC79D29}" dt="2026-09-24T16:24:54.986" v="6468" actId="368"/>
        <pc:sldMkLst>
          <pc:docMk/>
          <pc:sldMk cId="1528311939" sldId="632"/>
        </pc:sldMkLst>
        <pc:graphicFrameChg chg="modGraphic">
          <ac:chgData name="Emily Bothfeld" userId="dafff253-667d-41f7-a646-051c0c58f757" providerId="ADAL" clId="{16A1351E-C712-4F92-8701-6981DAC79D29}" dt="2026-09-08T20:39:34.298" v="4017" actId="20577"/>
          <ac:graphicFrameMkLst>
            <pc:docMk/>
            <pc:sldMk cId="1528311939" sldId="632"/>
            <ac:graphicFrameMk id="2" creationId="{E1A47FEB-09D4-8B3D-F0FB-F01E6043C396}"/>
          </ac:graphicFrameMkLst>
        </pc:graphicFrameChg>
      </pc:sldChg>
      <pc:sldChg chg="modNotes">
        <pc:chgData name="Emily Bothfeld" userId="dafff253-667d-41f7-a646-051c0c58f757" providerId="ADAL" clId="{16A1351E-C712-4F92-8701-6981DAC79D29}" dt="2026-09-24T16:24:54.986" v="6470" actId="368"/>
        <pc:sldMkLst>
          <pc:docMk/>
          <pc:sldMk cId="3763233605" sldId="633"/>
        </pc:sldMkLst>
      </pc:sldChg>
      <pc:sldChg chg="modNotes">
        <pc:chgData name="Emily Bothfeld" userId="dafff253-667d-41f7-a646-051c0c58f757" providerId="ADAL" clId="{16A1351E-C712-4F92-8701-6981DAC79D29}" dt="2026-09-24T16:24:55.018" v="6484" actId="368"/>
        <pc:sldMkLst>
          <pc:docMk/>
          <pc:sldMk cId="51526555" sldId="634"/>
        </pc:sldMkLst>
      </pc:sldChg>
      <pc:sldChg chg="modSp mod ord modNotes">
        <pc:chgData name="Emily Bothfeld" userId="dafff253-667d-41f7-a646-051c0c58f757" providerId="ADAL" clId="{16A1351E-C712-4F92-8701-6981DAC79D29}" dt="2026-09-24T16:24:55.178" v="6584" actId="368"/>
        <pc:sldMkLst>
          <pc:docMk/>
          <pc:sldMk cId="3690885894" sldId="635"/>
        </pc:sldMkLst>
        <pc:spChg chg="mod">
          <ac:chgData name="Emily Bothfeld" userId="dafff253-667d-41f7-a646-051c0c58f757" providerId="ADAL" clId="{16A1351E-C712-4F92-8701-6981DAC79D29}" dt="2026-09-08T19:21:33.826" v="2146" actId="20577"/>
          <ac:spMkLst>
            <pc:docMk/>
            <pc:sldMk cId="3690885894" sldId="635"/>
            <ac:spMk id="3" creationId="{7BD10D0C-9C34-48CD-8A95-85B0119DB01A}"/>
          </ac:spMkLst>
        </pc:spChg>
      </pc:sldChg>
      <pc:sldChg chg="modSp mod ord modNotes">
        <pc:chgData name="Emily Bothfeld" userId="dafff253-667d-41f7-a646-051c0c58f757" providerId="ADAL" clId="{16A1351E-C712-4F92-8701-6981DAC79D29}" dt="2026-09-24T16:24:55.178" v="6586" actId="368"/>
        <pc:sldMkLst>
          <pc:docMk/>
          <pc:sldMk cId="3172555137" sldId="636"/>
        </pc:sldMkLst>
        <pc:spChg chg="mod">
          <ac:chgData name="Emily Bothfeld" userId="dafff253-667d-41f7-a646-051c0c58f757" providerId="ADAL" clId="{16A1351E-C712-4F92-8701-6981DAC79D29}" dt="2026-09-08T21:05:48.180" v="5041" actId="20577"/>
          <ac:spMkLst>
            <pc:docMk/>
            <pc:sldMk cId="3172555137" sldId="636"/>
            <ac:spMk id="3" creationId="{90C2A90C-7005-6875-EDC7-712E0BD03EFC}"/>
          </ac:spMkLst>
        </pc:spChg>
      </pc:sldChg>
      <pc:sldChg chg="modNotes">
        <pc:chgData name="Emily Bothfeld" userId="dafff253-667d-41f7-a646-051c0c58f757" providerId="ADAL" clId="{16A1351E-C712-4F92-8701-6981DAC79D29}" dt="2026-09-24T16:24:55.113" v="6548" actId="368"/>
        <pc:sldMkLst>
          <pc:docMk/>
          <pc:sldMk cId="579229409" sldId="639"/>
        </pc:sldMkLst>
      </pc:sldChg>
      <pc:sldChg chg="addSp delSp modSp mod modNotes">
        <pc:chgData name="Emily Bothfeld" userId="dafff253-667d-41f7-a646-051c0c58f757" providerId="ADAL" clId="{16A1351E-C712-4F92-8701-6981DAC79D29}" dt="2026-09-24T16:24:55.129" v="6550" actId="368"/>
        <pc:sldMkLst>
          <pc:docMk/>
          <pc:sldMk cId="2386856328" sldId="640"/>
        </pc:sldMkLst>
        <pc:spChg chg="add mod">
          <ac:chgData name="Emily Bothfeld" userId="dafff253-667d-41f7-a646-051c0c58f757" providerId="ADAL" clId="{16A1351E-C712-4F92-8701-6981DAC79D29}" dt="2026-09-06T15:01:34.767" v="1397" actId="1076"/>
          <ac:spMkLst>
            <pc:docMk/>
            <pc:sldMk cId="2386856328" sldId="640"/>
            <ac:spMk id="5" creationId="{97A5E817-0FD1-8A98-7B39-73831A6DA014}"/>
          </ac:spMkLst>
        </pc:spChg>
        <pc:spChg chg="add mod">
          <ac:chgData name="Emily Bothfeld" userId="dafff253-667d-41f7-a646-051c0c58f757" providerId="ADAL" clId="{16A1351E-C712-4F92-8701-6981DAC79D29}" dt="2026-09-06T15:01:41.404" v="1398" actId="1076"/>
          <ac:spMkLst>
            <pc:docMk/>
            <pc:sldMk cId="2386856328" sldId="640"/>
            <ac:spMk id="13" creationId="{8A16E112-E4FF-39F8-944C-7D41CA63AD4F}"/>
          </ac:spMkLst>
        </pc:spChg>
        <pc:spChg chg="add mod">
          <ac:chgData name="Emily Bothfeld" userId="dafff253-667d-41f7-a646-051c0c58f757" providerId="ADAL" clId="{16A1351E-C712-4F92-8701-6981DAC79D29}" dt="2026-09-06T15:00:59.781" v="1390" actId="20577"/>
          <ac:spMkLst>
            <pc:docMk/>
            <pc:sldMk cId="2386856328" sldId="640"/>
            <ac:spMk id="17" creationId="{2A485864-DD3B-D191-0626-DA0C08AE8C0B}"/>
          </ac:spMkLst>
        </pc:spChg>
      </pc:sldChg>
      <pc:sldChg chg="modSp mod modNotes">
        <pc:chgData name="Emily Bothfeld" userId="dafff253-667d-41f7-a646-051c0c58f757" providerId="ADAL" clId="{16A1351E-C712-4F92-8701-6981DAC79D29}" dt="2026-09-24T16:24:55.103" v="6538" actId="368"/>
        <pc:sldMkLst>
          <pc:docMk/>
          <pc:sldMk cId="102598777" sldId="641"/>
        </pc:sldMkLst>
        <pc:spChg chg="mod">
          <ac:chgData name="Emily Bothfeld" userId="dafff253-667d-41f7-a646-051c0c58f757" providerId="ADAL" clId="{16A1351E-C712-4F92-8701-6981DAC79D29}" dt="2026-09-08T20:47:05.738" v="4716" actId="114"/>
          <ac:spMkLst>
            <pc:docMk/>
            <pc:sldMk cId="102598777" sldId="641"/>
            <ac:spMk id="10" creationId="{2E28F170-6212-2A2A-086C-FE830FA2B493}"/>
          </ac:spMkLst>
        </pc:spChg>
      </pc:sldChg>
      <pc:sldChg chg="modNotes">
        <pc:chgData name="Emily Bothfeld" userId="dafff253-667d-41f7-a646-051c0c58f757" providerId="ADAL" clId="{16A1351E-C712-4F92-8701-6981DAC79D29}" dt="2026-09-24T16:24:55.367" v="6698" actId="368"/>
        <pc:sldMkLst>
          <pc:docMk/>
          <pc:sldMk cId="864081156" sldId="643"/>
        </pc:sldMkLst>
      </pc:sldChg>
      <pc:sldChg chg="modSp mod modNotes">
        <pc:chgData name="Emily Bothfeld" userId="dafff253-667d-41f7-a646-051c0c58f757" providerId="ADAL" clId="{16A1351E-C712-4F92-8701-6981DAC79D29}" dt="2026-09-24T16:24:55.378" v="6700" actId="368"/>
        <pc:sldMkLst>
          <pc:docMk/>
          <pc:sldMk cId="196793003" sldId="644"/>
        </pc:sldMkLst>
        <pc:spChg chg="mod">
          <ac:chgData name="Emily Bothfeld" userId="dafff253-667d-41f7-a646-051c0c58f757" providerId="ADAL" clId="{16A1351E-C712-4F92-8701-6981DAC79D29}" dt="2026-09-08T21:20:47.877" v="6195" actId="20577"/>
          <ac:spMkLst>
            <pc:docMk/>
            <pc:sldMk cId="196793003" sldId="644"/>
            <ac:spMk id="8" creationId="{5B0DC0E1-BA80-EF2A-B68A-38B38923487E}"/>
          </ac:spMkLst>
        </pc:spChg>
      </pc:sldChg>
      <pc:sldChg chg="modSp mod modNotes">
        <pc:chgData name="Emily Bothfeld" userId="dafff253-667d-41f7-a646-051c0c58f757" providerId="ADAL" clId="{16A1351E-C712-4F92-8701-6981DAC79D29}" dt="2026-09-24T16:24:55.383" v="6702" actId="368"/>
        <pc:sldMkLst>
          <pc:docMk/>
          <pc:sldMk cId="2353398592" sldId="645"/>
        </pc:sldMkLst>
        <pc:spChg chg="mod">
          <ac:chgData name="Emily Bothfeld" userId="dafff253-667d-41f7-a646-051c0c58f757" providerId="ADAL" clId="{16A1351E-C712-4F92-8701-6981DAC79D29}" dt="2026-09-08T21:21:24.867" v="6199" actId="14100"/>
          <ac:spMkLst>
            <pc:docMk/>
            <pc:sldMk cId="2353398592" sldId="645"/>
            <ac:spMk id="8" creationId="{46FF609E-ED7C-B8D3-7D27-F7A5C8F8E1BA}"/>
          </ac:spMkLst>
        </pc:spChg>
      </pc:sldChg>
      <pc:sldChg chg="modNotes">
        <pc:chgData name="Emily Bothfeld" userId="dafff253-667d-41f7-a646-051c0c58f757" providerId="ADAL" clId="{16A1351E-C712-4F92-8701-6981DAC79D29}" dt="2026-09-24T16:24:55.383" v="6704" actId="368"/>
        <pc:sldMkLst>
          <pc:docMk/>
          <pc:sldMk cId="4047969902" sldId="646"/>
        </pc:sldMkLst>
      </pc:sldChg>
      <pc:sldChg chg="modNotes">
        <pc:chgData name="Emily Bothfeld" userId="dafff253-667d-41f7-a646-051c0c58f757" providerId="ADAL" clId="{16A1351E-C712-4F92-8701-6981DAC79D29}" dt="2026-09-24T16:24:55.383" v="6706" actId="368"/>
        <pc:sldMkLst>
          <pc:docMk/>
          <pc:sldMk cId="1176932046" sldId="647"/>
        </pc:sldMkLst>
      </pc:sldChg>
      <pc:sldChg chg="modNotes">
        <pc:chgData name="Emily Bothfeld" userId="dafff253-667d-41f7-a646-051c0c58f757" providerId="ADAL" clId="{16A1351E-C712-4F92-8701-6981DAC79D29}" dt="2026-09-24T16:24:55.129" v="6552" actId="368"/>
        <pc:sldMkLst>
          <pc:docMk/>
          <pc:sldMk cId="4263381818" sldId="648"/>
        </pc:sldMkLst>
      </pc:sldChg>
      <pc:sldChg chg="modNotes">
        <pc:chgData name="Emily Bothfeld" userId="dafff253-667d-41f7-a646-051c0c58f757" providerId="ADAL" clId="{16A1351E-C712-4F92-8701-6981DAC79D29}" dt="2026-09-24T16:24:55.049" v="6506" actId="368"/>
        <pc:sldMkLst>
          <pc:docMk/>
          <pc:sldMk cId="2249101316" sldId="650"/>
        </pc:sldMkLst>
      </pc:sldChg>
      <pc:sldChg chg="modSp mod">
        <pc:chgData name="Emily Bothfeld" userId="dafff253-667d-41f7-a646-051c0c58f757" providerId="ADAL" clId="{16A1351E-C712-4F92-8701-6981DAC79D29}" dt="2026-09-08T19:53:01.699" v="2690" actId="27636"/>
        <pc:sldMkLst>
          <pc:docMk/>
          <pc:sldMk cId="620328966" sldId="651"/>
        </pc:sldMkLst>
        <pc:spChg chg="mod">
          <ac:chgData name="Emily Bothfeld" userId="dafff253-667d-41f7-a646-051c0c58f757" providerId="ADAL" clId="{16A1351E-C712-4F92-8701-6981DAC79D29}" dt="2026-09-08T19:49:48.595" v="2205" actId="20577"/>
          <ac:spMkLst>
            <pc:docMk/>
            <pc:sldMk cId="620328966" sldId="651"/>
            <ac:spMk id="3" creationId="{B03F714E-EB06-A5E7-7129-C6606EF5D8AA}"/>
          </ac:spMkLst>
        </pc:spChg>
        <pc:spChg chg="mod">
          <ac:chgData name="Emily Bothfeld" userId="dafff253-667d-41f7-a646-051c0c58f757" providerId="ADAL" clId="{16A1351E-C712-4F92-8701-6981DAC79D29}" dt="2026-09-08T19:53:01.699" v="2690" actId="27636"/>
          <ac:spMkLst>
            <pc:docMk/>
            <pc:sldMk cId="620328966" sldId="651"/>
            <ac:spMk id="10" creationId="{B4D78251-EFA8-E360-0F8C-0AC64DA41334}"/>
          </ac:spMkLst>
        </pc:spChg>
      </pc:sldChg>
      <pc:sldChg chg="modSp mod ord">
        <pc:chgData name="Emily Bothfeld" userId="dafff253-667d-41f7-a646-051c0c58f757" providerId="ADAL" clId="{16A1351E-C712-4F92-8701-6981DAC79D29}" dt="2026-09-08T20:23:25.385" v="3113"/>
        <pc:sldMkLst>
          <pc:docMk/>
          <pc:sldMk cId="3108581017" sldId="655"/>
        </pc:sldMkLst>
        <pc:spChg chg="mod">
          <ac:chgData name="Emily Bothfeld" userId="dafff253-667d-41f7-a646-051c0c58f757" providerId="ADAL" clId="{16A1351E-C712-4F92-8701-6981DAC79D29}" dt="2026-09-08T20:03:05.467" v="3111" actId="20577"/>
          <ac:spMkLst>
            <pc:docMk/>
            <pc:sldMk cId="3108581017" sldId="655"/>
            <ac:spMk id="10" creationId="{D95C82A9-F990-9A5D-9391-DDE62B4A1088}"/>
          </ac:spMkLst>
        </pc:spChg>
      </pc:sldChg>
      <pc:sldChg chg="modNotes">
        <pc:chgData name="Emily Bothfeld" userId="dafff253-667d-41f7-a646-051c0c58f757" providerId="ADAL" clId="{16A1351E-C712-4F92-8701-6981DAC79D29}" dt="2026-09-24T16:24:54.749" v="6354" actId="368"/>
        <pc:sldMkLst>
          <pc:docMk/>
          <pc:sldMk cId="4217136837" sldId="657"/>
        </pc:sldMkLst>
      </pc:sldChg>
      <pc:sldChg chg="modSp mod modNotes">
        <pc:chgData name="Emily Bothfeld" userId="dafff253-667d-41f7-a646-051c0c58f757" providerId="ADAL" clId="{16A1351E-C712-4F92-8701-6981DAC79D29}" dt="2026-09-24T16:24:54.749" v="6356" actId="368"/>
        <pc:sldMkLst>
          <pc:docMk/>
          <pc:sldMk cId="312806075" sldId="658"/>
        </pc:sldMkLst>
        <pc:spChg chg="mod">
          <ac:chgData name="Emily Bothfeld" userId="dafff253-667d-41f7-a646-051c0c58f757" providerId="ADAL" clId="{16A1351E-C712-4F92-8701-6981DAC79D29}" dt="2026-09-08T21:31:13.588" v="6323" actId="20577"/>
          <ac:spMkLst>
            <pc:docMk/>
            <pc:sldMk cId="312806075" sldId="658"/>
            <ac:spMk id="10" creationId="{9A904925-0952-C3C0-B4EC-E1046F346631}"/>
          </ac:spMkLst>
        </pc:spChg>
      </pc:sldChg>
      <pc:sldChg chg="modSp mod">
        <pc:chgData name="Emily Bothfeld" userId="dafff253-667d-41f7-a646-051c0c58f757" providerId="ADAL" clId="{16A1351E-C712-4F92-8701-6981DAC79D29}" dt="2026-09-06T14:59:06.379" v="1280" actId="27636"/>
        <pc:sldMkLst>
          <pc:docMk/>
          <pc:sldMk cId="3517043357" sldId="662"/>
        </pc:sldMkLst>
        <pc:spChg chg="mod">
          <ac:chgData name="Emily Bothfeld" userId="dafff253-667d-41f7-a646-051c0c58f757" providerId="ADAL" clId="{16A1351E-C712-4F92-8701-6981DAC79D29}" dt="2026-09-06T14:59:06.379" v="1280" actId="27636"/>
          <ac:spMkLst>
            <pc:docMk/>
            <pc:sldMk cId="3517043357" sldId="662"/>
            <ac:spMk id="10" creationId="{52E9E137-DE4E-4C85-C4FE-B75B1C9E855A}"/>
          </ac:spMkLst>
        </pc:spChg>
      </pc:sldChg>
      <pc:sldChg chg="modSp mod">
        <pc:chgData name="Emily Bothfeld" userId="dafff253-667d-41f7-a646-051c0c58f757" providerId="ADAL" clId="{16A1351E-C712-4F92-8701-6981DAC79D29}" dt="2026-09-08T21:29:32.632" v="6283" actId="20577"/>
        <pc:sldMkLst>
          <pc:docMk/>
          <pc:sldMk cId="3189564454" sldId="664"/>
        </pc:sldMkLst>
        <pc:spChg chg="mod">
          <ac:chgData name="Emily Bothfeld" userId="dafff253-667d-41f7-a646-051c0c58f757" providerId="ADAL" clId="{16A1351E-C712-4F92-8701-6981DAC79D29}" dt="2026-09-08T21:29:32.632" v="6283" actId="20577"/>
          <ac:spMkLst>
            <pc:docMk/>
            <pc:sldMk cId="3189564454" sldId="664"/>
            <ac:spMk id="10" creationId="{F39AE6F2-F4CC-FE21-FF59-BE82C65DD2C5}"/>
          </ac:spMkLst>
        </pc:spChg>
      </pc:sldChg>
      <pc:sldChg chg="modSp mod">
        <pc:chgData name="Emily Bothfeld" userId="dafff253-667d-41f7-a646-051c0c58f757" providerId="ADAL" clId="{16A1351E-C712-4F92-8701-6981DAC79D29}" dt="2026-09-08T20:25:02.179" v="3125" actId="27636"/>
        <pc:sldMkLst>
          <pc:docMk/>
          <pc:sldMk cId="2667518461" sldId="669"/>
        </pc:sldMkLst>
        <pc:spChg chg="mod">
          <ac:chgData name="Emily Bothfeld" userId="dafff253-667d-41f7-a646-051c0c58f757" providerId="ADAL" clId="{16A1351E-C712-4F92-8701-6981DAC79D29}" dt="2026-09-08T20:25:02.179" v="3125" actId="27636"/>
          <ac:spMkLst>
            <pc:docMk/>
            <pc:sldMk cId="2667518461" sldId="669"/>
            <ac:spMk id="10" creationId="{7165F2A5-FFB1-CDA0-E401-CA012D455520}"/>
          </ac:spMkLst>
        </pc:spChg>
      </pc:sldChg>
      <pc:sldChg chg="addSp delSp modSp mod">
        <pc:chgData name="Emily Bothfeld" userId="dafff253-667d-41f7-a646-051c0c58f757" providerId="ADAL" clId="{16A1351E-C712-4F92-8701-6981DAC79D29}" dt="2026-09-06T14:21:32.494" v="125" actId="1076"/>
        <pc:sldMkLst>
          <pc:docMk/>
          <pc:sldMk cId="3324964355" sldId="671"/>
        </pc:sldMkLst>
        <pc:spChg chg="mod">
          <ac:chgData name="Emily Bothfeld" userId="dafff253-667d-41f7-a646-051c0c58f757" providerId="ADAL" clId="{16A1351E-C712-4F92-8701-6981DAC79D29}" dt="2026-09-06T14:18:23.563" v="113" actId="20577"/>
          <ac:spMkLst>
            <pc:docMk/>
            <pc:sldMk cId="3324964355" sldId="671"/>
            <ac:spMk id="3" creationId="{0510A820-8C6F-AC97-68AC-3339AD1C82FC}"/>
          </ac:spMkLst>
        </pc:spChg>
        <pc:picChg chg="add mod">
          <ac:chgData name="Emily Bothfeld" userId="dafff253-667d-41f7-a646-051c0c58f757" providerId="ADAL" clId="{16A1351E-C712-4F92-8701-6981DAC79D29}" dt="2026-09-06T14:21:32.494" v="125" actId="1076"/>
          <ac:picMkLst>
            <pc:docMk/>
            <pc:sldMk cId="3324964355" sldId="671"/>
            <ac:picMk id="5" creationId="{07497F6B-4714-02F1-5973-9666C446141F}"/>
          </ac:picMkLst>
        </pc:picChg>
      </pc:sldChg>
      <pc:sldChg chg="modSp mod">
        <pc:chgData name="Emily Bothfeld" userId="dafff253-667d-41f7-a646-051c0c58f757" providerId="ADAL" clId="{16A1351E-C712-4F92-8701-6981DAC79D29}" dt="2026-09-06T14:59:06.477" v="1281" actId="27636"/>
        <pc:sldMkLst>
          <pc:docMk/>
          <pc:sldMk cId="3014568592" sldId="677"/>
        </pc:sldMkLst>
        <pc:spChg chg="mod">
          <ac:chgData name="Emily Bothfeld" userId="dafff253-667d-41f7-a646-051c0c58f757" providerId="ADAL" clId="{16A1351E-C712-4F92-8701-6981DAC79D29}" dt="2026-09-06T14:59:06.477" v="1281" actId="27636"/>
          <ac:spMkLst>
            <pc:docMk/>
            <pc:sldMk cId="3014568592" sldId="677"/>
            <ac:spMk id="3" creationId="{BFC69C30-F553-971C-22F7-71C9D031C655}"/>
          </ac:spMkLst>
        </pc:spChg>
      </pc:sldChg>
      <pc:sldChg chg="modSp mod">
        <pc:chgData name="Emily Bothfeld" userId="dafff253-667d-41f7-a646-051c0c58f757" providerId="ADAL" clId="{16A1351E-C712-4F92-8701-6981DAC79D29}" dt="2026-09-06T14:59:06.494" v="1282" actId="27636"/>
        <pc:sldMkLst>
          <pc:docMk/>
          <pc:sldMk cId="397628578" sldId="682"/>
        </pc:sldMkLst>
        <pc:spChg chg="mod">
          <ac:chgData name="Emily Bothfeld" userId="dafff253-667d-41f7-a646-051c0c58f757" providerId="ADAL" clId="{16A1351E-C712-4F92-8701-6981DAC79D29}" dt="2026-09-06T14:59:06.494" v="1282" actId="27636"/>
          <ac:spMkLst>
            <pc:docMk/>
            <pc:sldMk cId="397628578" sldId="682"/>
            <ac:spMk id="3" creationId="{EEB63C74-794C-1E33-C700-70B532A4A110}"/>
          </ac:spMkLst>
        </pc:spChg>
      </pc:sldChg>
      <pc:sldChg chg="modSp mod">
        <pc:chgData name="Emily Bothfeld" userId="dafff253-667d-41f7-a646-051c0c58f757" providerId="ADAL" clId="{16A1351E-C712-4F92-8701-6981DAC79D29}" dt="2026-09-08T19:08:03.496" v="1497" actId="20577"/>
        <pc:sldMkLst>
          <pc:docMk/>
          <pc:sldMk cId="151801008" sldId="685"/>
        </pc:sldMkLst>
        <pc:spChg chg="mod">
          <ac:chgData name="Emily Bothfeld" userId="dafff253-667d-41f7-a646-051c0c58f757" providerId="ADAL" clId="{16A1351E-C712-4F92-8701-6981DAC79D29}" dt="2026-09-06T14:21:52.992" v="209" actId="20577"/>
          <ac:spMkLst>
            <pc:docMk/>
            <pc:sldMk cId="151801008" sldId="685"/>
            <ac:spMk id="3" creationId="{E18C9B2C-9D74-E35B-B517-850577DF326F}"/>
          </ac:spMkLst>
        </pc:spChg>
        <pc:spChg chg="mod">
          <ac:chgData name="Emily Bothfeld" userId="dafff253-667d-41f7-a646-051c0c58f757" providerId="ADAL" clId="{16A1351E-C712-4F92-8701-6981DAC79D29}" dt="2026-09-08T19:08:03.496" v="1497" actId="20577"/>
          <ac:spMkLst>
            <pc:docMk/>
            <pc:sldMk cId="151801008" sldId="685"/>
            <ac:spMk id="10" creationId="{FA3E00FD-6253-8B77-6EE6-00D18FD5251A}"/>
          </ac:spMkLst>
        </pc:spChg>
      </pc:sldChg>
      <pc:sldChg chg="modSp mod">
        <pc:chgData name="Emily Bothfeld" userId="dafff253-667d-41f7-a646-051c0c58f757" providerId="ADAL" clId="{16A1351E-C712-4F92-8701-6981DAC79D29}" dt="2026-09-06T14:15:54.449" v="90" actId="20577"/>
        <pc:sldMkLst>
          <pc:docMk/>
          <pc:sldMk cId="850771442" sldId="687"/>
        </pc:sldMkLst>
        <pc:spChg chg="mod">
          <ac:chgData name="Emily Bothfeld" userId="dafff253-667d-41f7-a646-051c0c58f757" providerId="ADAL" clId="{16A1351E-C712-4F92-8701-6981DAC79D29}" dt="2026-09-06T14:15:54.449" v="90" actId="20577"/>
          <ac:spMkLst>
            <pc:docMk/>
            <pc:sldMk cId="850771442" sldId="687"/>
            <ac:spMk id="10" creationId="{62B92CB2-8629-6B2E-3BBC-B5787711769F}"/>
          </ac:spMkLst>
        </pc:spChg>
      </pc:sldChg>
      <pc:sldChg chg="modSp mod">
        <pc:chgData name="Emily Bothfeld" userId="dafff253-667d-41f7-a646-051c0c58f757" providerId="ADAL" clId="{16A1351E-C712-4F92-8701-6981DAC79D29}" dt="2026-09-06T14:16:06.343" v="91" actId="20577"/>
        <pc:sldMkLst>
          <pc:docMk/>
          <pc:sldMk cId="3886668126" sldId="688"/>
        </pc:sldMkLst>
        <pc:spChg chg="mod">
          <ac:chgData name="Emily Bothfeld" userId="dafff253-667d-41f7-a646-051c0c58f757" providerId="ADAL" clId="{16A1351E-C712-4F92-8701-6981DAC79D29}" dt="2026-09-06T14:16:06.343" v="91" actId="20577"/>
          <ac:spMkLst>
            <pc:docMk/>
            <pc:sldMk cId="3886668126" sldId="688"/>
            <ac:spMk id="10" creationId="{0C4D6E89-2FB9-5BB3-966C-3F6F82E1BA2B}"/>
          </ac:spMkLst>
        </pc:spChg>
      </pc:sldChg>
      <pc:sldChg chg="modNotes">
        <pc:chgData name="Emily Bothfeld" userId="dafff253-667d-41f7-a646-051c0c58f757" providerId="ADAL" clId="{16A1351E-C712-4F92-8701-6981DAC79D29}" dt="2026-09-24T16:24:54.797" v="6362" actId="368"/>
        <pc:sldMkLst>
          <pc:docMk/>
          <pc:sldMk cId="595583258" sldId="689"/>
        </pc:sldMkLst>
      </pc:sldChg>
      <pc:sldChg chg="modNotes">
        <pc:chgData name="Emily Bothfeld" userId="dafff253-667d-41f7-a646-051c0c58f757" providerId="ADAL" clId="{16A1351E-C712-4F92-8701-6981DAC79D29}" dt="2026-09-24T16:24:54.797" v="6364" actId="368"/>
        <pc:sldMkLst>
          <pc:docMk/>
          <pc:sldMk cId="598038626" sldId="690"/>
        </pc:sldMkLst>
      </pc:sldChg>
      <pc:sldChg chg="modNotesTx">
        <pc:chgData name="Emily Bothfeld" userId="dafff253-667d-41f7-a646-051c0c58f757" providerId="ADAL" clId="{16A1351E-C712-4F92-8701-6981DAC79D29}" dt="2026-09-06T14:16:36.742" v="92" actId="20577"/>
        <pc:sldMkLst>
          <pc:docMk/>
          <pc:sldMk cId="1231001169" sldId="691"/>
        </pc:sldMkLst>
      </pc:sldChg>
      <pc:sldChg chg="modSp mod">
        <pc:chgData name="Emily Bothfeld" userId="dafff253-667d-41f7-a646-051c0c58f757" providerId="ADAL" clId="{16A1351E-C712-4F92-8701-6981DAC79D29}" dt="2026-09-08T20:25:56.645" v="3130" actId="27636"/>
        <pc:sldMkLst>
          <pc:docMk/>
          <pc:sldMk cId="2943149067" sldId="692"/>
        </pc:sldMkLst>
        <pc:spChg chg="mod">
          <ac:chgData name="Emily Bothfeld" userId="dafff253-667d-41f7-a646-051c0c58f757" providerId="ADAL" clId="{16A1351E-C712-4F92-8701-6981DAC79D29}" dt="2026-09-08T20:25:56.645" v="3130" actId="27636"/>
          <ac:spMkLst>
            <pc:docMk/>
            <pc:sldMk cId="2943149067" sldId="692"/>
            <ac:spMk id="10" creationId="{0C974CB0-3DB6-C6A7-E899-3E11A911026F}"/>
          </ac:spMkLst>
        </pc:spChg>
      </pc:sldChg>
      <pc:sldChg chg="modSp mod modNotes modNotesTx">
        <pc:chgData name="Emily Bothfeld" userId="dafff253-667d-41f7-a646-051c0c58f757" providerId="ADAL" clId="{16A1351E-C712-4F92-8701-6981DAC79D29}" dt="2026-09-24T16:24:54.812" v="6366" actId="368"/>
        <pc:sldMkLst>
          <pc:docMk/>
          <pc:sldMk cId="2543534975" sldId="693"/>
        </pc:sldMkLst>
        <pc:spChg chg="mod">
          <ac:chgData name="Emily Bothfeld" userId="dafff253-667d-41f7-a646-051c0c58f757" providerId="ADAL" clId="{16A1351E-C712-4F92-8701-6981DAC79D29}" dt="2026-09-08T20:26:09.623" v="3132" actId="20577"/>
          <ac:spMkLst>
            <pc:docMk/>
            <pc:sldMk cId="2543534975" sldId="693"/>
            <ac:spMk id="10" creationId="{FE908458-0E96-DCD3-EA93-5B4666EF868D}"/>
          </ac:spMkLst>
        </pc:spChg>
      </pc:sldChg>
      <pc:sldChg chg="modSp mod modNotes">
        <pc:chgData name="Emily Bothfeld" userId="dafff253-667d-41f7-a646-051c0c58f757" providerId="ADAL" clId="{16A1351E-C712-4F92-8701-6981DAC79D29}" dt="2026-09-24T16:24:54.828" v="6368" actId="368"/>
        <pc:sldMkLst>
          <pc:docMk/>
          <pc:sldMk cId="4267857173" sldId="717"/>
        </pc:sldMkLst>
        <pc:spChg chg="mod">
          <ac:chgData name="Emily Bothfeld" userId="dafff253-667d-41f7-a646-051c0c58f757" providerId="ADAL" clId="{16A1351E-C712-4F92-8701-6981DAC79D29}" dt="2026-09-06T14:38:09.374" v="484" actId="20577"/>
          <ac:spMkLst>
            <pc:docMk/>
            <pc:sldMk cId="4267857173" sldId="717"/>
            <ac:spMk id="10" creationId="{4657B712-3841-736D-9716-9BCA3D466582}"/>
          </ac:spMkLst>
        </pc:spChg>
      </pc:sldChg>
      <pc:sldChg chg="modNotes">
        <pc:chgData name="Emily Bothfeld" userId="dafff253-667d-41f7-a646-051c0c58f757" providerId="ADAL" clId="{16A1351E-C712-4F92-8701-6981DAC79D29}" dt="2026-09-24T16:24:54.828" v="6370" actId="368"/>
        <pc:sldMkLst>
          <pc:docMk/>
          <pc:sldMk cId="2433903447" sldId="718"/>
        </pc:sldMkLst>
      </pc:sldChg>
      <pc:sldChg chg="modSp mod">
        <pc:chgData name="Emily Bothfeld" userId="dafff253-667d-41f7-a646-051c0c58f757" providerId="ADAL" clId="{16A1351E-C712-4F92-8701-6981DAC79D29}" dt="2026-09-08T21:31:46.947" v="6340" actId="6549"/>
        <pc:sldMkLst>
          <pc:docMk/>
          <pc:sldMk cId="124624633" sldId="719"/>
        </pc:sldMkLst>
        <pc:spChg chg="mod">
          <ac:chgData name="Emily Bothfeld" userId="dafff253-667d-41f7-a646-051c0c58f757" providerId="ADAL" clId="{16A1351E-C712-4F92-8701-6981DAC79D29}" dt="2026-09-08T21:31:46.947" v="6340" actId="6549"/>
          <ac:spMkLst>
            <pc:docMk/>
            <pc:sldMk cId="124624633" sldId="719"/>
            <ac:spMk id="10" creationId="{3DBCBC7A-C665-9C67-B127-E44747E2526B}"/>
          </ac:spMkLst>
        </pc:spChg>
      </pc:sldChg>
      <pc:sldChg chg="modSp mod modNotes">
        <pc:chgData name="Emily Bothfeld" userId="dafff253-667d-41f7-a646-051c0c58f757" providerId="ADAL" clId="{16A1351E-C712-4F92-8701-6981DAC79D29}" dt="2026-09-24T16:24:54.828" v="6372" actId="368"/>
        <pc:sldMkLst>
          <pc:docMk/>
          <pc:sldMk cId="639171129" sldId="720"/>
        </pc:sldMkLst>
        <pc:spChg chg="mod">
          <ac:chgData name="Emily Bothfeld" userId="dafff253-667d-41f7-a646-051c0c58f757" providerId="ADAL" clId="{16A1351E-C712-4F92-8701-6981DAC79D29}" dt="2026-09-08T20:27:46.480" v="3154" actId="255"/>
          <ac:spMkLst>
            <pc:docMk/>
            <pc:sldMk cId="639171129" sldId="720"/>
            <ac:spMk id="10" creationId="{D9014FDC-E6A0-9D41-EA40-681232FA2373}"/>
          </ac:spMkLst>
        </pc:spChg>
      </pc:sldChg>
      <pc:sldChg chg="modNotes">
        <pc:chgData name="Emily Bothfeld" userId="dafff253-667d-41f7-a646-051c0c58f757" providerId="ADAL" clId="{16A1351E-C712-4F92-8701-6981DAC79D29}" dt="2026-09-24T16:24:54.828" v="6374" actId="368"/>
        <pc:sldMkLst>
          <pc:docMk/>
          <pc:sldMk cId="1123575664" sldId="721"/>
        </pc:sldMkLst>
      </pc:sldChg>
      <pc:sldChg chg="modNotes">
        <pc:chgData name="Emily Bothfeld" userId="dafff253-667d-41f7-a646-051c0c58f757" providerId="ADAL" clId="{16A1351E-C712-4F92-8701-6981DAC79D29}" dt="2026-09-24T16:24:54.845" v="6376" actId="368"/>
        <pc:sldMkLst>
          <pc:docMk/>
          <pc:sldMk cId="3334364510" sldId="722"/>
        </pc:sldMkLst>
      </pc:sldChg>
      <pc:sldChg chg="modNotes">
        <pc:chgData name="Emily Bothfeld" userId="dafff253-667d-41f7-a646-051c0c58f757" providerId="ADAL" clId="{16A1351E-C712-4F92-8701-6981DAC79D29}" dt="2026-09-24T16:24:54.845" v="6378" actId="368"/>
        <pc:sldMkLst>
          <pc:docMk/>
          <pc:sldMk cId="4233308959" sldId="723"/>
        </pc:sldMkLst>
      </pc:sldChg>
      <pc:sldChg chg="modNotes">
        <pc:chgData name="Emily Bothfeld" userId="dafff253-667d-41f7-a646-051c0c58f757" providerId="ADAL" clId="{16A1351E-C712-4F92-8701-6981DAC79D29}" dt="2026-09-24T16:24:54.845" v="6380" actId="368"/>
        <pc:sldMkLst>
          <pc:docMk/>
          <pc:sldMk cId="2993805183" sldId="724"/>
        </pc:sldMkLst>
      </pc:sldChg>
      <pc:sldChg chg="modNotes">
        <pc:chgData name="Emily Bothfeld" userId="dafff253-667d-41f7-a646-051c0c58f757" providerId="ADAL" clId="{16A1351E-C712-4F92-8701-6981DAC79D29}" dt="2026-09-24T16:24:54.845" v="6382" actId="368"/>
        <pc:sldMkLst>
          <pc:docMk/>
          <pc:sldMk cId="580338193" sldId="725"/>
        </pc:sldMkLst>
      </pc:sldChg>
      <pc:sldChg chg="modNotes">
        <pc:chgData name="Emily Bothfeld" userId="dafff253-667d-41f7-a646-051c0c58f757" providerId="ADAL" clId="{16A1351E-C712-4F92-8701-6981DAC79D29}" dt="2026-09-24T16:24:54.860" v="6384" actId="368"/>
        <pc:sldMkLst>
          <pc:docMk/>
          <pc:sldMk cId="3457111818" sldId="726"/>
        </pc:sldMkLst>
      </pc:sldChg>
      <pc:sldChg chg="modSp mod modNotes">
        <pc:chgData name="Emily Bothfeld" userId="dafff253-667d-41f7-a646-051c0c58f757" providerId="ADAL" clId="{16A1351E-C712-4F92-8701-6981DAC79D29}" dt="2026-09-24T16:24:54.860" v="6386" actId="368"/>
        <pc:sldMkLst>
          <pc:docMk/>
          <pc:sldMk cId="3428046961" sldId="727"/>
        </pc:sldMkLst>
        <pc:spChg chg="mod">
          <ac:chgData name="Emily Bothfeld" userId="dafff253-667d-41f7-a646-051c0c58f757" providerId="ADAL" clId="{16A1351E-C712-4F92-8701-6981DAC79D29}" dt="2026-09-08T20:28:15.606" v="3156" actId="27636"/>
          <ac:spMkLst>
            <pc:docMk/>
            <pc:sldMk cId="3428046961" sldId="727"/>
            <ac:spMk id="10" creationId="{54F0B2A1-A4C8-839A-24DE-A72E0AC5EC6A}"/>
          </ac:spMkLst>
        </pc:spChg>
      </pc:sldChg>
      <pc:sldChg chg="modSp mod modNotes">
        <pc:chgData name="Emily Bothfeld" userId="dafff253-667d-41f7-a646-051c0c58f757" providerId="ADAL" clId="{16A1351E-C712-4F92-8701-6981DAC79D29}" dt="2026-09-24T16:24:54.860" v="6388" actId="368"/>
        <pc:sldMkLst>
          <pc:docMk/>
          <pc:sldMk cId="635769114" sldId="728"/>
        </pc:sldMkLst>
        <pc:spChg chg="mod">
          <ac:chgData name="Emily Bothfeld" userId="dafff253-667d-41f7-a646-051c0c58f757" providerId="ADAL" clId="{16A1351E-C712-4F92-8701-6981DAC79D29}" dt="2026-09-06T14:39:09.339" v="485" actId="20577"/>
          <ac:spMkLst>
            <pc:docMk/>
            <pc:sldMk cId="635769114" sldId="728"/>
            <ac:spMk id="10" creationId="{4E3626C5-D699-86B6-F1F4-803B893E952F}"/>
          </ac:spMkLst>
        </pc:spChg>
      </pc:sldChg>
      <pc:sldChg chg="modSp mod modNotes">
        <pc:chgData name="Emily Bothfeld" userId="dafff253-667d-41f7-a646-051c0c58f757" providerId="ADAL" clId="{16A1351E-C712-4F92-8701-6981DAC79D29}" dt="2026-09-24T16:24:54.860" v="6390" actId="368"/>
        <pc:sldMkLst>
          <pc:docMk/>
          <pc:sldMk cId="1770937650" sldId="729"/>
        </pc:sldMkLst>
        <pc:spChg chg="mod">
          <ac:chgData name="Emily Bothfeld" userId="dafff253-667d-41f7-a646-051c0c58f757" providerId="ADAL" clId="{16A1351E-C712-4F92-8701-6981DAC79D29}" dt="2026-09-06T14:51:30.660" v="1111" actId="20577"/>
          <ac:spMkLst>
            <pc:docMk/>
            <pc:sldMk cId="1770937650" sldId="729"/>
            <ac:spMk id="10" creationId="{EDEB3F18-42A3-D439-AAF3-19D9FBA0F606}"/>
          </ac:spMkLst>
        </pc:spChg>
      </pc:sldChg>
      <pc:sldChg chg="modSp mod modNotes">
        <pc:chgData name="Emily Bothfeld" userId="dafff253-667d-41f7-a646-051c0c58f757" providerId="ADAL" clId="{16A1351E-C712-4F92-8701-6981DAC79D29}" dt="2026-09-24T16:24:54.860" v="6392" actId="368"/>
        <pc:sldMkLst>
          <pc:docMk/>
          <pc:sldMk cId="1729807022" sldId="730"/>
        </pc:sldMkLst>
        <pc:spChg chg="mod">
          <ac:chgData name="Emily Bothfeld" userId="dafff253-667d-41f7-a646-051c0c58f757" providerId="ADAL" clId="{16A1351E-C712-4F92-8701-6981DAC79D29}" dt="2026-09-06T14:50:45.186" v="1056" actId="20577"/>
          <ac:spMkLst>
            <pc:docMk/>
            <pc:sldMk cId="1729807022" sldId="730"/>
            <ac:spMk id="10" creationId="{FC4774DD-AA53-D101-FC55-768A5BFBB4CA}"/>
          </ac:spMkLst>
        </pc:spChg>
      </pc:sldChg>
      <pc:sldChg chg="modSp mod modNotes">
        <pc:chgData name="Emily Bothfeld" userId="dafff253-667d-41f7-a646-051c0c58f757" providerId="ADAL" clId="{16A1351E-C712-4F92-8701-6981DAC79D29}" dt="2026-09-24T16:24:54.876" v="6394" actId="368"/>
        <pc:sldMkLst>
          <pc:docMk/>
          <pc:sldMk cId="2171909950" sldId="731"/>
        </pc:sldMkLst>
        <pc:spChg chg="mod">
          <ac:chgData name="Emily Bothfeld" userId="dafff253-667d-41f7-a646-051c0c58f757" providerId="ADAL" clId="{16A1351E-C712-4F92-8701-6981DAC79D29}" dt="2026-09-06T14:39:21.730" v="493" actId="20577"/>
          <ac:spMkLst>
            <pc:docMk/>
            <pc:sldMk cId="2171909950" sldId="731"/>
            <ac:spMk id="10" creationId="{E14F62F4-C954-AD48-5D2F-BCE65926F559}"/>
          </ac:spMkLst>
        </pc:spChg>
      </pc:sldChg>
      <pc:sldChg chg="modNotes">
        <pc:chgData name="Emily Bothfeld" userId="dafff253-667d-41f7-a646-051c0c58f757" providerId="ADAL" clId="{16A1351E-C712-4F92-8701-6981DAC79D29}" dt="2026-09-24T16:24:54.877" v="6396" actId="368"/>
        <pc:sldMkLst>
          <pc:docMk/>
          <pc:sldMk cId="3382221188" sldId="732"/>
        </pc:sldMkLst>
      </pc:sldChg>
      <pc:sldChg chg="modSp mod modNotes">
        <pc:chgData name="Emily Bothfeld" userId="dafff253-667d-41f7-a646-051c0c58f757" providerId="ADAL" clId="{16A1351E-C712-4F92-8701-6981DAC79D29}" dt="2026-09-24T16:24:54.877" v="6398" actId="368"/>
        <pc:sldMkLst>
          <pc:docMk/>
          <pc:sldMk cId="2733427333" sldId="733"/>
        </pc:sldMkLst>
        <pc:spChg chg="mod">
          <ac:chgData name="Emily Bothfeld" userId="dafff253-667d-41f7-a646-051c0c58f757" providerId="ADAL" clId="{16A1351E-C712-4F92-8701-6981DAC79D29}" dt="2026-09-06T14:39:40.809" v="516" actId="20577"/>
          <ac:spMkLst>
            <pc:docMk/>
            <pc:sldMk cId="2733427333" sldId="733"/>
            <ac:spMk id="3" creationId="{C4C4EBDB-C77B-8749-7504-9AB9B3E2CF35}"/>
          </ac:spMkLst>
        </pc:spChg>
      </pc:sldChg>
      <pc:sldChg chg="modNotes">
        <pc:chgData name="Emily Bothfeld" userId="dafff253-667d-41f7-a646-051c0c58f757" providerId="ADAL" clId="{16A1351E-C712-4F92-8701-6981DAC79D29}" dt="2026-09-24T16:24:54.877" v="6402" actId="368"/>
        <pc:sldMkLst>
          <pc:docMk/>
          <pc:sldMk cId="636653185" sldId="735"/>
        </pc:sldMkLst>
      </pc:sldChg>
      <pc:sldChg chg="modSp mod modNotes">
        <pc:chgData name="Emily Bothfeld" userId="dafff253-667d-41f7-a646-051c0c58f757" providerId="ADAL" clId="{16A1351E-C712-4F92-8701-6981DAC79D29}" dt="2026-09-24T16:24:54.892" v="6404" actId="368"/>
        <pc:sldMkLst>
          <pc:docMk/>
          <pc:sldMk cId="4275584723" sldId="736"/>
        </pc:sldMkLst>
        <pc:spChg chg="mod">
          <ac:chgData name="Emily Bothfeld" userId="dafff253-667d-41f7-a646-051c0c58f757" providerId="ADAL" clId="{16A1351E-C712-4F92-8701-6981DAC79D29}" dt="2026-09-08T20:29:55.985" v="3174" actId="20577"/>
          <ac:spMkLst>
            <pc:docMk/>
            <pc:sldMk cId="4275584723" sldId="736"/>
            <ac:spMk id="10" creationId="{A70A9C5C-E91B-D363-3491-8255F961EB39}"/>
          </ac:spMkLst>
        </pc:spChg>
      </pc:sldChg>
      <pc:sldChg chg="modSp mod modNotes">
        <pc:chgData name="Emily Bothfeld" userId="dafff253-667d-41f7-a646-051c0c58f757" providerId="ADAL" clId="{16A1351E-C712-4F92-8701-6981DAC79D29}" dt="2026-09-24T16:24:54.892" v="6410" actId="368"/>
        <pc:sldMkLst>
          <pc:docMk/>
          <pc:sldMk cId="1408961655" sldId="738"/>
        </pc:sldMkLst>
        <pc:spChg chg="mod">
          <ac:chgData name="Emily Bothfeld" userId="dafff253-667d-41f7-a646-051c0c58f757" providerId="ADAL" clId="{16A1351E-C712-4F92-8701-6981DAC79D29}" dt="2026-09-08T20:34:36.213" v="3598" actId="20577"/>
          <ac:spMkLst>
            <pc:docMk/>
            <pc:sldMk cId="1408961655" sldId="738"/>
            <ac:spMk id="10" creationId="{A7703D5B-8A89-4FB2-3441-14861495DEE3}"/>
          </ac:spMkLst>
        </pc:spChg>
        <pc:picChg chg="mod">
          <ac:chgData name="Emily Bothfeld" userId="dafff253-667d-41f7-a646-051c0c58f757" providerId="ADAL" clId="{16A1351E-C712-4F92-8701-6981DAC79D29}" dt="2026-09-08T20:34:34.450" v="3596" actId="14100"/>
          <ac:picMkLst>
            <pc:docMk/>
            <pc:sldMk cId="1408961655" sldId="738"/>
            <ac:picMk id="2" creationId="{7F575337-0188-621F-D23F-60CE3F2C6AF2}"/>
          </ac:picMkLst>
        </pc:picChg>
      </pc:sldChg>
      <pc:sldChg chg="modSp mod modNotes">
        <pc:chgData name="Emily Bothfeld" userId="dafff253-667d-41f7-a646-051c0c58f757" providerId="ADAL" clId="{16A1351E-C712-4F92-8701-6981DAC79D29}" dt="2026-09-24T16:24:54.892" v="6412" actId="368"/>
        <pc:sldMkLst>
          <pc:docMk/>
          <pc:sldMk cId="3536103150" sldId="739"/>
        </pc:sldMkLst>
        <pc:spChg chg="mod">
          <ac:chgData name="Emily Bothfeld" userId="dafff253-667d-41f7-a646-051c0c58f757" providerId="ADAL" clId="{16A1351E-C712-4F92-8701-6981DAC79D29}" dt="2026-09-08T20:33:30.169" v="3545" actId="20577"/>
          <ac:spMkLst>
            <pc:docMk/>
            <pc:sldMk cId="3536103150" sldId="739"/>
            <ac:spMk id="10" creationId="{5F7638BD-84A5-7763-4488-5272BEA4997E}"/>
          </ac:spMkLst>
        </pc:spChg>
      </pc:sldChg>
      <pc:sldChg chg="modSp mod modNotes">
        <pc:chgData name="Emily Bothfeld" userId="dafff253-667d-41f7-a646-051c0c58f757" providerId="ADAL" clId="{16A1351E-C712-4F92-8701-6981DAC79D29}" dt="2026-09-24T16:24:54.908" v="6414" actId="368"/>
        <pc:sldMkLst>
          <pc:docMk/>
          <pc:sldMk cId="2876568863" sldId="740"/>
        </pc:sldMkLst>
        <pc:spChg chg="mod">
          <ac:chgData name="Emily Bothfeld" userId="dafff253-667d-41f7-a646-051c0c58f757" providerId="ADAL" clId="{16A1351E-C712-4F92-8701-6981DAC79D29}" dt="2026-09-08T20:35:16.798" v="3809" actId="20577"/>
          <ac:spMkLst>
            <pc:docMk/>
            <pc:sldMk cId="2876568863" sldId="740"/>
            <ac:spMk id="3" creationId="{FC397DBD-4B71-F683-3336-A53C4B3380B7}"/>
          </ac:spMkLst>
        </pc:spChg>
        <pc:spChg chg="mod">
          <ac:chgData name="Emily Bothfeld" userId="dafff253-667d-41f7-a646-051c0c58f757" providerId="ADAL" clId="{16A1351E-C712-4F92-8701-6981DAC79D29}" dt="2026-09-08T20:35:19.228" v="3811" actId="20577"/>
          <ac:spMkLst>
            <pc:docMk/>
            <pc:sldMk cId="2876568863" sldId="740"/>
            <ac:spMk id="10" creationId="{3A6F54E9-A800-3C8C-34A5-5891111B8CF9}"/>
          </ac:spMkLst>
        </pc:spChg>
      </pc:sldChg>
      <pc:sldChg chg="modNotes">
        <pc:chgData name="Emily Bothfeld" userId="dafff253-667d-41f7-a646-051c0c58f757" providerId="ADAL" clId="{16A1351E-C712-4F92-8701-6981DAC79D29}" dt="2026-09-24T16:24:54.908" v="6416" actId="368"/>
        <pc:sldMkLst>
          <pc:docMk/>
          <pc:sldMk cId="2501664479" sldId="741"/>
        </pc:sldMkLst>
      </pc:sldChg>
      <pc:sldChg chg="modNotes">
        <pc:chgData name="Emily Bothfeld" userId="dafff253-667d-41f7-a646-051c0c58f757" providerId="ADAL" clId="{16A1351E-C712-4F92-8701-6981DAC79D29}" dt="2026-09-24T16:24:54.908" v="6418" actId="368"/>
        <pc:sldMkLst>
          <pc:docMk/>
          <pc:sldMk cId="569181268" sldId="742"/>
        </pc:sldMkLst>
      </pc:sldChg>
      <pc:sldChg chg="modSp mod modNotes">
        <pc:chgData name="Emily Bothfeld" userId="dafff253-667d-41f7-a646-051c0c58f757" providerId="ADAL" clId="{16A1351E-C712-4F92-8701-6981DAC79D29}" dt="2026-09-24T16:24:54.908" v="6420" actId="368"/>
        <pc:sldMkLst>
          <pc:docMk/>
          <pc:sldMk cId="479555047" sldId="743"/>
        </pc:sldMkLst>
        <pc:spChg chg="mod">
          <ac:chgData name="Emily Bothfeld" userId="dafff253-667d-41f7-a646-051c0c58f757" providerId="ADAL" clId="{16A1351E-C712-4F92-8701-6981DAC79D29}" dt="2026-09-06T14:40:19.750" v="525" actId="20577"/>
          <ac:spMkLst>
            <pc:docMk/>
            <pc:sldMk cId="479555047" sldId="743"/>
            <ac:spMk id="10" creationId="{CB6918F5-AE85-25B7-B853-03633634637A}"/>
          </ac:spMkLst>
        </pc:spChg>
      </pc:sldChg>
      <pc:sldChg chg="modNotes">
        <pc:chgData name="Emily Bothfeld" userId="dafff253-667d-41f7-a646-051c0c58f757" providerId="ADAL" clId="{16A1351E-C712-4F92-8701-6981DAC79D29}" dt="2026-09-24T16:24:54.923" v="6424" actId="368"/>
        <pc:sldMkLst>
          <pc:docMk/>
          <pc:sldMk cId="50882761" sldId="744"/>
        </pc:sldMkLst>
      </pc:sldChg>
      <pc:sldChg chg="modSp mod modNotes">
        <pc:chgData name="Emily Bothfeld" userId="dafff253-667d-41f7-a646-051c0c58f757" providerId="ADAL" clId="{16A1351E-C712-4F92-8701-6981DAC79D29}" dt="2026-09-24T16:24:54.908" v="6422" actId="368"/>
        <pc:sldMkLst>
          <pc:docMk/>
          <pc:sldMk cId="178497196" sldId="745"/>
        </pc:sldMkLst>
        <pc:spChg chg="mod">
          <ac:chgData name="Emily Bothfeld" userId="dafff253-667d-41f7-a646-051c0c58f757" providerId="ADAL" clId="{16A1351E-C712-4F92-8701-6981DAC79D29}" dt="2026-09-06T14:51:51.777" v="1139" actId="20577"/>
          <ac:spMkLst>
            <pc:docMk/>
            <pc:sldMk cId="178497196" sldId="745"/>
            <ac:spMk id="10" creationId="{A2886E56-B2E7-0C12-3933-600919555533}"/>
          </ac:spMkLst>
        </pc:spChg>
      </pc:sldChg>
      <pc:sldChg chg="modNotes">
        <pc:chgData name="Emily Bothfeld" userId="dafff253-667d-41f7-a646-051c0c58f757" providerId="ADAL" clId="{16A1351E-C712-4F92-8701-6981DAC79D29}" dt="2026-09-24T16:24:54.923" v="6426" actId="368"/>
        <pc:sldMkLst>
          <pc:docMk/>
          <pc:sldMk cId="787538522" sldId="746"/>
        </pc:sldMkLst>
      </pc:sldChg>
      <pc:sldChg chg="modNotes">
        <pc:chgData name="Emily Bothfeld" userId="dafff253-667d-41f7-a646-051c0c58f757" providerId="ADAL" clId="{16A1351E-C712-4F92-8701-6981DAC79D29}" dt="2026-09-24T16:24:54.923" v="6428" actId="368"/>
        <pc:sldMkLst>
          <pc:docMk/>
          <pc:sldMk cId="3683063818" sldId="747"/>
        </pc:sldMkLst>
      </pc:sldChg>
      <pc:sldChg chg="modNotes">
        <pc:chgData name="Emily Bothfeld" userId="dafff253-667d-41f7-a646-051c0c58f757" providerId="ADAL" clId="{16A1351E-C712-4F92-8701-6981DAC79D29}" dt="2026-09-24T16:24:54.955" v="6450" actId="368"/>
        <pc:sldMkLst>
          <pc:docMk/>
          <pc:sldMk cId="934395064" sldId="828"/>
        </pc:sldMkLst>
      </pc:sldChg>
      <pc:sldChg chg="modSp mod modNotes">
        <pc:chgData name="Emily Bothfeld" userId="dafff253-667d-41f7-a646-051c0c58f757" providerId="ADAL" clId="{16A1351E-C712-4F92-8701-6981DAC79D29}" dt="2026-09-24T16:24:54.971" v="6452" actId="368"/>
        <pc:sldMkLst>
          <pc:docMk/>
          <pc:sldMk cId="3677973263" sldId="829"/>
        </pc:sldMkLst>
        <pc:spChg chg="mod">
          <ac:chgData name="Emily Bothfeld" userId="dafff253-667d-41f7-a646-051c0c58f757" providerId="ADAL" clId="{16A1351E-C712-4F92-8701-6981DAC79D29}" dt="2026-09-06T14:50:52.300" v="1063" actId="20577"/>
          <ac:spMkLst>
            <pc:docMk/>
            <pc:sldMk cId="3677973263" sldId="829"/>
            <ac:spMk id="6" creationId="{CEAA4BCC-5DB9-62C6-E46B-E0EB81652E94}"/>
          </ac:spMkLst>
        </pc:spChg>
      </pc:sldChg>
      <pc:sldChg chg="modSp mod modNotes">
        <pc:chgData name="Emily Bothfeld" userId="dafff253-667d-41f7-a646-051c0c58f757" providerId="ADAL" clId="{16A1351E-C712-4F92-8701-6981DAC79D29}" dt="2026-09-24T16:24:55.034" v="6494" actId="368"/>
        <pc:sldMkLst>
          <pc:docMk/>
          <pc:sldMk cId="2359657904" sldId="830"/>
        </pc:sldMkLst>
        <pc:spChg chg="mod">
          <ac:chgData name="Emily Bothfeld" userId="dafff253-667d-41f7-a646-051c0c58f757" providerId="ADAL" clId="{16A1351E-C712-4F92-8701-6981DAC79D29}" dt="2026-09-08T20:40:45.849" v="4078" actId="27636"/>
          <ac:spMkLst>
            <pc:docMk/>
            <pc:sldMk cId="2359657904" sldId="830"/>
            <ac:spMk id="10" creationId="{5B6E0604-6991-A0B8-B5FF-B65AD433A9E6}"/>
          </ac:spMkLst>
        </pc:spChg>
      </pc:sldChg>
      <pc:sldChg chg="modNotes">
        <pc:chgData name="Emily Bothfeld" userId="dafff253-667d-41f7-a646-051c0c58f757" providerId="ADAL" clId="{16A1351E-C712-4F92-8701-6981DAC79D29}" dt="2026-09-24T16:24:55.034" v="6496" actId="368"/>
        <pc:sldMkLst>
          <pc:docMk/>
          <pc:sldMk cId="1909057223" sldId="831"/>
        </pc:sldMkLst>
      </pc:sldChg>
      <pc:sldChg chg="modNotes">
        <pc:chgData name="Emily Bothfeld" userId="dafff253-667d-41f7-a646-051c0c58f757" providerId="ADAL" clId="{16A1351E-C712-4F92-8701-6981DAC79D29}" dt="2026-09-24T16:24:55.034" v="6498" actId="368"/>
        <pc:sldMkLst>
          <pc:docMk/>
          <pc:sldMk cId="3719121148" sldId="832"/>
        </pc:sldMkLst>
      </pc:sldChg>
      <pc:sldChg chg="modSp mod modNotes">
        <pc:chgData name="Emily Bothfeld" userId="dafff253-667d-41f7-a646-051c0c58f757" providerId="ADAL" clId="{16A1351E-C712-4F92-8701-6981DAC79D29}" dt="2026-09-24T16:24:55.049" v="6500" actId="368"/>
        <pc:sldMkLst>
          <pc:docMk/>
          <pc:sldMk cId="4120439155" sldId="833"/>
        </pc:sldMkLst>
        <pc:spChg chg="mod">
          <ac:chgData name="Emily Bothfeld" userId="dafff253-667d-41f7-a646-051c0c58f757" providerId="ADAL" clId="{16A1351E-C712-4F92-8701-6981DAC79D29}" dt="2026-09-08T19:14:49.545" v="2069" actId="255"/>
          <ac:spMkLst>
            <pc:docMk/>
            <pc:sldMk cId="4120439155" sldId="833"/>
            <ac:spMk id="10" creationId="{B8E49350-BA0F-27D7-E424-4A90AEB53AB2}"/>
          </ac:spMkLst>
        </pc:spChg>
      </pc:sldChg>
      <pc:sldChg chg="modSp mod modNotes">
        <pc:chgData name="Emily Bothfeld" userId="dafff253-667d-41f7-a646-051c0c58f757" providerId="ADAL" clId="{16A1351E-C712-4F92-8701-6981DAC79D29}" dt="2026-09-24T16:24:55.049" v="6502" actId="368"/>
        <pc:sldMkLst>
          <pc:docMk/>
          <pc:sldMk cId="582794629" sldId="834"/>
        </pc:sldMkLst>
        <pc:spChg chg="mod">
          <ac:chgData name="Emily Bothfeld" userId="dafff253-667d-41f7-a646-051c0c58f757" providerId="ADAL" clId="{16A1351E-C712-4F92-8701-6981DAC79D29}" dt="2026-09-08T20:41:21.979" v="4086" actId="27636"/>
          <ac:spMkLst>
            <pc:docMk/>
            <pc:sldMk cId="582794629" sldId="834"/>
            <ac:spMk id="10" creationId="{67277256-9DC9-60AC-93CA-A9F4A887FAD7}"/>
          </ac:spMkLst>
        </pc:spChg>
      </pc:sldChg>
      <pc:sldChg chg="modSp mod modNotes">
        <pc:chgData name="Emily Bothfeld" userId="dafff253-667d-41f7-a646-051c0c58f757" providerId="ADAL" clId="{16A1351E-C712-4F92-8701-6981DAC79D29}" dt="2026-09-24T16:24:55.049" v="6504" actId="368"/>
        <pc:sldMkLst>
          <pc:docMk/>
          <pc:sldMk cId="1071335717" sldId="835"/>
        </pc:sldMkLst>
        <pc:spChg chg="mod">
          <ac:chgData name="Emily Bothfeld" userId="dafff253-667d-41f7-a646-051c0c58f757" providerId="ADAL" clId="{16A1351E-C712-4F92-8701-6981DAC79D29}" dt="2026-09-08T20:42:48.449" v="4274" actId="20577"/>
          <ac:spMkLst>
            <pc:docMk/>
            <pc:sldMk cId="1071335717" sldId="835"/>
            <ac:spMk id="10" creationId="{16D78EAA-4899-A16F-6790-D962EA3C4A59}"/>
          </ac:spMkLst>
        </pc:spChg>
      </pc:sldChg>
      <pc:sldChg chg="modSp mod ord modNotes">
        <pc:chgData name="Emily Bothfeld" userId="dafff253-667d-41f7-a646-051c0c58f757" providerId="ADAL" clId="{16A1351E-C712-4F92-8701-6981DAC79D29}" dt="2026-09-24T16:24:55.145" v="6560" actId="368"/>
        <pc:sldMkLst>
          <pc:docMk/>
          <pc:sldMk cId="821645739" sldId="836"/>
        </pc:sldMkLst>
        <pc:spChg chg="mod">
          <ac:chgData name="Emily Bothfeld" userId="dafff253-667d-41f7-a646-051c0c58f757" providerId="ADAL" clId="{16A1351E-C712-4F92-8701-6981DAC79D29}" dt="2026-09-08T21:32:02.180" v="6350" actId="20577"/>
          <ac:spMkLst>
            <pc:docMk/>
            <pc:sldMk cId="821645739" sldId="836"/>
            <ac:spMk id="3" creationId="{411BA408-E094-C5F2-ED29-9B3F4FE4E125}"/>
          </ac:spMkLst>
        </pc:spChg>
      </pc:sldChg>
      <pc:sldChg chg="modNotes">
        <pc:chgData name="Emily Bothfeld" userId="dafff253-667d-41f7-a646-051c0c58f757" providerId="ADAL" clId="{16A1351E-C712-4F92-8701-6981DAC79D29}" dt="2026-09-24T16:24:55.145" v="6562" actId="368"/>
        <pc:sldMkLst>
          <pc:docMk/>
          <pc:sldMk cId="36029451" sldId="837"/>
        </pc:sldMkLst>
      </pc:sldChg>
      <pc:sldChg chg="modNotes">
        <pc:chgData name="Emily Bothfeld" userId="dafff253-667d-41f7-a646-051c0c58f757" providerId="ADAL" clId="{16A1351E-C712-4F92-8701-6981DAC79D29}" dt="2026-09-24T16:24:55.145" v="6564" actId="368"/>
        <pc:sldMkLst>
          <pc:docMk/>
          <pc:sldMk cId="759043340" sldId="838"/>
        </pc:sldMkLst>
      </pc:sldChg>
      <pc:sldChg chg="modNotes">
        <pc:chgData name="Emily Bothfeld" userId="dafff253-667d-41f7-a646-051c0c58f757" providerId="ADAL" clId="{16A1351E-C712-4F92-8701-6981DAC79D29}" dt="2026-09-24T16:24:55.145" v="6566" actId="368"/>
        <pc:sldMkLst>
          <pc:docMk/>
          <pc:sldMk cId="2068788688" sldId="839"/>
        </pc:sldMkLst>
      </pc:sldChg>
      <pc:sldChg chg="modSp mod modNotes">
        <pc:chgData name="Emily Bothfeld" userId="dafff253-667d-41f7-a646-051c0c58f757" providerId="ADAL" clId="{16A1351E-C712-4F92-8701-6981DAC79D29}" dt="2026-09-24T16:24:55.145" v="6568" actId="368"/>
        <pc:sldMkLst>
          <pc:docMk/>
          <pc:sldMk cId="3916773088" sldId="840"/>
        </pc:sldMkLst>
        <pc:spChg chg="mod">
          <ac:chgData name="Emily Bothfeld" userId="dafff253-667d-41f7-a646-051c0c58f757" providerId="ADAL" clId="{16A1351E-C712-4F92-8701-6981DAC79D29}" dt="2026-09-08T19:19:12.057" v="2117" actId="20577"/>
          <ac:spMkLst>
            <pc:docMk/>
            <pc:sldMk cId="3916773088" sldId="840"/>
            <ac:spMk id="4" creationId="{4D12F59B-4AB4-69CF-2110-A521326973D1}"/>
          </ac:spMkLst>
        </pc:spChg>
      </pc:sldChg>
      <pc:sldChg chg="modNotes">
        <pc:chgData name="Emily Bothfeld" userId="dafff253-667d-41f7-a646-051c0c58f757" providerId="ADAL" clId="{16A1351E-C712-4F92-8701-6981DAC79D29}" dt="2026-09-24T16:24:55.161" v="6570" actId="368"/>
        <pc:sldMkLst>
          <pc:docMk/>
          <pc:sldMk cId="307144061" sldId="841"/>
        </pc:sldMkLst>
      </pc:sldChg>
      <pc:sldChg chg="modSp mod modNotes">
        <pc:chgData name="Emily Bothfeld" userId="dafff253-667d-41f7-a646-051c0c58f757" providerId="ADAL" clId="{16A1351E-C712-4F92-8701-6981DAC79D29}" dt="2026-09-24T16:24:55.161" v="6572" actId="368"/>
        <pc:sldMkLst>
          <pc:docMk/>
          <pc:sldMk cId="3142644165" sldId="842"/>
        </pc:sldMkLst>
        <pc:spChg chg="mod">
          <ac:chgData name="Emily Bothfeld" userId="dafff253-667d-41f7-a646-051c0c58f757" providerId="ADAL" clId="{16A1351E-C712-4F92-8701-6981DAC79D29}" dt="2026-09-08T21:30:40.836" v="6320" actId="20577"/>
          <ac:spMkLst>
            <pc:docMk/>
            <pc:sldMk cId="3142644165" sldId="842"/>
            <ac:spMk id="4" creationId="{B71A735E-FEC8-FD6A-800B-315D20BF3E24}"/>
          </ac:spMkLst>
        </pc:spChg>
      </pc:sldChg>
      <pc:sldChg chg="modSp mod modNotes">
        <pc:chgData name="Emily Bothfeld" userId="dafff253-667d-41f7-a646-051c0c58f757" providerId="ADAL" clId="{16A1351E-C712-4F92-8701-6981DAC79D29}" dt="2026-09-24T16:24:55.161" v="6574" actId="368"/>
        <pc:sldMkLst>
          <pc:docMk/>
          <pc:sldMk cId="703132995" sldId="843"/>
        </pc:sldMkLst>
        <pc:spChg chg="mod">
          <ac:chgData name="Emily Bothfeld" userId="dafff253-667d-41f7-a646-051c0c58f757" providerId="ADAL" clId="{16A1351E-C712-4F92-8701-6981DAC79D29}" dt="2026-09-06T14:52:06.980" v="1154" actId="20577"/>
          <ac:spMkLst>
            <pc:docMk/>
            <pc:sldMk cId="703132995" sldId="843"/>
            <ac:spMk id="4" creationId="{C0BA582A-3F22-344F-C830-23F0320073DB}"/>
          </ac:spMkLst>
        </pc:spChg>
      </pc:sldChg>
      <pc:sldChg chg="modNotes">
        <pc:chgData name="Emily Bothfeld" userId="dafff253-667d-41f7-a646-051c0c58f757" providerId="ADAL" clId="{16A1351E-C712-4F92-8701-6981DAC79D29}" dt="2026-09-24T16:24:55.161" v="6576" actId="368"/>
        <pc:sldMkLst>
          <pc:docMk/>
          <pc:sldMk cId="702328197" sldId="844"/>
        </pc:sldMkLst>
      </pc:sldChg>
      <pc:sldChg chg="modNotes">
        <pc:chgData name="Emily Bothfeld" userId="dafff253-667d-41f7-a646-051c0c58f757" providerId="ADAL" clId="{16A1351E-C712-4F92-8701-6981DAC79D29}" dt="2026-09-24T16:24:55.161" v="6578" actId="368"/>
        <pc:sldMkLst>
          <pc:docMk/>
          <pc:sldMk cId="1622726124" sldId="845"/>
        </pc:sldMkLst>
      </pc:sldChg>
      <pc:sldChg chg="modNotes">
        <pc:chgData name="Emily Bothfeld" userId="dafff253-667d-41f7-a646-051c0c58f757" providerId="ADAL" clId="{16A1351E-C712-4F92-8701-6981DAC79D29}" dt="2026-09-24T16:24:55.208" v="6602" actId="368"/>
        <pc:sldMkLst>
          <pc:docMk/>
          <pc:sldMk cId="3547461379" sldId="846"/>
        </pc:sldMkLst>
      </pc:sldChg>
      <pc:sldChg chg="modSp mod modNotes">
        <pc:chgData name="Emily Bothfeld" userId="dafff253-667d-41f7-a646-051c0c58f757" providerId="ADAL" clId="{16A1351E-C712-4F92-8701-6981DAC79D29}" dt="2026-09-24T16:24:55.208" v="6604" actId="368"/>
        <pc:sldMkLst>
          <pc:docMk/>
          <pc:sldMk cId="835496760" sldId="847"/>
        </pc:sldMkLst>
        <pc:spChg chg="mod">
          <ac:chgData name="Emily Bothfeld" userId="dafff253-667d-41f7-a646-051c0c58f757" providerId="ADAL" clId="{16A1351E-C712-4F92-8701-6981DAC79D29}" dt="2026-09-08T21:31:22.445" v="6327" actId="20577"/>
          <ac:spMkLst>
            <pc:docMk/>
            <pc:sldMk cId="835496760" sldId="847"/>
            <ac:spMk id="4" creationId="{F3CAA7FF-5BC3-1D02-A90E-4CFCDFAE08DC}"/>
          </ac:spMkLst>
        </pc:spChg>
      </pc:sldChg>
      <pc:sldChg chg="modSp mod ord modNotes">
        <pc:chgData name="Emily Bothfeld" userId="dafff253-667d-41f7-a646-051c0c58f757" providerId="ADAL" clId="{16A1351E-C712-4F92-8701-6981DAC79D29}" dt="2026-09-24T16:24:55.192" v="6590" actId="368"/>
        <pc:sldMkLst>
          <pc:docMk/>
          <pc:sldMk cId="2969967217" sldId="849"/>
        </pc:sldMkLst>
        <pc:spChg chg="mod">
          <ac:chgData name="Emily Bothfeld" userId="dafff253-667d-41f7-a646-051c0c58f757" providerId="ADAL" clId="{16A1351E-C712-4F92-8701-6981DAC79D29}" dt="2026-09-08T19:22:47.921" v="2153" actId="27636"/>
          <ac:spMkLst>
            <pc:docMk/>
            <pc:sldMk cId="2969967217" sldId="849"/>
            <ac:spMk id="3" creationId="{D99DD057-52C8-0811-CC53-573D9BD456A2}"/>
          </ac:spMkLst>
        </pc:spChg>
        <pc:spChg chg="mod">
          <ac:chgData name="Emily Bothfeld" userId="dafff253-667d-41f7-a646-051c0c58f757" providerId="ADAL" clId="{16A1351E-C712-4F92-8701-6981DAC79D29}" dt="2026-09-06T14:59:06.317" v="1279" actId="27636"/>
          <ac:spMkLst>
            <pc:docMk/>
            <pc:sldMk cId="2969967217" sldId="849"/>
            <ac:spMk id="10" creationId="{DEC66997-6D28-4A6A-A764-1040FAD54DFC}"/>
          </ac:spMkLst>
        </pc:spChg>
      </pc:sldChg>
      <pc:sldChg chg="modSp mod ord modNotes">
        <pc:chgData name="Emily Bothfeld" userId="dafff253-667d-41f7-a646-051c0c58f757" providerId="ADAL" clId="{16A1351E-C712-4F92-8701-6981DAC79D29}" dt="2026-09-24T16:24:55.192" v="6592" actId="368"/>
        <pc:sldMkLst>
          <pc:docMk/>
          <pc:sldMk cId="4099738840" sldId="850"/>
        </pc:sldMkLst>
        <pc:spChg chg="mod">
          <ac:chgData name="Emily Bothfeld" userId="dafff253-667d-41f7-a646-051c0c58f757" providerId="ADAL" clId="{16A1351E-C712-4F92-8701-6981DAC79D29}" dt="2026-09-08T21:07:48.387" v="5192" actId="20577"/>
          <ac:spMkLst>
            <pc:docMk/>
            <pc:sldMk cId="4099738840" sldId="850"/>
            <ac:spMk id="10" creationId="{5958198B-61F5-8F11-D22C-D955FE7FBEAC}"/>
          </ac:spMkLst>
        </pc:spChg>
      </pc:sldChg>
      <pc:sldChg chg="ord modNotes">
        <pc:chgData name="Emily Bothfeld" userId="dafff253-667d-41f7-a646-051c0c58f757" providerId="ADAL" clId="{16A1351E-C712-4F92-8701-6981DAC79D29}" dt="2026-09-24T16:24:55.192" v="6594" actId="368"/>
        <pc:sldMkLst>
          <pc:docMk/>
          <pc:sldMk cId="953676468" sldId="851"/>
        </pc:sldMkLst>
      </pc:sldChg>
      <pc:sldChg chg="ord modNotes">
        <pc:chgData name="Emily Bothfeld" userId="dafff253-667d-41f7-a646-051c0c58f757" providerId="ADAL" clId="{16A1351E-C712-4F92-8701-6981DAC79D29}" dt="2026-09-24T16:24:55.192" v="6596" actId="368"/>
        <pc:sldMkLst>
          <pc:docMk/>
          <pc:sldMk cId="1016842399" sldId="852"/>
        </pc:sldMkLst>
      </pc:sldChg>
      <pc:sldChg chg="modSp mod ord modNotes">
        <pc:chgData name="Emily Bothfeld" userId="dafff253-667d-41f7-a646-051c0c58f757" providerId="ADAL" clId="{16A1351E-C712-4F92-8701-6981DAC79D29}" dt="2026-09-24T16:24:55.192" v="6598" actId="368"/>
        <pc:sldMkLst>
          <pc:docMk/>
          <pc:sldMk cId="2927902304" sldId="853"/>
        </pc:sldMkLst>
        <pc:spChg chg="mod">
          <ac:chgData name="Emily Bothfeld" userId="dafff253-667d-41f7-a646-051c0c58f757" providerId="ADAL" clId="{16A1351E-C712-4F92-8701-6981DAC79D29}" dt="2026-09-06T14:50:58.949" v="1075" actId="20577"/>
          <ac:spMkLst>
            <pc:docMk/>
            <pc:sldMk cId="2927902304" sldId="853"/>
            <ac:spMk id="10" creationId="{70651083-5EEC-6BE1-3289-4DB6474D8C57}"/>
          </ac:spMkLst>
        </pc:spChg>
      </pc:sldChg>
      <pc:sldChg chg="ord modNotes">
        <pc:chgData name="Emily Bothfeld" userId="dafff253-667d-41f7-a646-051c0c58f757" providerId="ADAL" clId="{16A1351E-C712-4F92-8701-6981DAC79D29}" dt="2026-09-24T16:24:55.208" v="6600" actId="368"/>
        <pc:sldMkLst>
          <pc:docMk/>
          <pc:sldMk cId="1844690850" sldId="854"/>
        </pc:sldMkLst>
      </pc:sldChg>
      <pc:sldChg chg="modNotes">
        <pc:chgData name="Emily Bothfeld" userId="dafff253-667d-41f7-a646-051c0c58f757" providerId="ADAL" clId="{16A1351E-C712-4F92-8701-6981DAC79D29}" dt="2026-09-24T16:24:55.208" v="6608" actId="368"/>
        <pc:sldMkLst>
          <pc:docMk/>
          <pc:sldMk cId="1053735092" sldId="855"/>
        </pc:sldMkLst>
      </pc:sldChg>
      <pc:sldChg chg="modNotes">
        <pc:chgData name="Emily Bothfeld" userId="dafff253-667d-41f7-a646-051c0c58f757" providerId="ADAL" clId="{16A1351E-C712-4F92-8701-6981DAC79D29}" dt="2026-09-24T16:24:55.224" v="6610" actId="368"/>
        <pc:sldMkLst>
          <pc:docMk/>
          <pc:sldMk cId="657440000" sldId="856"/>
        </pc:sldMkLst>
      </pc:sldChg>
      <pc:sldChg chg="modNotes">
        <pc:chgData name="Emily Bothfeld" userId="dafff253-667d-41f7-a646-051c0c58f757" providerId="ADAL" clId="{16A1351E-C712-4F92-8701-6981DAC79D29}" dt="2026-09-24T16:24:55.224" v="6612" actId="368"/>
        <pc:sldMkLst>
          <pc:docMk/>
          <pc:sldMk cId="4072880481" sldId="857"/>
        </pc:sldMkLst>
      </pc:sldChg>
      <pc:sldChg chg="modNotes">
        <pc:chgData name="Emily Bothfeld" userId="dafff253-667d-41f7-a646-051c0c58f757" providerId="ADAL" clId="{16A1351E-C712-4F92-8701-6981DAC79D29}" dt="2026-09-24T16:24:55.224" v="6614" actId="368"/>
        <pc:sldMkLst>
          <pc:docMk/>
          <pc:sldMk cId="3844324995" sldId="858"/>
        </pc:sldMkLst>
      </pc:sldChg>
      <pc:sldChg chg="modSp mod modNotes">
        <pc:chgData name="Emily Bothfeld" userId="dafff253-667d-41f7-a646-051c0c58f757" providerId="ADAL" clId="{16A1351E-C712-4F92-8701-6981DAC79D29}" dt="2026-09-24T16:24:55.224" v="6616" actId="368"/>
        <pc:sldMkLst>
          <pc:docMk/>
          <pc:sldMk cId="3361321131" sldId="859"/>
        </pc:sldMkLst>
        <pc:spChg chg="mod">
          <ac:chgData name="Emily Bothfeld" userId="dafff253-667d-41f7-a646-051c0c58f757" providerId="ADAL" clId="{16A1351E-C712-4F92-8701-6981DAC79D29}" dt="2026-09-08T21:30:14.571" v="6306" actId="20577"/>
          <ac:spMkLst>
            <pc:docMk/>
            <pc:sldMk cId="3361321131" sldId="859"/>
            <ac:spMk id="4" creationId="{4B7FDE82-A92A-8230-EC8F-C04F8AFF6075}"/>
          </ac:spMkLst>
        </pc:spChg>
      </pc:sldChg>
      <pc:sldChg chg="modSp mod modNotes">
        <pc:chgData name="Emily Bothfeld" userId="dafff253-667d-41f7-a646-051c0c58f757" providerId="ADAL" clId="{16A1351E-C712-4F92-8701-6981DAC79D29}" dt="2026-09-24T16:24:55.224" v="6618" actId="368"/>
        <pc:sldMkLst>
          <pc:docMk/>
          <pc:sldMk cId="3039758336" sldId="860"/>
        </pc:sldMkLst>
        <pc:graphicFrameChg chg="modGraphic">
          <ac:chgData name="Emily Bothfeld" userId="dafff253-667d-41f7-a646-051c0c58f757" providerId="ADAL" clId="{16A1351E-C712-4F92-8701-6981DAC79D29}" dt="2026-09-08T21:09:24.568" v="5210" actId="20577"/>
          <ac:graphicFrameMkLst>
            <pc:docMk/>
            <pc:sldMk cId="3039758336" sldId="860"/>
            <ac:graphicFrameMk id="6" creationId="{1AB7E6A1-EDF4-19FD-869D-2133C19EA34D}"/>
          </ac:graphicFrameMkLst>
        </pc:graphicFrameChg>
      </pc:sldChg>
      <pc:sldChg chg="modNotes">
        <pc:chgData name="Emily Bothfeld" userId="dafff253-667d-41f7-a646-051c0c58f757" providerId="ADAL" clId="{16A1351E-C712-4F92-8701-6981DAC79D29}" dt="2026-09-24T16:24:55.240" v="6620" actId="368"/>
        <pc:sldMkLst>
          <pc:docMk/>
          <pc:sldMk cId="3022695896" sldId="861"/>
        </pc:sldMkLst>
      </pc:sldChg>
      <pc:sldChg chg="modNotes">
        <pc:chgData name="Emily Bothfeld" userId="dafff253-667d-41f7-a646-051c0c58f757" providerId="ADAL" clId="{16A1351E-C712-4F92-8701-6981DAC79D29}" dt="2026-09-24T16:24:55.240" v="6622" actId="368"/>
        <pc:sldMkLst>
          <pc:docMk/>
          <pc:sldMk cId="3413597475" sldId="862"/>
        </pc:sldMkLst>
      </pc:sldChg>
      <pc:sldChg chg="modNotes">
        <pc:chgData name="Emily Bothfeld" userId="dafff253-667d-41f7-a646-051c0c58f757" providerId="ADAL" clId="{16A1351E-C712-4F92-8701-6981DAC79D29}" dt="2026-09-24T16:24:55.240" v="6624" actId="368"/>
        <pc:sldMkLst>
          <pc:docMk/>
          <pc:sldMk cId="2439799905" sldId="863"/>
        </pc:sldMkLst>
      </pc:sldChg>
      <pc:sldChg chg="modNotes">
        <pc:chgData name="Emily Bothfeld" userId="dafff253-667d-41f7-a646-051c0c58f757" providerId="ADAL" clId="{16A1351E-C712-4F92-8701-6981DAC79D29}" dt="2026-09-24T16:24:55.240" v="6626" actId="368"/>
        <pc:sldMkLst>
          <pc:docMk/>
          <pc:sldMk cId="2751936244" sldId="864"/>
        </pc:sldMkLst>
      </pc:sldChg>
      <pc:sldChg chg="modNotes">
        <pc:chgData name="Emily Bothfeld" userId="dafff253-667d-41f7-a646-051c0c58f757" providerId="ADAL" clId="{16A1351E-C712-4F92-8701-6981DAC79D29}" dt="2026-09-24T16:24:55.240" v="6628" actId="368"/>
        <pc:sldMkLst>
          <pc:docMk/>
          <pc:sldMk cId="991917635" sldId="865"/>
        </pc:sldMkLst>
      </pc:sldChg>
      <pc:sldChg chg="modSp mod modNotes">
        <pc:chgData name="Emily Bothfeld" userId="dafff253-667d-41f7-a646-051c0c58f757" providerId="ADAL" clId="{16A1351E-C712-4F92-8701-6981DAC79D29}" dt="2026-09-24T16:24:55.256" v="6630" actId="368"/>
        <pc:sldMkLst>
          <pc:docMk/>
          <pc:sldMk cId="301643686" sldId="866"/>
        </pc:sldMkLst>
        <pc:spChg chg="mod">
          <ac:chgData name="Emily Bothfeld" userId="dafff253-667d-41f7-a646-051c0c58f757" providerId="ADAL" clId="{16A1351E-C712-4F92-8701-6981DAC79D29}" dt="2026-09-08T21:31:40.454" v="6339" actId="20577"/>
          <ac:spMkLst>
            <pc:docMk/>
            <pc:sldMk cId="301643686" sldId="866"/>
            <ac:spMk id="4" creationId="{12496C5D-A4C3-F6D4-0733-F41A405CC46D}"/>
          </ac:spMkLst>
        </pc:spChg>
      </pc:sldChg>
      <pc:sldChg chg="modNotes">
        <pc:chgData name="Emily Bothfeld" userId="dafff253-667d-41f7-a646-051c0c58f757" providerId="ADAL" clId="{16A1351E-C712-4F92-8701-6981DAC79D29}" dt="2026-09-24T16:24:55.256" v="6632" actId="368"/>
        <pc:sldMkLst>
          <pc:docMk/>
          <pc:sldMk cId="3027082259" sldId="867"/>
        </pc:sldMkLst>
      </pc:sldChg>
      <pc:sldChg chg="modNotes">
        <pc:chgData name="Emily Bothfeld" userId="dafff253-667d-41f7-a646-051c0c58f757" providerId="ADAL" clId="{16A1351E-C712-4F92-8701-6981DAC79D29}" dt="2026-09-24T16:24:55.278" v="6638" actId="368"/>
        <pc:sldMkLst>
          <pc:docMk/>
          <pc:sldMk cId="2205777207" sldId="868"/>
        </pc:sldMkLst>
      </pc:sldChg>
      <pc:sldChg chg="modNotes">
        <pc:chgData name="Emily Bothfeld" userId="dafff253-667d-41f7-a646-051c0c58f757" providerId="ADAL" clId="{16A1351E-C712-4F92-8701-6981DAC79D29}" dt="2026-09-24T16:24:55.278" v="6640" actId="368"/>
        <pc:sldMkLst>
          <pc:docMk/>
          <pc:sldMk cId="3486411044" sldId="869"/>
        </pc:sldMkLst>
      </pc:sldChg>
      <pc:sldChg chg="modSp mod modNotes">
        <pc:chgData name="Emily Bothfeld" userId="dafff253-667d-41f7-a646-051c0c58f757" providerId="ADAL" clId="{16A1351E-C712-4F92-8701-6981DAC79D29}" dt="2026-09-24T16:24:55.288" v="6642" actId="368"/>
        <pc:sldMkLst>
          <pc:docMk/>
          <pc:sldMk cId="3317563033" sldId="871"/>
        </pc:sldMkLst>
        <pc:spChg chg="mod">
          <ac:chgData name="Emily Bothfeld" userId="dafff253-667d-41f7-a646-051c0c58f757" providerId="ADAL" clId="{16A1351E-C712-4F92-8701-6981DAC79D29}" dt="2026-09-08T21:12:03.895" v="5338" actId="20577"/>
          <ac:spMkLst>
            <pc:docMk/>
            <pc:sldMk cId="3317563033" sldId="871"/>
            <ac:spMk id="4" creationId="{AA596C22-9B3B-D549-A9D3-0980A97F5572}"/>
          </ac:spMkLst>
        </pc:spChg>
      </pc:sldChg>
      <pc:sldChg chg="modNotes">
        <pc:chgData name="Emily Bothfeld" userId="dafff253-667d-41f7-a646-051c0c58f757" providerId="ADAL" clId="{16A1351E-C712-4F92-8701-6981DAC79D29}" dt="2026-09-24T16:24:55.288" v="6644" actId="368"/>
        <pc:sldMkLst>
          <pc:docMk/>
          <pc:sldMk cId="2188152712" sldId="872"/>
        </pc:sldMkLst>
      </pc:sldChg>
      <pc:sldChg chg="modNotes">
        <pc:chgData name="Emily Bothfeld" userId="dafff253-667d-41f7-a646-051c0c58f757" providerId="ADAL" clId="{16A1351E-C712-4F92-8701-6981DAC79D29}" dt="2026-09-24T16:24:55.288" v="6646" actId="368"/>
        <pc:sldMkLst>
          <pc:docMk/>
          <pc:sldMk cId="741440924" sldId="873"/>
        </pc:sldMkLst>
      </pc:sldChg>
      <pc:sldChg chg="modNotes">
        <pc:chgData name="Emily Bothfeld" userId="dafff253-667d-41f7-a646-051c0c58f757" providerId="ADAL" clId="{16A1351E-C712-4F92-8701-6981DAC79D29}" dt="2026-09-24T16:24:55.288" v="6648" actId="368"/>
        <pc:sldMkLst>
          <pc:docMk/>
          <pc:sldMk cId="2573429468" sldId="874"/>
        </pc:sldMkLst>
      </pc:sldChg>
      <pc:sldChg chg="modSp mod modNotes">
        <pc:chgData name="Emily Bothfeld" userId="dafff253-667d-41f7-a646-051c0c58f757" providerId="ADAL" clId="{16A1351E-C712-4F92-8701-6981DAC79D29}" dt="2026-09-24T16:24:55.288" v="6650" actId="368"/>
        <pc:sldMkLst>
          <pc:docMk/>
          <pc:sldMk cId="1862806215" sldId="875"/>
        </pc:sldMkLst>
        <pc:spChg chg="mod">
          <ac:chgData name="Emily Bothfeld" userId="dafff253-667d-41f7-a646-051c0c58f757" providerId="ADAL" clId="{16A1351E-C712-4F92-8701-6981DAC79D29}" dt="2026-09-08T21:12:32.718" v="5339"/>
          <ac:spMkLst>
            <pc:docMk/>
            <pc:sldMk cId="1862806215" sldId="875"/>
            <ac:spMk id="4" creationId="{A6D3626C-39A3-5B95-F404-5162ABC88A9E}"/>
          </ac:spMkLst>
        </pc:spChg>
      </pc:sldChg>
      <pc:sldChg chg="modNotes">
        <pc:chgData name="Emily Bothfeld" userId="dafff253-667d-41f7-a646-051c0c58f757" providerId="ADAL" clId="{16A1351E-C712-4F92-8701-6981DAC79D29}" dt="2026-09-24T16:24:55.304" v="6652" actId="368"/>
        <pc:sldMkLst>
          <pc:docMk/>
          <pc:sldMk cId="540615884" sldId="876"/>
        </pc:sldMkLst>
      </pc:sldChg>
      <pc:sldChg chg="modSp mod modNotes">
        <pc:chgData name="Emily Bothfeld" userId="dafff253-667d-41f7-a646-051c0c58f757" providerId="ADAL" clId="{16A1351E-C712-4F92-8701-6981DAC79D29}" dt="2026-09-24T16:24:55.304" v="6654" actId="368"/>
        <pc:sldMkLst>
          <pc:docMk/>
          <pc:sldMk cId="512910025" sldId="877"/>
        </pc:sldMkLst>
        <pc:spChg chg="mod">
          <ac:chgData name="Emily Bothfeld" userId="dafff253-667d-41f7-a646-051c0c58f757" providerId="ADAL" clId="{16A1351E-C712-4F92-8701-6981DAC79D29}" dt="2026-09-08T21:16:20.653" v="5915" actId="20577"/>
          <ac:spMkLst>
            <pc:docMk/>
            <pc:sldMk cId="512910025" sldId="877"/>
            <ac:spMk id="4" creationId="{BB3CB3E9-95B0-AAA9-AD21-896D1121F6AC}"/>
          </ac:spMkLst>
        </pc:spChg>
      </pc:sldChg>
      <pc:sldChg chg="modSp mod modNotes">
        <pc:chgData name="Emily Bothfeld" userId="dafff253-667d-41f7-a646-051c0c58f757" providerId="ADAL" clId="{16A1351E-C712-4F92-8701-6981DAC79D29}" dt="2026-09-24T16:24:55.304" v="6656" actId="368"/>
        <pc:sldMkLst>
          <pc:docMk/>
          <pc:sldMk cId="1175196236" sldId="878"/>
        </pc:sldMkLst>
        <pc:spChg chg="mod">
          <ac:chgData name="Emily Bothfeld" userId="dafff253-667d-41f7-a646-051c0c58f757" providerId="ADAL" clId="{16A1351E-C712-4F92-8701-6981DAC79D29}" dt="2026-09-08T21:15:21.897" v="5764" actId="20577"/>
          <ac:spMkLst>
            <pc:docMk/>
            <pc:sldMk cId="1175196236" sldId="878"/>
            <ac:spMk id="4" creationId="{9A157140-04DB-C096-B386-3791CFAF9C38}"/>
          </ac:spMkLst>
        </pc:spChg>
      </pc:sldChg>
      <pc:sldChg chg="modNotes">
        <pc:chgData name="Emily Bothfeld" userId="dafff253-667d-41f7-a646-051c0c58f757" providerId="ADAL" clId="{16A1351E-C712-4F92-8701-6981DAC79D29}" dt="2026-09-24T16:24:55.304" v="6658" actId="368"/>
        <pc:sldMkLst>
          <pc:docMk/>
          <pc:sldMk cId="1906315075" sldId="879"/>
        </pc:sldMkLst>
      </pc:sldChg>
      <pc:sldChg chg="modSp mod modNotes">
        <pc:chgData name="Emily Bothfeld" userId="dafff253-667d-41f7-a646-051c0c58f757" providerId="ADAL" clId="{16A1351E-C712-4F92-8701-6981DAC79D29}" dt="2026-09-24T16:24:55.304" v="6660" actId="368"/>
        <pc:sldMkLst>
          <pc:docMk/>
          <pc:sldMk cId="4121715922" sldId="880"/>
        </pc:sldMkLst>
        <pc:spChg chg="mod">
          <ac:chgData name="Emily Bothfeld" userId="dafff253-667d-41f7-a646-051c0c58f757" providerId="ADAL" clId="{16A1351E-C712-4F92-8701-6981DAC79D29}" dt="2026-09-08T21:16:41.131" v="5918" actId="14"/>
          <ac:spMkLst>
            <pc:docMk/>
            <pc:sldMk cId="4121715922" sldId="880"/>
            <ac:spMk id="4" creationId="{DEE84BFF-422A-0180-641D-2BF5D7E0836F}"/>
          </ac:spMkLst>
        </pc:spChg>
      </pc:sldChg>
      <pc:sldChg chg="modSp mod modNotes">
        <pc:chgData name="Emily Bothfeld" userId="dafff253-667d-41f7-a646-051c0c58f757" providerId="ADAL" clId="{16A1351E-C712-4F92-8701-6981DAC79D29}" dt="2026-09-24T16:24:55.320" v="6662" actId="368"/>
        <pc:sldMkLst>
          <pc:docMk/>
          <pc:sldMk cId="896988551" sldId="881"/>
        </pc:sldMkLst>
        <pc:spChg chg="mod">
          <ac:chgData name="Emily Bothfeld" userId="dafff253-667d-41f7-a646-051c0c58f757" providerId="ADAL" clId="{16A1351E-C712-4F92-8701-6981DAC79D29}" dt="2026-09-08T21:17:02.959" v="5972" actId="14100"/>
          <ac:spMkLst>
            <pc:docMk/>
            <pc:sldMk cId="896988551" sldId="881"/>
            <ac:spMk id="3" creationId="{231716C6-474F-012A-CA7D-2A8BE3FC2584}"/>
          </ac:spMkLst>
        </pc:spChg>
        <pc:spChg chg="mod">
          <ac:chgData name="Emily Bothfeld" userId="dafff253-667d-41f7-a646-051c0c58f757" providerId="ADAL" clId="{16A1351E-C712-4F92-8701-6981DAC79D29}" dt="2026-09-08T21:17:42.356" v="6080" actId="20577"/>
          <ac:spMkLst>
            <pc:docMk/>
            <pc:sldMk cId="896988551" sldId="881"/>
            <ac:spMk id="4" creationId="{9BD6A3E8-087E-410F-18C2-EC759FC786F2}"/>
          </ac:spMkLst>
        </pc:spChg>
      </pc:sldChg>
      <pc:sldChg chg="modNotes">
        <pc:chgData name="Emily Bothfeld" userId="dafff253-667d-41f7-a646-051c0c58f757" providerId="ADAL" clId="{16A1351E-C712-4F92-8701-6981DAC79D29}" dt="2026-09-24T16:24:55.320" v="6664" actId="368"/>
        <pc:sldMkLst>
          <pc:docMk/>
          <pc:sldMk cId="1353136754" sldId="882"/>
        </pc:sldMkLst>
      </pc:sldChg>
      <pc:sldChg chg="modNotes">
        <pc:chgData name="Emily Bothfeld" userId="dafff253-667d-41f7-a646-051c0c58f757" providerId="ADAL" clId="{16A1351E-C712-4F92-8701-6981DAC79D29}" dt="2026-09-24T16:24:55.335" v="6678" actId="368"/>
        <pc:sldMkLst>
          <pc:docMk/>
          <pc:sldMk cId="1641535791" sldId="884"/>
        </pc:sldMkLst>
      </pc:sldChg>
      <pc:sldChg chg="addSp delSp modSp mod modNotes">
        <pc:chgData name="Emily Bothfeld" userId="dafff253-667d-41f7-a646-051c0c58f757" providerId="ADAL" clId="{16A1351E-C712-4F92-8701-6981DAC79D29}" dt="2026-09-24T16:24:55.335" v="6680" actId="368"/>
        <pc:sldMkLst>
          <pc:docMk/>
          <pc:sldMk cId="3488092325" sldId="885"/>
        </pc:sldMkLst>
      </pc:sldChg>
      <pc:sldChg chg="modNotes">
        <pc:chgData name="Emily Bothfeld" userId="dafff253-667d-41f7-a646-051c0c58f757" providerId="ADAL" clId="{16A1351E-C712-4F92-8701-6981DAC79D29}" dt="2026-09-24T16:24:55.351" v="6682" actId="368"/>
        <pc:sldMkLst>
          <pc:docMk/>
          <pc:sldMk cId="3126533682" sldId="886"/>
        </pc:sldMkLst>
      </pc:sldChg>
      <pc:sldChg chg="modSp mod modNotes">
        <pc:chgData name="Emily Bothfeld" userId="dafff253-667d-41f7-a646-051c0c58f757" providerId="ADAL" clId="{16A1351E-C712-4F92-8701-6981DAC79D29}" dt="2026-09-24T16:24:55.351" v="6684" actId="368"/>
        <pc:sldMkLst>
          <pc:docMk/>
          <pc:sldMk cId="2425513419" sldId="887"/>
        </pc:sldMkLst>
        <pc:spChg chg="mod">
          <ac:chgData name="Emily Bothfeld" userId="dafff253-667d-41f7-a646-051c0c58f757" providerId="ADAL" clId="{16A1351E-C712-4F92-8701-6981DAC79D29}" dt="2026-09-08T21:19:16.425" v="6093" actId="27636"/>
          <ac:spMkLst>
            <pc:docMk/>
            <pc:sldMk cId="2425513419" sldId="887"/>
            <ac:spMk id="4" creationId="{3216F462-B1BE-71CF-42CA-3B07793B0147}"/>
          </ac:spMkLst>
        </pc:spChg>
      </pc:sldChg>
      <pc:sldChg chg="modSp mod modNotes">
        <pc:chgData name="Emily Bothfeld" userId="dafff253-667d-41f7-a646-051c0c58f757" providerId="ADAL" clId="{16A1351E-C712-4F92-8701-6981DAC79D29}" dt="2026-09-24T16:24:55.351" v="6686" actId="368"/>
        <pc:sldMkLst>
          <pc:docMk/>
          <pc:sldMk cId="588945275" sldId="888"/>
        </pc:sldMkLst>
        <pc:spChg chg="mod">
          <ac:chgData name="Emily Bothfeld" userId="dafff253-667d-41f7-a646-051c0c58f757" providerId="ADAL" clId="{16A1351E-C712-4F92-8701-6981DAC79D29}" dt="2026-09-08T21:19:31.247" v="6121" actId="20577"/>
          <ac:spMkLst>
            <pc:docMk/>
            <pc:sldMk cId="588945275" sldId="888"/>
            <ac:spMk id="3" creationId="{A0BC1571-50BC-F61F-2E40-299CF66BDA33}"/>
          </ac:spMkLst>
        </pc:spChg>
      </pc:sldChg>
      <pc:sldChg chg="modSp mod modNotes">
        <pc:chgData name="Emily Bothfeld" userId="dafff253-667d-41f7-a646-051c0c58f757" providerId="ADAL" clId="{16A1351E-C712-4F92-8701-6981DAC79D29}" dt="2026-09-24T16:24:55.351" v="6688" actId="368"/>
        <pc:sldMkLst>
          <pc:docMk/>
          <pc:sldMk cId="2553859328" sldId="889"/>
        </pc:sldMkLst>
        <pc:spChg chg="mod">
          <ac:chgData name="Emily Bothfeld" userId="dafff253-667d-41f7-a646-051c0c58f757" providerId="ADAL" clId="{16A1351E-C712-4F92-8701-6981DAC79D29}" dt="2026-09-08T21:19:52.556" v="6126" actId="27636"/>
          <ac:spMkLst>
            <pc:docMk/>
            <pc:sldMk cId="2553859328" sldId="889"/>
            <ac:spMk id="4" creationId="{38F650CF-B09A-E0B7-C4D4-6C3DADE128F9}"/>
          </ac:spMkLst>
        </pc:spChg>
      </pc:sldChg>
      <pc:sldChg chg="modNotes">
        <pc:chgData name="Emily Bothfeld" userId="dafff253-667d-41f7-a646-051c0c58f757" providerId="ADAL" clId="{16A1351E-C712-4F92-8701-6981DAC79D29}" dt="2026-09-24T16:24:55.351" v="6690" actId="368"/>
        <pc:sldMkLst>
          <pc:docMk/>
          <pc:sldMk cId="809788038" sldId="890"/>
        </pc:sldMkLst>
      </pc:sldChg>
      <pc:sldChg chg="modSp mod modNotes">
        <pc:chgData name="Emily Bothfeld" userId="dafff253-667d-41f7-a646-051c0c58f757" providerId="ADAL" clId="{16A1351E-C712-4F92-8701-6981DAC79D29}" dt="2026-09-24T16:24:55.367" v="6692" actId="368"/>
        <pc:sldMkLst>
          <pc:docMk/>
          <pc:sldMk cId="3691678270" sldId="891"/>
        </pc:sldMkLst>
        <pc:spChg chg="mod">
          <ac:chgData name="Emily Bothfeld" userId="dafff253-667d-41f7-a646-051c0c58f757" providerId="ADAL" clId="{16A1351E-C712-4F92-8701-6981DAC79D29}" dt="2026-09-06T14:51:58.905" v="1147" actId="20577"/>
          <ac:spMkLst>
            <pc:docMk/>
            <pc:sldMk cId="3691678270" sldId="891"/>
            <ac:spMk id="4" creationId="{6211DE83-55F5-CF0C-4D7B-B201E85FBF6A}"/>
          </ac:spMkLst>
        </pc:spChg>
      </pc:sldChg>
      <pc:sldChg chg="modSp mod modNotes">
        <pc:chgData name="Emily Bothfeld" userId="dafff253-667d-41f7-a646-051c0c58f757" providerId="ADAL" clId="{16A1351E-C712-4F92-8701-6981DAC79D29}" dt="2026-09-24T16:24:55.367" v="6694" actId="368"/>
        <pc:sldMkLst>
          <pc:docMk/>
          <pc:sldMk cId="3411039676" sldId="892"/>
        </pc:sldMkLst>
        <pc:spChg chg="mod">
          <ac:chgData name="Emily Bothfeld" userId="dafff253-667d-41f7-a646-051c0c58f757" providerId="ADAL" clId="{16A1351E-C712-4F92-8701-6981DAC79D29}" dt="2026-09-08T21:20:34.962" v="6194" actId="20577"/>
          <ac:spMkLst>
            <pc:docMk/>
            <pc:sldMk cId="3411039676" sldId="892"/>
            <ac:spMk id="4" creationId="{20F5652B-CBF1-BC61-A652-3860D65F8139}"/>
          </ac:spMkLst>
        </pc:spChg>
      </pc:sldChg>
      <pc:sldChg chg="modSp mod modNotes">
        <pc:chgData name="Emily Bothfeld" userId="dafff253-667d-41f7-a646-051c0c58f757" providerId="ADAL" clId="{16A1351E-C712-4F92-8701-6981DAC79D29}" dt="2026-09-24T16:24:55.367" v="6696" actId="368"/>
        <pc:sldMkLst>
          <pc:docMk/>
          <pc:sldMk cId="3703486861" sldId="893"/>
        </pc:sldMkLst>
        <pc:spChg chg="mod">
          <ac:chgData name="Emily Bothfeld" userId="dafff253-667d-41f7-a646-051c0c58f757" providerId="ADAL" clId="{16A1351E-C712-4F92-8701-6981DAC79D29}" dt="2026-09-08T21:31:28.282" v="6329" actId="27636"/>
          <ac:spMkLst>
            <pc:docMk/>
            <pc:sldMk cId="3703486861" sldId="893"/>
            <ac:spMk id="4" creationId="{AB9EB474-9EC7-D5EC-CE8D-1E27D2DEAC1F}"/>
          </ac:spMkLst>
        </pc:spChg>
      </pc:sldChg>
      <pc:sldChg chg="modSp mod">
        <pc:chgData name="Emily Bothfeld" userId="dafff253-667d-41f7-a646-051c0c58f757" providerId="ADAL" clId="{16A1351E-C712-4F92-8701-6981DAC79D29}" dt="2026-09-08T19:58:46.305" v="2998" actId="20577"/>
        <pc:sldMkLst>
          <pc:docMk/>
          <pc:sldMk cId="825895129" sldId="894"/>
        </pc:sldMkLst>
        <pc:spChg chg="mod">
          <ac:chgData name="Emily Bothfeld" userId="dafff253-667d-41f7-a646-051c0c58f757" providerId="ADAL" clId="{16A1351E-C712-4F92-8701-6981DAC79D29}" dt="2026-09-08T18:15:19.916" v="1483" actId="20577"/>
          <ac:spMkLst>
            <pc:docMk/>
            <pc:sldMk cId="825895129" sldId="894"/>
            <ac:spMk id="3" creationId="{D0D43880-04EF-FE54-D1F0-44FF562EA57A}"/>
          </ac:spMkLst>
        </pc:spChg>
        <pc:spChg chg="mod">
          <ac:chgData name="Emily Bothfeld" userId="dafff253-667d-41f7-a646-051c0c58f757" providerId="ADAL" clId="{16A1351E-C712-4F92-8701-6981DAC79D29}" dt="2026-09-08T19:58:46.305" v="2998" actId="20577"/>
          <ac:spMkLst>
            <pc:docMk/>
            <pc:sldMk cId="825895129" sldId="894"/>
            <ac:spMk id="10" creationId="{8EB34938-B8A8-1945-C567-5DC0306B99B7}"/>
          </ac:spMkLst>
        </pc:spChg>
      </pc:sldChg>
      <pc:sldChg chg="modNotes">
        <pc:chgData name="Emily Bothfeld" userId="dafff253-667d-41f7-a646-051c0c58f757" providerId="ADAL" clId="{16A1351E-C712-4F92-8701-6981DAC79D29}" dt="2026-09-24T16:24:54.781" v="6360" actId="368"/>
        <pc:sldMkLst>
          <pc:docMk/>
          <pc:sldMk cId="2047541994" sldId="895"/>
        </pc:sldMkLst>
      </pc:sldChg>
      <pc:sldChg chg="modSp mod modNotesTx">
        <pc:chgData name="Emily Bothfeld" userId="dafff253-667d-41f7-a646-051c0c58f757" providerId="ADAL" clId="{16A1351E-C712-4F92-8701-6981DAC79D29}" dt="2026-09-06T14:15:11.843" v="80" actId="20577"/>
        <pc:sldMkLst>
          <pc:docMk/>
          <pc:sldMk cId="442509095" sldId="896"/>
        </pc:sldMkLst>
        <pc:spChg chg="mod">
          <ac:chgData name="Emily Bothfeld" userId="dafff253-667d-41f7-a646-051c0c58f757" providerId="ADAL" clId="{16A1351E-C712-4F92-8701-6981DAC79D29}" dt="2026-09-06T14:15:11.843" v="80" actId="20577"/>
          <ac:spMkLst>
            <pc:docMk/>
            <pc:sldMk cId="442509095" sldId="896"/>
            <ac:spMk id="10" creationId="{065F19BC-3BF4-529E-C517-D57A32345AAE}"/>
          </ac:spMkLst>
        </pc:spChg>
      </pc:sldChg>
      <pc:sldChg chg="modSp mod modNotes">
        <pc:chgData name="Emily Bothfeld" userId="dafff253-667d-41f7-a646-051c0c58f757" providerId="ADAL" clId="{16A1351E-C712-4F92-8701-6981DAC79D29}" dt="2026-09-24T16:24:54.939" v="6434" actId="368"/>
        <pc:sldMkLst>
          <pc:docMk/>
          <pc:sldMk cId="989827176" sldId="897"/>
        </pc:sldMkLst>
        <pc:spChg chg="mod">
          <ac:chgData name="Emily Bothfeld" userId="dafff253-667d-41f7-a646-051c0c58f757" providerId="ADAL" clId="{16A1351E-C712-4F92-8701-6981DAC79D29}" dt="2026-09-06T14:44:21.021" v="598" actId="20577"/>
          <ac:spMkLst>
            <pc:docMk/>
            <pc:sldMk cId="989827176" sldId="897"/>
            <ac:spMk id="3" creationId="{BEED422E-1530-7704-0B15-FCFDF7B841EF}"/>
          </ac:spMkLst>
        </pc:spChg>
      </pc:sldChg>
      <pc:sldChg chg="modSp mod modNotes">
        <pc:chgData name="Emily Bothfeld" userId="dafff253-667d-41f7-a646-051c0c58f757" providerId="ADAL" clId="{16A1351E-C712-4F92-8701-6981DAC79D29}" dt="2026-09-24T16:24:54.923" v="6430" actId="368"/>
        <pc:sldMkLst>
          <pc:docMk/>
          <pc:sldMk cId="2365497180" sldId="898"/>
        </pc:sldMkLst>
        <pc:spChg chg="mod">
          <ac:chgData name="Emily Bothfeld" userId="dafff253-667d-41f7-a646-051c0c58f757" providerId="ADAL" clId="{16A1351E-C712-4F92-8701-6981DAC79D29}" dt="2026-09-08T20:36:18.127" v="3828" actId="20577"/>
          <ac:spMkLst>
            <pc:docMk/>
            <pc:sldMk cId="2365497180" sldId="898"/>
            <ac:spMk id="3" creationId="{083B66F5-CC3C-AADB-777A-F1DCB86E59D0}"/>
          </ac:spMkLst>
        </pc:spChg>
        <pc:spChg chg="mod">
          <ac:chgData name="Emily Bothfeld" userId="dafff253-667d-41f7-a646-051c0c58f757" providerId="ADAL" clId="{16A1351E-C712-4F92-8701-6981DAC79D29}" dt="2026-09-08T20:36:51.490" v="3857" actId="207"/>
          <ac:spMkLst>
            <pc:docMk/>
            <pc:sldMk cId="2365497180" sldId="898"/>
            <ac:spMk id="10" creationId="{BBF2144E-40F2-151A-6BAD-0DE838123659}"/>
          </ac:spMkLst>
        </pc:spChg>
      </pc:sldChg>
      <pc:sldChg chg="modSp mod ord modNotes modNotesTx">
        <pc:chgData name="Emily Bothfeld" userId="dafff253-667d-41f7-a646-051c0c58f757" providerId="ADAL" clId="{16A1351E-C712-4F92-8701-6981DAC79D29}" dt="2026-09-24T16:24:55.176" v="6580" actId="368"/>
        <pc:sldMkLst>
          <pc:docMk/>
          <pc:sldMk cId="1888839723" sldId="899"/>
        </pc:sldMkLst>
        <pc:spChg chg="mod">
          <ac:chgData name="Emily Bothfeld" userId="dafff253-667d-41f7-a646-051c0c58f757" providerId="ADAL" clId="{16A1351E-C712-4F92-8701-6981DAC79D29}" dt="2026-09-08T21:03:55.416" v="5032" actId="27636"/>
          <ac:spMkLst>
            <pc:docMk/>
            <pc:sldMk cId="1888839723" sldId="899"/>
            <ac:spMk id="3" creationId="{70396BBA-3937-BB6B-6EC8-BDF6443C8F0A}"/>
          </ac:spMkLst>
        </pc:spChg>
      </pc:sldChg>
      <pc:sldChg chg="modSp mod ord modNotes">
        <pc:chgData name="Emily Bothfeld" userId="dafff253-667d-41f7-a646-051c0c58f757" providerId="ADAL" clId="{16A1351E-C712-4F92-8701-6981DAC79D29}" dt="2026-09-24T16:24:55.274" v="6634" actId="368"/>
        <pc:sldMkLst>
          <pc:docMk/>
          <pc:sldMk cId="3189487963" sldId="900"/>
        </pc:sldMkLst>
        <pc:spChg chg="mod">
          <ac:chgData name="Emily Bothfeld" userId="dafff253-667d-41f7-a646-051c0c58f757" providerId="ADAL" clId="{16A1351E-C712-4F92-8701-6981DAC79D29}" dt="2026-09-08T21:10:00.089" v="5213" actId="27636"/>
          <ac:spMkLst>
            <pc:docMk/>
            <pc:sldMk cId="3189487963" sldId="900"/>
            <ac:spMk id="3" creationId="{DB8A2C79-C2B0-429D-9D1D-127127DCB66B}"/>
          </ac:spMkLst>
        </pc:spChg>
      </pc:sldChg>
      <pc:sldChg chg="addSp delSp modSp add del mod ord modNotes">
        <pc:chgData name="Emily Bothfeld" userId="dafff253-667d-41f7-a646-051c0c58f757" providerId="ADAL" clId="{16A1351E-C712-4F92-8701-6981DAC79D29}" dt="2026-09-24T16:24:55.129" v="6556" actId="368"/>
        <pc:sldMkLst>
          <pc:docMk/>
          <pc:sldMk cId="2372391773" sldId="901"/>
        </pc:sldMkLst>
        <pc:spChg chg="mod">
          <ac:chgData name="Emily Bothfeld" userId="dafff253-667d-41f7-a646-051c0c58f757" providerId="ADAL" clId="{16A1351E-C712-4F92-8701-6981DAC79D29}" dt="2026-09-06T15:07:49.406" v="1443" actId="20577"/>
          <ac:spMkLst>
            <pc:docMk/>
            <pc:sldMk cId="2372391773" sldId="901"/>
            <ac:spMk id="3" creationId="{33D9722F-8443-90E1-D96C-A97CC20D0CC6}"/>
          </ac:spMkLst>
        </pc:spChg>
        <pc:spChg chg="mod">
          <ac:chgData name="Emily Bothfeld" userId="dafff253-667d-41f7-a646-051c0c58f757" providerId="ADAL" clId="{16A1351E-C712-4F92-8701-6981DAC79D29}" dt="2026-09-08T20:53:56.444" v="4890" actId="20577"/>
          <ac:spMkLst>
            <pc:docMk/>
            <pc:sldMk cId="2372391773" sldId="901"/>
            <ac:spMk id="4" creationId="{B60823A0-2F9B-D41C-FE6B-7DE420BDC6DF}"/>
          </ac:spMkLst>
        </pc:spChg>
        <pc:picChg chg="add del mod">
          <ac:chgData name="Emily Bothfeld" userId="dafff253-667d-41f7-a646-051c0c58f757" providerId="ADAL" clId="{16A1351E-C712-4F92-8701-6981DAC79D29}" dt="2026-09-08T20:54:51.246" v="4968" actId="478"/>
          <ac:picMkLst>
            <pc:docMk/>
            <pc:sldMk cId="2372391773" sldId="901"/>
            <ac:picMk id="5" creationId="{C479A967-8FCB-A0C4-6758-F60A67D71039}"/>
          </ac:picMkLst>
        </pc:picChg>
      </pc:sldChg>
      <pc:sldChg chg="modSp add mod">
        <pc:chgData name="Emily Bothfeld" userId="dafff253-667d-41f7-a646-051c0c58f757" providerId="ADAL" clId="{16A1351E-C712-4F92-8701-6981DAC79D29}" dt="2026-09-08T19:10:08.762" v="2040" actId="20577"/>
        <pc:sldMkLst>
          <pc:docMk/>
          <pc:sldMk cId="3956868944" sldId="902"/>
        </pc:sldMkLst>
        <pc:spChg chg="mod">
          <ac:chgData name="Emily Bothfeld" userId="dafff253-667d-41f7-a646-051c0c58f757" providerId="ADAL" clId="{16A1351E-C712-4F92-8701-6981DAC79D29}" dt="2026-09-06T14:37:08.451" v="473" actId="20577"/>
          <ac:spMkLst>
            <pc:docMk/>
            <pc:sldMk cId="3956868944" sldId="902"/>
            <ac:spMk id="3" creationId="{A3946B8B-B869-D51A-07AD-D4DA5D1E9A30}"/>
          </ac:spMkLst>
        </pc:spChg>
        <pc:spChg chg="mod">
          <ac:chgData name="Emily Bothfeld" userId="dafff253-667d-41f7-a646-051c0c58f757" providerId="ADAL" clId="{16A1351E-C712-4F92-8701-6981DAC79D29}" dt="2026-09-08T19:10:08.762" v="2040" actId="20577"/>
          <ac:spMkLst>
            <pc:docMk/>
            <pc:sldMk cId="3956868944" sldId="902"/>
            <ac:spMk id="10" creationId="{3EB750D6-FCCA-E0F1-7498-D00458C5D02F}"/>
          </ac:spMkLst>
        </pc:spChg>
      </pc:sldChg>
      <pc:sldChg chg="addSp modSp add mod modNotes">
        <pc:chgData name="Emily Bothfeld" userId="dafff253-667d-41f7-a646-051c0c58f757" providerId="ADAL" clId="{16A1351E-C712-4F92-8701-6981DAC79D29}" dt="2026-09-24T16:24:55.129" v="6558" actId="368"/>
        <pc:sldMkLst>
          <pc:docMk/>
          <pc:sldMk cId="2560490293" sldId="903"/>
        </pc:sldMkLst>
        <pc:spChg chg="add mod">
          <ac:chgData name="Emily Bothfeld" userId="dafff253-667d-41f7-a646-051c0c58f757" providerId="ADAL" clId="{16A1351E-C712-4F92-8701-6981DAC79D29}" dt="2026-09-08T19:18:42.335" v="2096" actId="14826"/>
          <ac:spMkLst>
            <pc:docMk/>
            <pc:sldMk cId="2560490293" sldId="903"/>
            <ac:spMk id="2" creationId="{D2AEA394-A702-6479-CFEC-3EFC7CCBDDC2}"/>
          </ac:spMkLst>
        </pc:spChg>
        <pc:spChg chg="mod">
          <ac:chgData name="Emily Bothfeld" userId="dafff253-667d-41f7-a646-051c0c58f757" providerId="ADAL" clId="{16A1351E-C712-4F92-8701-6981DAC79D29}" dt="2026-09-08T19:18:51.109" v="2097" actId="20577"/>
          <ac:spMkLst>
            <pc:docMk/>
            <pc:sldMk cId="2560490293" sldId="903"/>
            <ac:spMk id="3" creationId="{2A744891-BC4E-4919-A97C-0D936F607021}"/>
          </ac:spMkLst>
        </pc:spChg>
        <pc:spChg chg="mod">
          <ac:chgData name="Emily Bothfeld" userId="dafff253-667d-41f7-a646-051c0c58f757" providerId="ADAL" clId="{16A1351E-C712-4F92-8701-6981DAC79D29}" dt="2026-09-08T20:55:01.484" v="4984" actId="20577"/>
          <ac:spMkLst>
            <pc:docMk/>
            <pc:sldMk cId="2560490293" sldId="903"/>
            <ac:spMk id="4" creationId="{CA2CED05-466F-5CB8-7580-B93F153421AC}"/>
          </ac:spMkLst>
        </pc:spChg>
        <pc:picChg chg="mod">
          <ac:chgData name="Emily Bothfeld" userId="dafff253-667d-41f7-a646-051c0c58f757" providerId="ADAL" clId="{16A1351E-C712-4F92-8701-6981DAC79D29}" dt="2026-09-08T19:18:42.335" v="2096" actId="14826"/>
          <ac:picMkLst>
            <pc:docMk/>
            <pc:sldMk cId="2560490293" sldId="903"/>
            <ac:picMk id="5" creationId="{EFF271AD-9DE1-FBC7-801A-F5EFE36ED98C}"/>
          </ac:picMkLst>
        </pc:picChg>
      </pc:sldChg>
      <pc:sldChg chg="modSp add mod modNotes">
        <pc:chgData name="Emily Bothfeld" userId="dafff253-667d-41f7-a646-051c0c58f757" providerId="ADAL" clId="{16A1351E-C712-4F92-8701-6981DAC79D29}" dt="2026-09-24T16:24:55.208" v="6606" actId="368"/>
        <pc:sldMkLst>
          <pc:docMk/>
          <pc:sldMk cId="166182744" sldId="904"/>
        </pc:sldMkLst>
        <pc:spChg chg="mod">
          <ac:chgData name="Emily Bothfeld" userId="dafff253-667d-41f7-a646-051c0c58f757" providerId="ADAL" clId="{16A1351E-C712-4F92-8701-6981DAC79D29}" dt="2026-09-08T19:25:20.949" v="2184" actId="20577"/>
          <ac:spMkLst>
            <pc:docMk/>
            <pc:sldMk cId="166182744" sldId="904"/>
            <ac:spMk id="17" creationId="{F39B671F-B0C1-7E75-0934-0D880664DFDB}"/>
          </ac:spMkLst>
        </pc:spChg>
      </pc:sldChg>
      <pc:sldChg chg="modSp add mod modNotes">
        <pc:chgData name="Emily Bothfeld" userId="dafff253-667d-41f7-a646-051c0c58f757" providerId="ADAL" clId="{16A1351E-C712-4F92-8701-6981DAC79D29}" dt="2026-09-24T16:24:55.320" v="6666" actId="368"/>
        <pc:sldMkLst>
          <pc:docMk/>
          <pc:sldMk cId="3945342952" sldId="905"/>
        </pc:sldMkLst>
        <pc:spChg chg="mod">
          <ac:chgData name="Emily Bothfeld" userId="dafff253-667d-41f7-a646-051c0c58f757" providerId="ADAL" clId="{16A1351E-C712-4F92-8701-6981DAC79D29}" dt="2026-09-08T19:54:43.322" v="2727" actId="20577"/>
          <ac:spMkLst>
            <pc:docMk/>
            <pc:sldMk cId="3945342952" sldId="905"/>
            <ac:spMk id="3" creationId="{DD071B29-1D93-5B95-6F01-D5000769367E}"/>
          </ac:spMkLst>
        </pc:spChg>
        <pc:picChg chg="mod">
          <ac:chgData name="Emily Bothfeld" userId="dafff253-667d-41f7-a646-051c0c58f757" providerId="ADAL" clId="{16A1351E-C712-4F92-8701-6981DAC79D29}" dt="2026-09-08T19:55:16.327" v="2728" actId="14826"/>
          <ac:picMkLst>
            <pc:docMk/>
            <pc:sldMk cId="3945342952" sldId="905"/>
            <ac:picMk id="6" creationId="{8E98CE61-7CD9-FCD4-195E-332E6CD3A33E}"/>
          </ac:picMkLst>
        </pc:picChg>
      </pc:sldChg>
      <pc:sldChg chg="modSp add mod modNotes">
        <pc:chgData name="Emily Bothfeld" userId="dafff253-667d-41f7-a646-051c0c58f757" providerId="ADAL" clId="{16A1351E-C712-4F92-8701-6981DAC79D29}" dt="2026-09-24T16:24:55.320" v="6668" actId="368"/>
        <pc:sldMkLst>
          <pc:docMk/>
          <pc:sldMk cId="860545089" sldId="906"/>
        </pc:sldMkLst>
        <pc:spChg chg="mod">
          <ac:chgData name="Emily Bothfeld" userId="dafff253-667d-41f7-a646-051c0c58f757" providerId="ADAL" clId="{16A1351E-C712-4F92-8701-6981DAC79D29}" dt="2026-09-08T19:55:32.118" v="2756" actId="20577"/>
          <ac:spMkLst>
            <pc:docMk/>
            <pc:sldMk cId="860545089" sldId="906"/>
            <ac:spMk id="3" creationId="{BEC32D9D-420D-1FE8-6B51-503AD34BAF2C}"/>
          </ac:spMkLst>
        </pc:spChg>
        <pc:spChg chg="mod">
          <ac:chgData name="Emily Bothfeld" userId="dafff253-667d-41f7-a646-051c0c58f757" providerId="ADAL" clId="{16A1351E-C712-4F92-8701-6981DAC79D29}" dt="2026-09-08T19:55:51.885" v="2761" actId="20577"/>
          <ac:spMkLst>
            <pc:docMk/>
            <pc:sldMk cId="860545089" sldId="906"/>
            <ac:spMk id="4" creationId="{F41F614D-A817-00F7-F0D8-738AB4C04BB7}"/>
          </ac:spMkLst>
        </pc:spChg>
      </pc:sldChg>
      <pc:sldChg chg="modSp add mod modNotes">
        <pc:chgData name="Emily Bothfeld" userId="dafff253-667d-41f7-a646-051c0c58f757" providerId="ADAL" clId="{16A1351E-C712-4F92-8701-6981DAC79D29}" dt="2026-09-24T16:24:55.320" v="6670" actId="368"/>
        <pc:sldMkLst>
          <pc:docMk/>
          <pc:sldMk cId="2413944459" sldId="907"/>
        </pc:sldMkLst>
        <pc:spChg chg="mod">
          <ac:chgData name="Emily Bothfeld" userId="dafff253-667d-41f7-a646-051c0c58f757" providerId="ADAL" clId="{16A1351E-C712-4F92-8701-6981DAC79D29}" dt="2026-09-08T19:56:02.460" v="2789" actId="20577"/>
          <ac:spMkLst>
            <pc:docMk/>
            <pc:sldMk cId="2413944459" sldId="907"/>
            <ac:spMk id="3" creationId="{0E57592E-DAB8-3630-45F6-64F84F89A805}"/>
          </ac:spMkLst>
        </pc:spChg>
        <pc:spChg chg="mod">
          <ac:chgData name="Emily Bothfeld" userId="dafff253-667d-41f7-a646-051c0c58f757" providerId="ADAL" clId="{16A1351E-C712-4F92-8701-6981DAC79D29}" dt="2026-09-08T19:56:33.351" v="2809" actId="27636"/>
          <ac:spMkLst>
            <pc:docMk/>
            <pc:sldMk cId="2413944459" sldId="907"/>
            <ac:spMk id="4" creationId="{6D70B461-C17A-AFF1-E43A-690DBFCC3498}"/>
          </ac:spMkLst>
        </pc:spChg>
      </pc:sldChg>
      <pc:sldChg chg="modSp add mod modNotes">
        <pc:chgData name="Emily Bothfeld" userId="dafff253-667d-41f7-a646-051c0c58f757" providerId="ADAL" clId="{16A1351E-C712-4F92-8701-6981DAC79D29}" dt="2026-09-24T16:24:55.335" v="6672" actId="368"/>
        <pc:sldMkLst>
          <pc:docMk/>
          <pc:sldMk cId="607077297" sldId="908"/>
        </pc:sldMkLst>
        <pc:spChg chg="mod">
          <ac:chgData name="Emily Bothfeld" userId="dafff253-667d-41f7-a646-051c0c58f757" providerId="ADAL" clId="{16A1351E-C712-4F92-8701-6981DAC79D29}" dt="2026-09-08T19:56:48.243" v="2839" actId="20577"/>
          <ac:spMkLst>
            <pc:docMk/>
            <pc:sldMk cId="607077297" sldId="908"/>
            <ac:spMk id="3" creationId="{30B3615C-7F4C-D247-029C-1597600D6F12}"/>
          </ac:spMkLst>
        </pc:spChg>
        <pc:spChg chg="mod">
          <ac:chgData name="Emily Bothfeld" userId="dafff253-667d-41f7-a646-051c0c58f757" providerId="ADAL" clId="{16A1351E-C712-4F92-8701-6981DAC79D29}" dt="2026-09-08T19:57:07.743" v="2851" actId="20577"/>
          <ac:spMkLst>
            <pc:docMk/>
            <pc:sldMk cId="607077297" sldId="908"/>
            <ac:spMk id="4" creationId="{23EF67F1-12D1-F78E-E005-618422A21575}"/>
          </ac:spMkLst>
        </pc:spChg>
      </pc:sldChg>
      <pc:sldChg chg="modSp add mod modNotes">
        <pc:chgData name="Emily Bothfeld" userId="dafff253-667d-41f7-a646-051c0c58f757" providerId="ADAL" clId="{16A1351E-C712-4F92-8701-6981DAC79D29}" dt="2026-09-24T16:24:55.335" v="6674" actId="368"/>
        <pc:sldMkLst>
          <pc:docMk/>
          <pc:sldMk cId="2752284229" sldId="909"/>
        </pc:sldMkLst>
        <pc:spChg chg="mod">
          <ac:chgData name="Emily Bothfeld" userId="dafff253-667d-41f7-a646-051c0c58f757" providerId="ADAL" clId="{16A1351E-C712-4F92-8701-6981DAC79D29}" dt="2026-09-08T19:57:18.536" v="2883" actId="20577"/>
          <ac:spMkLst>
            <pc:docMk/>
            <pc:sldMk cId="2752284229" sldId="909"/>
            <ac:spMk id="3" creationId="{26653C74-9570-FE19-E666-EE73D19FD460}"/>
          </ac:spMkLst>
        </pc:spChg>
        <pc:spChg chg="mod">
          <ac:chgData name="Emily Bothfeld" userId="dafff253-667d-41f7-a646-051c0c58f757" providerId="ADAL" clId="{16A1351E-C712-4F92-8701-6981DAC79D29}" dt="2026-09-08T19:57:44.690" v="2895" actId="27636"/>
          <ac:spMkLst>
            <pc:docMk/>
            <pc:sldMk cId="2752284229" sldId="909"/>
            <ac:spMk id="4" creationId="{EDACF681-65A3-A5E1-EA20-B27B87EAB64D}"/>
          </ac:spMkLst>
        </pc:spChg>
      </pc:sldChg>
      <pc:sldChg chg="modSp add mod modNotes">
        <pc:chgData name="Emily Bothfeld" userId="dafff253-667d-41f7-a646-051c0c58f757" providerId="ADAL" clId="{16A1351E-C712-4F92-8701-6981DAC79D29}" dt="2026-09-24T16:24:55.335" v="6676" actId="368"/>
        <pc:sldMkLst>
          <pc:docMk/>
          <pc:sldMk cId="983585578" sldId="910"/>
        </pc:sldMkLst>
        <pc:spChg chg="mod">
          <ac:chgData name="Emily Bothfeld" userId="dafff253-667d-41f7-a646-051c0c58f757" providerId="ADAL" clId="{16A1351E-C712-4F92-8701-6981DAC79D29}" dt="2026-09-08T19:57:58.960" v="2929" actId="20577"/>
          <ac:spMkLst>
            <pc:docMk/>
            <pc:sldMk cId="983585578" sldId="910"/>
            <ac:spMk id="3" creationId="{2EC74C7E-2729-F3D1-243C-A208C258B5C0}"/>
          </ac:spMkLst>
        </pc:spChg>
        <pc:spChg chg="mod">
          <ac:chgData name="Emily Bothfeld" userId="dafff253-667d-41f7-a646-051c0c58f757" providerId="ADAL" clId="{16A1351E-C712-4F92-8701-6981DAC79D29}" dt="2026-09-08T21:29:08.463" v="6279" actId="20577"/>
          <ac:spMkLst>
            <pc:docMk/>
            <pc:sldMk cId="983585578" sldId="910"/>
            <ac:spMk id="4" creationId="{C20877D7-1476-1157-6782-2295B7EAECF1}"/>
          </ac:spMkLst>
        </pc:spChg>
      </pc:sldChg>
      <pc:sldChg chg="modSp add mod">
        <pc:chgData name="Emily Bothfeld" userId="dafff253-667d-41f7-a646-051c0c58f757" providerId="ADAL" clId="{16A1351E-C712-4F92-8701-6981DAC79D29}" dt="2026-09-08T20:02:36.513" v="3058" actId="20577"/>
        <pc:sldMkLst>
          <pc:docMk/>
          <pc:sldMk cId="2901686078" sldId="911"/>
        </pc:sldMkLst>
        <pc:spChg chg="mod">
          <ac:chgData name="Emily Bothfeld" userId="dafff253-667d-41f7-a646-051c0c58f757" providerId="ADAL" clId="{16A1351E-C712-4F92-8701-6981DAC79D29}" dt="2026-09-08T20:02:09.565" v="3036" actId="20577"/>
          <ac:spMkLst>
            <pc:docMk/>
            <pc:sldMk cId="2901686078" sldId="911"/>
            <ac:spMk id="3" creationId="{C273F259-E0B8-0015-0B20-4B2B2EAEF7FB}"/>
          </ac:spMkLst>
        </pc:spChg>
        <pc:spChg chg="mod">
          <ac:chgData name="Emily Bothfeld" userId="dafff253-667d-41f7-a646-051c0c58f757" providerId="ADAL" clId="{16A1351E-C712-4F92-8701-6981DAC79D29}" dt="2026-09-08T20:02:36.513" v="3058" actId="20577"/>
          <ac:spMkLst>
            <pc:docMk/>
            <pc:sldMk cId="2901686078" sldId="911"/>
            <ac:spMk id="10" creationId="{37685469-59AA-0F86-2769-8EA7F99811F5}"/>
          </ac:spMkLst>
        </pc:spChg>
      </pc:sldChg>
      <pc:sldChg chg="modSp add mod modNotes">
        <pc:chgData name="Emily Bothfeld" userId="dafff253-667d-41f7-a646-051c0c58f757" providerId="ADAL" clId="{16A1351E-C712-4F92-8701-6981DAC79D29}" dt="2026-09-24T16:24:54.892" v="6408" actId="368"/>
        <pc:sldMkLst>
          <pc:docMk/>
          <pc:sldMk cId="1659863119" sldId="912"/>
        </pc:sldMkLst>
        <pc:spChg chg="mod">
          <ac:chgData name="Emily Bothfeld" userId="dafff253-667d-41f7-a646-051c0c58f757" providerId="ADAL" clId="{16A1351E-C712-4F92-8701-6981DAC79D29}" dt="2026-09-08T20:31:25.472" v="3278" actId="115"/>
          <ac:spMkLst>
            <pc:docMk/>
            <pc:sldMk cId="1659863119" sldId="912"/>
            <ac:spMk id="10" creationId="{17483839-F62A-97EF-054B-323145914B3F}"/>
          </ac:spMkLst>
        </pc:spChg>
      </pc:sldChg>
      <pc:sldChg chg="modSp add mod ord modNotes">
        <pc:chgData name="Emily Bothfeld" userId="dafff253-667d-41f7-a646-051c0c58f757" providerId="ADAL" clId="{16A1351E-C712-4F92-8701-6981DAC79D29}" dt="2026-09-24T16:24:54.892" v="6406" actId="368"/>
        <pc:sldMkLst>
          <pc:docMk/>
          <pc:sldMk cId="3085273960" sldId="913"/>
        </pc:sldMkLst>
        <pc:spChg chg="mod">
          <ac:chgData name="Emily Bothfeld" userId="dafff253-667d-41f7-a646-051c0c58f757" providerId="ADAL" clId="{16A1351E-C712-4F92-8701-6981DAC79D29}" dt="2026-09-08T20:31:17.973" v="3275" actId="113"/>
          <ac:spMkLst>
            <pc:docMk/>
            <pc:sldMk cId="3085273960" sldId="913"/>
            <ac:spMk id="10" creationId="{DD0EEBE3-701B-F46E-C8EC-B570D6F2E21B}"/>
          </ac:spMkLst>
        </pc:spChg>
      </pc:sldChg>
      <pc:sldChg chg="modSp add mod modNotes">
        <pc:chgData name="Emily Bothfeld" userId="dafff253-667d-41f7-a646-051c0c58f757" providerId="ADAL" clId="{16A1351E-C712-4F92-8701-6981DAC79D29}" dt="2026-09-24T16:24:54.939" v="6432" actId="368"/>
        <pc:sldMkLst>
          <pc:docMk/>
          <pc:sldMk cId="3309820352" sldId="914"/>
        </pc:sldMkLst>
        <pc:spChg chg="mod">
          <ac:chgData name="Emily Bothfeld" userId="dafff253-667d-41f7-a646-051c0c58f757" providerId="ADAL" clId="{16A1351E-C712-4F92-8701-6981DAC79D29}" dt="2026-09-08T20:36:33.631" v="3850" actId="20577"/>
          <ac:spMkLst>
            <pc:docMk/>
            <pc:sldMk cId="3309820352" sldId="914"/>
            <ac:spMk id="3" creationId="{720DA91B-8B35-0F44-4EA7-E28E0E35C9DF}"/>
          </ac:spMkLst>
        </pc:spChg>
        <pc:spChg chg="mod">
          <ac:chgData name="Emily Bothfeld" userId="dafff253-667d-41f7-a646-051c0c58f757" providerId="ADAL" clId="{16A1351E-C712-4F92-8701-6981DAC79D29}" dt="2026-09-08T20:36:44.264" v="3856" actId="20577"/>
          <ac:spMkLst>
            <pc:docMk/>
            <pc:sldMk cId="3309820352" sldId="914"/>
            <ac:spMk id="10" creationId="{C8EC18FF-8F6B-ABF2-31A5-A84E9CD6EA5A}"/>
          </ac:spMkLst>
        </pc:spChg>
      </pc:sldChg>
      <pc:sldChg chg="modSp add mod modNotes">
        <pc:chgData name="Emily Bothfeld" userId="dafff253-667d-41f7-a646-051c0c58f757" providerId="ADAL" clId="{16A1351E-C712-4F92-8701-6981DAC79D29}" dt="2026-09-24T16:24:55.129" v="6554" actId="368"/>
        <pc:sldMkLst>
          <pc:docMk/>
          <pc:sldMk cId="2596858823" sldId="915"/>
        </pc:sldMkLst>
        <pc:spChg chg="mod">
          <ac:chgData name="Emily Bothfeld" userId="dafff253-667d-41f7-a646-051c0c58f757" providerId="ADAL" clId="{16A1351E-C712-4F92-8701-6981DAC79D29}" dt="2026-09-08T20:51:10.610" v="4866" actId="20577"/>
          <ac:spMkLst>
            <pc:docMk/>
            <pc:sldMk cId="2596858823" sldId="915"/>
            <ac:spMk id="3" creationId="{A7646182-CF23-FFEF-D9AA-828BB17E7904}"/>
          </ac:spMkLst>
        </pc:spChg>
        <pc:spChg chg="mod">
          <ac:chgData name="Emily Bothfeld" userId="dafff253-667d-41f7-a646-051c0c58f757" providerId="ADAL" clId="{16A1351E-C712-4F92-8701-6981DAC79D29}" dt="2026-09-08T20:50:30.524" v="4853" actId="20577"/>
          <ac:spMkLst>
            <pc:docMk/>
            <pc:sldMk cId="2596858823" sldId="915"/>
            <ac:spMk id="4" creationId="{DC50431D-7DCF-023B-534F-0C32B0D72ED7}"/>
          </ac:spMkLst>
        </pc:spChg>
      </pc:sldChg>
      <pc:sldChg chg="modSp add mod modNotes modNotesTx">
        <pc:chgData name="Emily Bothfeld" userId="dafff253-667d-41f7-a646-051c0c58f757" providerId="ADAL" clId="{16A1351E-C712-4F92-8701-6981DAC79D29}" dt="2026-09-24T16:24:55.178" v="6582" actId="368"/>
        <pc:sldMkLst>
          <pc:docMk/>
          <pc:sldMk cId="3358733740" sldId="916"/>
        </pc:sldMkLst>
        <pc:spChg chg="mod">
          <ac:chgData name="Emily Bothfeld" userId="dafff253-667d-41f7-a646-051c0c58f757" providerId="ADAL" clId="{16A1351E-C712-4F92-8701-6981DAC79D29}" dt="2026-09-08T21:04:27.480" v="5036" actId="11"/>
          <ac:spMkLst>
            <pc:docMk/>
            <pc:sldMk cId="3358733740" sldId="916"/>
            <ac:spMk id="3" creationId="{8A57D846-8757-BB6E-81E0-D56541232A02}"/>
          </ac:spMkLst>
        </pc:spChg>
      </pc:sldChg>
      <pc:sldChg chg="modSp add mod modNotes">
        <pc:chgData name="Emily Bothfeld" userId="dafff253-667d-41f7-a646-051c0c58f757" providerId="ADAL" clId="{16A1351E-C712-4F92-8701-6981DAC79D29}" dt="2026-09-24T16:24:55.278" v="6636" actId="368"/>
        <pc:sldMkLst>
          <pc:docMk/>
          <pc:sldMk cId="13411742" sldId="917"/>
        </pc:sldMkLst>
        <pc:spChg chg="mod">
          <ac:chgData name="Emily Bothfeld" userId="dafff253-667d-41f7-a646-051c0c58f757" providerId="ADAL" clId="{16A1351E-C712-4F92-8701-6981DAC79D29}" dt="2026-09-08T21:10:13.302" v="5216" actId="11"/>
          <ac:spMkLst>
            <pc:docMk/>
            <pc:sldMk cId="13411742" sldId="917"/>
            <ac:spMk id="3" creationId="{7AA94B3A-C82F-614C-3684-E75D46495671}"/>
          </ac:spMkLst>
        </pc:spChg>
      </pc:sldChg>
      <pc:sldChg chg="modSp add mod modNotes">
        <pc:chgData name="Emily Bothfeld" userId="dafff253-667d-41f7-a646-051c0c58f757" providerId="ADAL" clId="{16A1351E-C712-4F92-8701-6981DAC79D29}" dt="2026-09-24T16:24:55.383" v="6708" actId="368"/>
        <pc:sldMkLst>
          <pc:docMk/>
          <pc:sldMk cId="3749055430" sldId="918"/>
        </pc:sldMkLst>
        <pc:spChg chg="mod">
          <ac:chgData name="Emily Bothfeld" userId="dafff253-667d-41f7-a646-051c0c58f757" providerId="ADAL" clId="{16A1351E-C712-4F92-8701-6981DAC79D29}" dt="2026-09-08T21:22:24.038" v="6210" actId="27636"/>
          <ac:spMkLst>
            <pc:docMk/>
            <pc:sldMk cId="3749055430" sldId="918"/>
            <ac:spMk id="4" creationId="{619002AF-FA93-C96C-CAB5-7C4ECF4C7554}"/>
          </ac:spMkLst>
        </pc:spChg>
      </pc:sldChg>
      <pc:sldChg chg="modSp add mod modNotes">
        <pc:chgData name="Emily Bothfeld" userId="dafff253-667d-41f7-a646-051c0c58f757" providerId="ADAL" clId="{16A1351E-C712-4F92-8701-6981DAC79D29}" dt="2026-09-24T16:24:55.383" v="6710" actId="368"/>
        <pc:sldMkLst>
          <pc:docMk/>
          <pc:sldMk cId="591358251" sldId="919"/>
        </pc:sldMkLst>
        <pc:spChg chg="mod">
          <ac:chgData name="Emily Bothfeld" userId="dafff253-667d-41f7-a646-051c0c58f757" providerId="ADAL" clId="{16A1351E-C712-4F92-8701-6981DAC79D29}" dt="2026-09-08T21:22:43.543" v="6241" actId="20577"/>
          <ac:spMkLst>
            <pc:docMk/>
            <pc:sldMk cId="591358251" sldId="919"/>
            <ac:spMk id="3" creationId="{099BE47B-63FC-25BF-C217-0B327166D575}"/>
          </ac:spMkLst>
        </pc:spChg>
        <pc:spChg chg="mod">
          <ac:chgData name="Emily Bothfeld" userId="dafff253-667d-41f7-a646-051c0c58f757" providerId="ADAL" clId="{16A1351E-C712-4F92-8701-6981DAC79D29}" dt="2026-09-08T21:23:30.245" v="6268" actId="27636"/>
          <ac:spMkLst>
            <pc:docMk/>
            <pc:sldMk cId="591358251" sldId="919"/>
            <ac:spMk id="4" creationId="{4C557088-8B25-0ADC-3F0C-688AB6ED7F06}"/>
          </ac:spMkLst>
        </pc:spChg>
      </pc:sldChg>
      <pc:sldChg chg="modSp add mod modNotes">
        <pc:chgData name="Emily Bothfeld" userId="dafff253-667d-41f7-a646-051c0c58f757" providerId="ADAL" clId="{16A1351E-C712-4F92-8701-6981DAC79D29}" dt="2026-09-24T16:24:55.398" v="6712" actId="368"/>
        <pc:sldMkLst>
          <pc:docMk/>
          <pc:sldMk cId="1108288819" sldId="920"/>
        </pc:sldMkLst>
        <pc:spChg chg="mod">
          <ac:chgData name="Emily Bothfeld" userId="dafff253-667d-41f7-a646-051c0c58f757" providerId="ADAL" clId="{16A1351E-C712-4F92-8701-6981DAC79D29}" dt="2026-09-08T21:23:40.925" v="6271" actId="11"/>
          <ac:spMkLst>
            <pc:docMk/>
            <pc:sldMk cId="1108288819" sldId="920"/>
            <ac:spMk id="4" creationId="{617877C3-246C-E977-DA48-141A77857BB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846A39-7DFC-4924-8602-B860F7BDE4DE}" type="doc">
      <dgm:prSet loTypeId="urn:microsoft.com/office/officeart/2005/8/layout/radial1" loCatId="cycle" qsTypeId="urn:microsoft.com/office/officeart/2005/8/quickstyle/simple1#1" qsCatId="simple" csTypeId="urn:microsoft.com/office/officeart/2005/8/colors/accent1_2#1" csCatId="accent1" phldr="1"/>
      <dgm:spPr/>
      <dgm:t>
        <a:bodyPr/>
        <a:lstStyle/>
        <a:p>
          <a:endParaRPr lang="en-US"/>
        </a:p>
      </dgm:t>
    </dgm:pt>
    <dgm:pt modelId="{CD8D0972-C229-4D60-99B4-BC2807853547}">
      <dgm:prSet phldrT="[Text]" custT="1"/>
      <dgm:spPr/>
      <dgm:t>
        <a:bodyPr/>
        <a:lstStyle/>
        <a:p>
          <a:r>
            <a:rPr lang="en-US" sz="2400" b="1" dirty="0">
              <a:solidFill>
                <a:schemeClr val="bg1"/>
              </a:solidFill>
              <a:latin typeface="Helvetica LT Std Light" panose="020B0403020202020204" pitchFamily="34" charset="0"/>
              <a:ea typeface="Calibri" panose="020F0502020204030204" pitchFamily="34" charset="0"/>
              <a:cs typeface="Calibri" panose="020F0502020204030204" pitchFamily="34" charset="0"/>
            </a:rPr>
            <a:t>Sexual Harassment</a:t>
          </a:r>
        </a:p>
      </dgm:t>
    </dgm:pt>
    <dgm:pt modelId="{A8F6B328-EABD-47ED-930B-A27CF9679984}" type="parTrans" cxnId="{835ECD81-7C5F-4F6C-A175-D5E18A8ED06F}">
      <dgm:prSet/>
      <dgm:spPr/>
      <dgm:t>
        <a:bodyPr/>
        <a:lstStyle/>
        <a:p>
          <a:endParaRPr lang="en-US"/>
        </a:p>
      </dgm:t>
    </dgm:pt>
    <dgm:pt modelId="{A86885E2-B87B-48F0-9DEF-CF20806E8B4F}" type="sibTrans" cxnId="{835ECD81-7C5F-4F6C-A175-D5E18A8ED06F}">
      <dgm:prSet/>
      <dgm:spPr/>
      <dgm:t>
        <a:bodyPr/>
        <a:lstStyle/>
        <a:p>
          <a:endParaRPr lang="en-US"/>
        </a:p>
      </dgm:t>
    </dgm:pt>
    <dgm:pt modelId="{7652B829-270B-4E2C-A655-21DDFC4E13A2}">
      <dgm:prSet phldrT="[Text]" custT="1"/>
      <dgm:spPr>
        <a:solidFill>
          <a:srgbClr val="D7D6CF"/>
        </a:solidFill>
      </dgm:spPr>
      <dgm:t>
        <a:bodyPr/>
        <a:lstStyle/>
        <a:p>
          <a:r>
            <a:rPr lang="en-US" sz="14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DOE-OCR</a:t>
          </a:r>
        </a:p>
      </dgm:t>
    </dgm:pt>
    <dgm:pt modelId="{A6599A9E-1B1B-4B64-B23E-77C95EF56AA4}" type="parTrans" cxnId="{F1F6A0D7-9B26-4465-9238-A317D742B909}">
      <dgm:prSet custT="1"/>
      <dgm:spPr/>
      <dgm:t>
        <a:bodyPr/>
        <a:lstStyle/>
        <a:p>
          <a:endParaRPr lang="en-US" sz="14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gm:t>
    </dgm:pt>
    <dgm:pt modelId="{CC037D60-7C8B-464D-B32B-5F5B63C6F153}" type="sibTrans" cxnId="{F1F6A0D7-9B26-4465-9238-A317D742B909}">
      <dgm:prSet/>
      <dgm:spPr/>
      <dgm:t>
        <a:bodyPr/>
        <a:lstStyle/>
        <a:p>
          <a:endParaRPr lang="en-US"/>
        </a:p>
      </dgm:t>
    </dgm:pt>
    <dgm:pt modelId="{9B655FF8-E645-46A7-9831-220AA3CC51D7}">
      <dgm:prSet phldrT="[Text]" custT="1"/>
      <dgm:spPr>
        <a:solidFill>
          <a:srgbClr val="A3B6C5"/>
        </a:solidFill>
      </dgm:spPr>
      <dgm:t>
        <a:bodyPr/>
        <a:lstStyle/>
        <a:p>
          <a:r>
            <a:rPr lang="en-US" sz="14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DOE-FSA</a:t>
          </a:r>
        </a:p>
      </dgm:t>
    </dgm:pt>
    <dgm:pt modelId="{6CE88B3F-87E7-442E-A953-60F936632D41}" type="parTrans" cxnId="{6317B10C-D977-48E8-B201-5F10BB29F339}">
      <dgm:prSet custT="1"/>
      <dgm:spPr/>
      <dgm:t>
        <a:bodyPr/>
        <a:lstStyle/>
        <a:p>
          <a:endParaRPr lang="en-US" sz="14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gm:t>
    </dgm:pt>
    <dgm:pt modelId="{BA2F5861-EADE-476B-95E3-3FC5CE44C175}" type="sibTrans" cxnId="{6317B10C-D977-48E8-B201-5F10BB29F339}">
      <dgm:prSet/>
      <dgm:spPr/>
      <dgm:t>
        <a:bodyPr/>
        <a:lstStyle/>
        <a:p>
          <a:endParaRPr lang="en-US"/>
        </a:p>
      </dgm:t>
    </dgm:pt>
    <dgm:pt modelId="{8DC5861B-44BA-4B58-AAB5-5FAC491A2642}">
      <dgm:prSet phldrT="[Text]" custT="1"/>
      <dgm:spPr>
        <a:solidFill>
          <a:srgbClr val="65869F"/>
        </a:solidFill>
      </dgm:spPr>
      <dgm:t>
        <a:bodyPr/>
        <a:lstStyle/>
        <a:p>
          <a:r>
            <a:rPr lang="en-US" sz="14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DOJ</a:t>
          </a:r>
        </a:p>
      </dgm:t>
    </dgm:pt>
    <dgm:pt modelId="{F8CFA003-A188-49B7-838D-FFC1A4EC36C2}" type="parTrans" cxnId="{78AF0B0D-A407-40DF-81C5-B81F9C5D8B57}">
      <dgm:prSet custT="1"/>
      <dgm:spPr/>
      <dgm:t>
        <a:bodyPr/>
        <a:lstStyle/>
        <a:p>
          <a:endParaRPr lang="en-US" sz="14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gm:t>
    </dgm:pt>
    <dgm:pt modelId="{FDDBA22B-FAE7-4903-82D4-F38AF5A3EB47}" type="sibTrans" cxnId="{78AF0B0D-A407-40DF-81C5-B81F9C5D8B57}">
      <dgm:prSet/>
      <dgm:spPr/>
      <dgm:t>
        <a:bodyPr/>
        <a:lstStyle/>
        <a:p>
          <a:endParaRPr lang="en-US"/>
        </a:p>
      </dgm:t>
    </dgm:pt>
    <dgm:pt modelId="{48CC1769-B6F8-4BA2-8343-CC83C14F61DD}">
      <dgm:prSet phldrT="[Text]" custT="1"/>
      <dgm:spPr>
        <a:solidFill>
          <a:srgbClr val="D7D6CF"/>
        </a:solidFill>
      </dgm:spPr>
      <dgm:t>
        <a:bodyPr/>
        <a:lstStyle/>
        <a:p>
          <a:r>
            <a:rPr lang="en-US" sz="14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Courts</a:t>
          </a:r>
        </a:p>
      </dgm:t>
    </dgm:pt>
    <dgm:pt modelId="{40030195-69BA-458F-8AEA-95ABE98D0B5D}" type="parTrans" cxnId="{1A3C6CB3-0E1B-44D8-9101-017B7E3E43E3}">
      <dgm:prSet custT="1"/>
      <dgm:spPr/>
      <dgm:t>
        <a:bodyPr/>
        <a:lstStyle/>
        <a:p>
          <a:endParaRPr lang="en-US" sz="14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gm:t>
    </dgm:pt>
    <dgm:pt modelId="{F9009CF2-D52B-4A9C-BEBE-28BF16448E17}" type="sibTrans" cxnId="{1A3C6CB3-0E1B-44D8-9101-017B7E3E43E3}">
      <dgm:prSet/>
      <dgm:spPr/>
      <dgm:t>
        <a:bodyPr/>
        <a:lstStyle/>
        <a:p>
          <a:endParaRPr lang="en-US"/>
        </a:p>
      </dgm:t>
    </dgm:pt>
    <dgm:pt modelId="{698E2D18-D32A-43A7-BF50-10F386E85585}">
      <dgm:prSet phldrT="[Text]" custT="1"/>
      <dgm:spPr>
        <a:solidFill>
          <a:srgbClr val="A3B6C5"/>
        </a:solidFill>
      </dgm:spPr>
      <dgm:t>
        <a:bodyPr/>
        <a:lstStyle/>
        <a:p>
          <a:r>
            <a:rPr lang="en-US" sz="14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Respondents</a:t>
          </a:r>
        </a:p>
      </dgm:t>
    </dgm:pt>
    <dgm:pt modelId="{5B6C9BBE-73E9-4841-B75D-5BAB38CD0A38}" type="parTrans" cxnId="{94D81A30-572F-4A7C-97F8-AEF4A05FFFE6}">
      <dgm:prSet custT="1"/>
      <dgm:spPr/>
      <dgm:t>
        <a:bodyPr/>
        <a:lstStyle/>
        <a:p>
          <a:endParaRPr lang="en-US" sz="14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gm:t>
    </dgm:pt>
    <dgm:pt modelId="{ED0266F2-1E41-4FA7-B342-5DD6BEC362D5}" type="sibTrans" cxnId="{94D81A30-572F-4A7C-97F8-AEF4A05FFFE6}">
      <dgm:prSet/>
      <dgm:spPr/>
      <dgm:t>
        <a:bodyPr/>
        <a:lstStyle/>
        <a:p>
          <a:endParaRPr lang="en-US"/>
        </a:p>
      </dgm:t>
    </dgm:pt>
    <dgm:pt modelId="{53443BD9-5D71-49F2-836C-82798963FF2C}">
      <dgm:prSet phldrT="[Text]" custT="1"/>
      <dgm:spPr>
        <a:solidFill>
          <a:srgbClr val="65869F"/>
        </a:solidFill>
      </dgm:spPr>
      <dgm:t>
        <a:bodyPr/>
        <a:lstStyle/>
        <a:p>
          <a:r>
            <a:rPr lang="en-US" sz="14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Complainants</a:t>
          </a:r>
        </a:p>
      </dgm:t>
    </dgm:pt>
    <dgm:pt modelId="{891F5BD2-2C87-472F-9095-FE7D737E3424}" type="parTrans" cxnId="{1DFDD72D-9461-4EF6-84F1-6B9642248DB3}">
      <dgm:prSet custT="1"/>
      <dgm:spPr/>
      <dgm:t>
        <a:bodyPr/>
        <a:lstStyle/>
        <a:p>
          <a:endParaRPr lang="en-US" sz="14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gm:t>
    </dgm:pt>
    <dgm:pt modelId="{D90B6DD0-8BBF-490A-834C-FA6633637973}" type="sibTrans" cxnId="{1DFDD72D-9461-4EF6-84F1-6B9642248DB3}">
      <dgm:prSet/>
      <dgm:spPr/>
      <dgm:t>
        <a:bodyPr/>
        <a:lstStyle/>
        <a:p>
          <a:endParaRPr lang="en-US"/>
        </a:p>
      </dgm:t>
    </dgm:pt>
    <dgm:pt modelId="{4FD434EE-D964-47B2-B079-47A404DC3550}">
      <dgm:prSet phldrT="[Text]" custT="1"/>
      <dgm:spPr>
        <a:solidFill>
          <a:srgbClr val="D7D6CF"/>
        </a:solidFill>
      </dgm:spPr>
      <dgm:t>
        <a:bodyPr/>
        <a:lstStyle/>
        <a:p>
          <a:r>
            <a:rPr lang="en-US" sz="14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State Law</a:t>
          </a:r>
        </a:p>
      </dgm:t>
    </dgm:pt>
    <dgm:pt modelId="{F2DF3AF1-7612-4216-81CD-4C53C1E5B139}" type="parTrans" cxnId="{2BD2D0F0-8C3D-41E7-A2D9-D0FF136A6D58}">
      <dgm:prSet custT="1"/>
      <dgm:spPr/>
      <dgm:t>
        <a:bodyPr/>
        <a:lstStyle/>
        <a:p>
          <a:endParaRPr lang="en-US" sz="14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gm:t>
    </dgm:pt>
    <dgm:pt modelId="{8E058226-BAB9-4EE8-8392-14F11BB3C4CD}" type="sibTrans" cxnId="{2BD2D0F0-8C3D-41E7-A2D9-D0FF136A6D58}">
      <dgm:prSet/>
      <dgm:spPr/>
      <dgm:t>
        <a:bodyPr/>
        <a:lstStyle/>
        <a:p>
          <a:endParaRPr lang="en-US"/>
        </a:p>
      </dgm:t>
    </dgm:pt>
    <dgm:pt modelId="{3062AD58-10DD-4FFE-B4D5-13BBC405884F}">
      <dgm:prSet phldrT="[Text]" custT="1"/>
      <dgm:spPr>
        <a:solidFill>
          <a:srgbClr val="A3B6C5"/>
        </a:solidFill>
      </dgm:spPr>
      <dgm:t>
        <a:bodyPr/>
        <a:lstStyle/>
        <a:p>
          <a:r>
            <a:rPr lang="en-US" sz="14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Title VII &amp; Other Federal Laws</a:t>
          </a:r>
        </a:p>
      </dgm:t>
    </dgm:pt>
    <dgm:pt modelId="{B88F42FB-D002-4500-900A-74B2D8B97CFA}" type="parTrans" cxnId="{29E2C640-95AD-4600-9851-578FBE32A12A}">
      <dgm:prSet custT="1"/>
      <dgm:spPr/>
      <dgm:t>
        <a:bodyPr/>
        <a:lstStyle/>
        <a:p>
          <a:endParaRPr lang="en-US" sz="14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gm:t>
    </dgm:pt>
    <dgm:pt modelId="{2665479D-26C7-4E19-B99D-1EDAF8F67DC7}" type="sibTrans" cxnId="{29E2C640-95AD-4600-9851-578FBE32A12A}">
      <dgm:prSet/>
      <dgm:spPr/>
      <dgm:t>
        <a:bodyPr/>
        <a:lstStyle/>
        <a:p>
          <a:endParaRPr lang="en-US"/>
        </a:p>
      </dgm:t>
    </dgm:pt>
    <dgm:pt modelId="{661501D9-4828-4276-A333-71E4FAE32576}">
      <dgm:prSet phldrT="[Text]" custT="1"/>
      <dgm:spPr>
        <a:solidFill>
          <a:srgbClr val="65869F"/>
        </a:solidFill>
      </dgm:spPr>
      <dgm:t>
        <a:bodyPr/>
        <a:lstStyle/>
        <a:p>
          <a:pPr>
            <a:lnSpc>
              <a:spcPct val="100000"/>
            </a:lnSpc>
            <a:spcAft>
              <a:spcPts val="0"/>
            </a:spcAft>
          </a:pPr>
          <a:r>
            <a:rPr lang="en-US" sz="14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Campus Interests/</a:t>
          </a:r>
        </a:p>
        <a:p>
          <a:pPr>
            <a:lnSpc>
              <a:spcPct val="100000"/>
            </a:lnSpc>
            <a:spcAft>
              <a:spcPts val="0"/>
            </a:spcAft>
          </a:pPr>
          <a:r>
            <a:rPr lang="en-US" sz="14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Publicity</a:t>
          </a:r>
        </a:p>
      </dgm:t>
    </dgm:pt>
    <dgm:pt modelId="{C3DF5719-BFBA-4FD5-8E5E-F8E8E692BBA3}" type="parTrans" cxnId="{E57C2EA9-FCF6-43D6-AC29-1F07B0CDA6FA}">
      <dgm:prSet custT="1"/>
      <dgm:spPr/>
      <dgm:t>
        <a:bodyPr/>
        <a:lstStyle/>
        <a:p>
          <a:endParaRPr lang="en-US" sz="14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gm:t>
    </dgm:pt>
    <dgm:pt modelId="{276BBC80-5C9D-44AA-99E1-52119F87E660}" type="sibTrans" cxnId="{E57C2EA9-FCF6-43D6-AC29-1F07B0CDA6FA}">
      <dgm:prSet/>
      <dgm:spPr/>
      <dgm:t>
        <a:bodyPr/>
        <a:lstStyle/>
        <a:p>
          <a:endParaRPr lang="en-US"/>
        </a:p>
      </dgm:t>
    </dgm:pt>
    <dgm:pt modelId="{7B7DD0F8-31C1-4BA4-B95F-ABFDDAB2AD12}">
      <dgm:prSet phldrT="[Text]" custT="1"/>
      <dgm:spPr>
        <a:solidFill>
          <a:srgbClr val="A3B6C5"/>
        </a:solidFill>
      </dgm:spPr>
      <dgm:t>
        <a:bodyPr/>
        <a:lstStyle/>
        <a:p>
          <a:r>
            <a:rPr lang="en-US" sz="14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Insurance</a:t>
          </a:r>
        </a:p>
      </dgm:t>
    </dgm:pt>
    <dgm:pt modelId="{C27BAE47-37A6-48BE-9FD2-81118D607EAD}" type="parTrans" cxnId="{112C2906-B295-4AB7-9D0D-C66E1FF281E3}">
      <dgm:prSet custT="1"/>
      <dgm:spPr/>
      <dgm:t>
        <a:bodyPr/>
        <a:lstStyle/>
        <a:p>
          <a:endParaRPr lang="en-US" sz="14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gm:t>
    </dgm:pt>
    <dgm:pt modelId="{B45E3517-6B17-436B-A2FA-6A508C6A8784}" type="sibTrans" cxnId="{112C2906-B295-4AB7-9D0D-C66E1FF281E3}">
      <dgm:prSet/>
      <dgm:spPr/>
      <dgm:t>
        <a:bodyPr/>
        <a:lstStyle/>
        <a:p>
          <a:endParaRPr lang="en-US"/>
        </a:p>
      </dgm:t>
    </dgm:pt>
    <dgm:pt modelId="{AE5549AF-A439-49C0-8580-8F0C76875558}">
      <dgm:prSet phldrT="[Text]" custT="1"/>
      <dgm:spPr>
        <a:solidFill>
          <a:srgbClr val="65869F"/>
        </a:solidFill>
      </dgm:spPr>
      <dgm:t>
        <a:bodyPr/>
        <a:lstStyle/>
        <a:p>
          <a:r>
            <a:rPr lang="en-US" sz="14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Parents</a:t>
          </a:r>
        </a:p>
      </dgm:t>
      <dgm:extLst>
        <a:ext uri="{E40237B7-FDA0-4F09-8148-C483321AD2D9}">
          <dgm14:cNvPr xmlns:dgm14="http://schemas.microsoft.com/office/drawing/2010/diagram" id="0" name="" descr="A word graph with terms like Parents, DOJ, and State Law connected to Sexual Harassment in the center"/>
        </a:ext>
      </dgm:extLst>
    </dgm:pt>
    <dgm:pt modelId="{1742FA3E-2FEC-4086-8C4F-E14D29A6C419}" type="parTrans" cxnId="{8FBE8B83-C91C-4CD8-A603-90FF127B87F6}">
      <dgm:prSet custT="1"/>
      <dgm:spPr/>
      <dgm:t>
        <a:bodyPr/>
        <a:lstStyle/>
        <a:p>
          <a:endParaRPr lang="en-US" sz="14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gm:t>
    </dgm:pt>
    <dgm:pt modelId="{4DDF4EB9-A335-4A07-89AE-F3A805A8CAEA}" type="sibTrans" cxnId="{8FBE8B83-C91C-4CD8-A603-90FF127B87F6}">
      <dgm:prSet/>
      <dgm:spPr/>
      <dgm:t>
        <a:bodyPr/>
        <a:lstStyle/>
        <a:p>
          <a:endParaRPr lang="en-US"/>
        </a:p>
      </dgm:t>
    </dgm:pt>
    <dgm:pt modelId="{F5BDA779-5F61-4715-B319-11AD6EE1B788}" type="pres">
      <dgm:prSet presAssocID="{84846A39-7DFC-4924-8602-B860F7BDE4DE}" presName="cycle" presStyleCnt="0">
        <dgm:presLayoutVars>
          <dgm:chMax val="1"/>
          <dgm:dir/>
          <dgm:animLvl val="ctr"/>
          <dgm:resizeHandles val="exact"/>
        </dgm:presLayoutVars>
      </dgm:prSet>
      <dgm:spPr/>
    </dgm:pt>
    <dgm:pt modelId="{F805604F-60D2-4BA0-BB73-76E3D3A167AC}" type="pres">
      <dgm:prSet presAssocID="{CD8D0972-C229-4D60-99B4-BC2807853547}" presName="centerShape" presStyleLbl="node0" presStyleIdx="0" presStyleCnt="1" custScaleX="316668" custScaleY="227467" custLinFactNeighborX="-8488" custLinFactNeighborY="1213"/>
      <dgm:spPr/>
    </dgm:pt>
    <dgm:pt modelId="{4F409F94-03D6-4CAD-8408-027B66369914}" type="pres">
      <dgm:prSet presAssocID="{A6599A9E-1B1B-4B64-B23E-77C95EF56AA4}" presName="Name9" presStyleLbl="parChTrans1D2" presStyleIdx="0" presStyleCnt="11" custScaleX="2000000" custScaleY="165510"/>
      <dgm:spPr/>
    </dgm:pt>
    <dgm:pt modelId="{BDE4E165-FFD2-45A6-A3B7-719166C2BECF}" type="pres">
      <dgm:prSet presAssocID="{A6599A9E-1B1B-4B64-B23E-77C95EF56AA4}" presName="connTx" presStyleLbl="parChTrans1D2" presStyleIdx="0" presStyleCnt="11"/>
      <dgm:spPr/>
    </dgm:pt>
    <dgm:pt modelId="{5742C537-2F67-4DA4-A15E-11C3DC0A2C98}" type="pres">
      <dgm:prSet presAssocID="{7652B829-270B-4E2C-A655-21DDFC4E13A2}" presName="node" presStyleLbl="node1" presStyleIdx="0" presStyleCnt="11" custScaleX="188767" custScaleY="165515" custRadScaleRad="90205" custRadScaleInc="-32600">
        <dgm:presLayoutVars>
          <dgm:bulletEnabled val="1"/>
        </dgm:presLayoutVars>
      </dgm:prSet>
      <dgm:spPr/>
    </dgm:pt>
    <dgm:pt modelId="{5EF8740C-8661-443F-8877-2EC88CC8F341}" type="pres">
      <dgm:prSet presAssocID="{6CE88B3F-87E7-442E-A953-60F936632D41}" presName="Name9" presStyleLbl="parChTrans1D2" presStyleIdx="1" presStyleCnt="11" custScaleX="2000000" custScaleY="165510"/>
      <dgm:spPr/>
    </dgm:pt>
    <dgm:pt modelId="{7142AAEA-1793-468F-AC7B-A38CF3028A34}" type="pres">
      <dgm:prSet presAssocID="{6CE88B3F-87E7-442E-A953-60F936632D41}" presName="connTx" presStyleLbl="parChTrans1D2" presStyleIdx="1" presStyleCnt="11"/>
      <dgm:spPr/>
    </dgm:pt>
    <dgm:pt modelId="{40290513-DC9C-4BD7-8B33-AA569AE8BEE5}" type="pres">
      <dgm:prSet presAssocID="{9B655FF8-E645-46A7-9831-220AA3CC51D7}" presName="node" presStyleLbl="node1" presStyleIdx="1" presStyleCnt="11" custScaleX="188767" custScaleY="165515" custRadScaleRad="119075" custRadScaleInc="62848">
        <dgm:presLayoutVars>
          <dgm:bulletEnabled val="1"/>
        </dgm:presLayoutVars>
      </dgm:prSet>
      <dgm:spPr/>
    </dgm:pt>
    <dgm:pt modelId="{0B181AF6-1DA2-451D-BEA3-9D23B780197C}" type="pres">
      <dgm:prSet presAssocID="{F8CFA003-A188-49B7-838D-FFC1A4EC36C2}" presName="Name9" presStyleLbl="parChTrans1D2" presStyleIdx="2" presStyleCnt="11" custScaleX="2000000" custScaleY="165510"/>
      <dgm:spPr/>
    </dgm:pt>
    <dgm:pt modelId="{CA619CCC-CB70-4402-ABA9-D2BD0C1EEFF4}" type="pres">
      <dgm:prSet presAssocID="{F8CFA003-A188-49B7-838D-FFC1A4EC36C2}" presName="connTx" presStyleLbl="parChTrans1D2" presStyleIdx="2" presStyleCnt="11"/>
      <dgm:spPr/>
    </dgm:pt>
    <dgm:pt modelId="{573F6EB6-CA40-46A6-A259-91C4B7629DC8}" type="pres">
      <dgm:prSet presAssocID="{8DC5861B-44BA-4B58-AAB5-5FAC491A2642}" presName="node" presStyleLbl="node1" presStyleIdx="2" presStyleCnt="11" custScaleX="188767" custScaleY="165515" custRadScaleRad="175730" custRadScaleInc="15080">
        <dgm:presLayoutVars>
          <dgm:bulletEnabled val="1"/>
        </dgm:presLayoutVars>
      </dgm:prSet>
      <dgm:spPr/>
    </dgm:pt>
    <dgm:pt modelId="{4FE3547B-11AA-49A3-84FA-D8FCDAD8F11A}" type="pres">
      <dgm:prSet presAssocID="{40030195-69BA-458F-8AEA-95ABE98D0B5D}" presName="Name9" presStyleLbl="parChTrans1D2" presStyleIdx="3" presStyleCnt="11" custScaleX="2000000" custScaleY="165510"/>
      <dgm:spPr/>
    </dgm:pt>
    <dgm:pt modelId="{7254E9E2-9487-4B2A-89C1-38654EA78487}" type="pres">
      <dgm:prSet presAssocID="{40030195-69BA-458F-8AEA-95ABE98D0B5D}" presName="connTx" presStyleLbl="parChTrans1D2" presStyleIdx="3" presStyleCnt="11"/>
      <dgm:spPr/>
    </dgm:pt>
    <dgm:pt modelId="{88E455B2-4EF8-43DB-A449-3A0405A486A0}" type="pres">
      <dgm:prSet presAssocID="{48CC1769-B6F8-4BA2-8343-CC83C14F61DD}" presName="node" presStyleLbl="node1" presStyleIdx="3" presStyleCnt="11" custScaleX="188767" custScaleY="165515" custRadScaleRad="132149" custRadScaleInc="-31562">
        <dgm:presLayoutVars>
          <dgm:bulletEnabled val="1"/>
        </dgm:presLayoutVars>
      </dgm:prSet>
      <dgm:spPr/>
    </dgm:pt>
    <dgm:pt modelId="{C93F0F25-AE4E-4A2E-923B-417B0F0C5B53}" type="pres">
      <dgm:prSet presAssocID="{5B6C9BBE-73E9-4841-B75D-5BAB38CD0A38}" presName="Name9" presStyleLbl="parChTrans1D2" presStyleIdx="4" presStyleCnt="11" custScaleX="2000000" custScaleY="165510"/>
      <dgm:spPr/>
    </dgm:pt>
    <dgm:pt modelId="{1DE4E0C7-5C80-448C-BA82-FDC003C4DD26}" type="pres">
      <dgm:prSet presAssocID="{5B6C9BBE-73E9-4841-B75D-5BAB38CD0A38}" presName="connTx" presStyleLbl="parChTrans1D2" presStyleIdx="4" presStyleCnt="11"/>
      <dgm:spPr/>
    </dgm:pt>
    <dgm:pt modelId="{8ED8A60F-4DDB-4F1A-997F-91C09606E98B}" type="pres">
      <dgm:prSet presAssocID="{698E2D18-D32A-43A7-BF50-10F386E85585}" presName="node" presStyleLbl="node1" presStyleIdx="4" presStyleCnt="11" custScaleX="188767" custScaleY="165515" custRadScaleRad="171178" custRadScaleInc="-75139">
        <dgm:presLayoutVars>
          <dgm:bulletEnabled val="1"/>
        </dgm:presLayoutVars>
      </dgm:prSet>
      <dgm:spPr/>
    </dgm:pt>
    <dgm:pt modelId="{8E998D26-DE73-478A-9E5A-19B335148B9C}" type="pres">
      <dgm:prSet presAssocID="{891F5BD2-2C87-472F-9095-FE7D737E3424}" presName="Name9" presStyleLbl="parChTrans1D2" presStyleIdx="5" presStyleCnt="11" custScaleX="2000000" custScaleY="165510"/>
      <dgm:spPr/>
    </dgm:pt>
    <dgm:pt modelId="{C0865A1B-2648-49D4-A0A7-253BC30BFDFB}" type="pres">
      <dgm:prSet presAssocID="{891F5BD2-2C87-472F-9095-FE7D737E3424}" presName="connTx" presStyleLbl="parChTrans1D2" presStyleIdx="5" presStyleCnt="11"/>
      <dgm:spPr/>
    </dgm:pt>
    <dgm:pt modelId="{6E806866-CA0D-4E99-8C40-812A14AE59DE}" type="pres">
      <dgm:prSet presAssocID="{53443BD9-5D71-49F2-836C-82798963FF2C}" presName="node" presStyleLbl="node1" presStyleIdx="5" presStyleCnt="11" custScaleX="188767" custScaleY="165515" custRadScaleRad="96586" custRadScaleInc="-42714">
        <dgm:presLayoutVars>
          <dgm:bulletEnabled val="1"/>
        </dgm:presLayoutVars>
      </dgm:prSet>
      <dgm:spPr/>
    </dgm:pt>
    <dgm:pt modelId="{AFB191F6-7174-44E6-99B0-4E0A661BC447}" type="pres">
      <dgm:prSet presAssocID="{F2DF3AF1-7612-4216-81CD-4C53C1E5B139}" presName="Name9" presStyleLbl="parChTrans1D2" presStyleIdx="6" presStyleCnt="11" custScaleX="2000000" custScaleY="165510"/>
      <dgm:spPr/>
    </dgm:pt>
    <dgm:pt modelId="{13E4EAE3-7297-4853-BB04-30B5888656D5}" type="pres">
      <dgm:prSet presAssocID="{F2DF3AF1-7612-4216-81CD-4C53C1E5B139}" presName="connTx" presStyleLbl="parChTrans1D2" presStyleIdx="6" presStyleCnt="11"/>
      <dgm:spPr/>
    </dgm:pt>
    <dgm:pt modelId="{7D108C23-C40C-487F-ABEC-0B6DB87FB72E}" type="pres">
      <dgm:prSet presAssocID="{4FD434EE-D964-47B2-B079-47A404DC3550}" presName="node" presStyleLbl="node1" presStyleIdx="6" presStyleCnt="11" custScaleX="188767" custScaleY="165515" custRadScaleRad="111427" custRadScaleInc="112193">
        <dgm:presLayoutVars>
          <dgm:bulletEnabled val="1"/>
        </dgm:presLayoutVars>
      </dgm:prSet>
      <dgm:spPr/>
    </dgm:pt>
    <dgm:pt modelId="{8644FD80-8CE6-48D6-B9F0-86C15577D072}" type="pres">
      <dgm:prSet presAssocID="{B88F42FB-D002-4500-900A-74B2D8B97CFA}" presName="Name9" presStyleLbl="parChTrans1D2" presStyleIdx="7" presStyleCnt="11" custScaleX="2000000" custScaleY="165510"/>
      <dgm:spPr/>
    </dgm:pt>
    <dgm:pt modelId="{CEC5C24A-3EC4-41D0-BA87-6BBDDD772404}" type="pres">
      <dgm:prSet presAssocID="{B88F42FB-D002-4500-900A-74B2D8B97CFA}" presName="connTx" presStyleLbl="parChTrans1D2" presStyleIdx="7" presStyleCnt="11"/>
      <dgm:spPr/>
    </dgm:pt>
    <dgm:pt modelId="{6CF3EC7F-9AE3-4AFA-81FC-DE5816CB1C4B}" type="pres">
      <dgm:prSet presAssocID="{3062AD58-10DD-4FFE-B4D5-13BBC405884F}" presName="node" presStyleLbl="node1" presStyleIdx="7" presStyleCnt="11" custScaleX="188767" custScaleY="165515" custRadScaleRad="172122" custRadScaleInc="63718">
        <dgm:presLayoutVars>
          <dgm:bulletEnabled val="1"/>
        </dgm:presLayoutVars>
      </dgm:prSet>
      <dgm:spPr/>
    </dgm:pt>
    <dgm:pt modelId="{9627C1FA-48F2-4E07-9974-0C034A176769}" type="pres">
      <dgm:prSet presAssocID="{C3DF5719-BFBA-4FD5-8E5E-F8E8E692BBA3}" presName="Name9" presStyleLbl="parChTrans1D2" presStyleIdx="8" presStyleCnt="11" custScaleX="2000000" custScaleY="165510"/>
      <dgm:spPr/>
    </dgm:pt>
    <dgm:pt modelId="{DCA69868-C23D-43BF-B178-C7FF84E6715C}" type="pres">
      <dgm:prSet presAssocID="{C3DF5719-BFBA-4FD5-8E5E-F8E8E692BBA3}" presName="connTx" presStyleLbl="parChTrans1D2" presStyleIdx="8" presStyleCnt="11"/>
      <dgm:spPr/>
    </dgm:pt>
    <dgm:pt modelId="{9E48BF1A-ADE6-449D-A673-2F900CDDCA85}" type="pres">
      <dgm:prSet presAssocID="{661501D9-4828-4276-A333-71E4FAE32576}" presName="node" presStyleLbl="node1" presStyleIdx="8" presStyleCnt="11" custScaleX="188767" custScaleY="165515" custRadScaleRad="174166" custRadScaleInc="23817">
        <dgm:presLayoutVars>
          <dgm:bulletEnabled val="1"/>
        </dgm:presLayoutVars>
      </dgm:prSet>
      <dgm:spPr/>
    </dgm:pt>
    <dgm:pt modelId="{4E969C86-5C5D-462E-9BAF-A43FB2038A51}" type="pres">
      <dgm:prSet presAssocID="{C27BAE47-37A6-48BE-9FD2-81118D607EAD}" presName="Name9" presStyleLbl="parChTrans1D2" presStyleIdx="9" presStyleCnt="11" custScaleX="2000000" custScaleY="165510"/>
      <dgm:spPr/>
    </dgm:pt>
    <dgm:pt modelId="{61498ECE-4C9A-45E1-8AE9-974C5A4CF1C3}" type="pres">
      <dgm:prSet presAssocID="{C27BAE47-37A6-48BE-9FD2-81118D607EAD}" presName="connTx" presStyleLbl="parChTrans1D2" presStyleIdx="9" presStyleCnt="11"/>
      <dgm:spPr/>
    </dgm:pt>
    <dgm:pt modelId="{7FD6D511-F944-4FC1-9E7A-9CE5D8DD7428}" type="pres">
      <dgm:prSet presAssocID="{7B7DD0F8-31C1-4BA4-B95F-ABFDDAB2AD12}" presName="node" presStyleLbl="node1" presStyleIdx="9" presStyleCnt="11" custScaleX="188767" custScaleY="165515" custRadScaleRad="197123" custRadScaleInc="-34495">
        <dgm:presLayoutVars>
          <dgm:bulletEnabled val="1"/>
        </dgm:presLayoutVars>
      </dgm:prSet>
      <dgm:spPr/>
    </dgm:pt>
    <dgm:pt modelId="{F143FA24-9126-4035-B0FB-04808510FF36}" type="pres">
      <dgm:prSet presAssocID="{1742FA3E-2FEC-4086-8C4F-E14D29A6C419}" presName="Name9" presStyleLbl="parChTrans1D2" presStyleIdx="10" presStyleCnt="11" custScaleX="2000000" custScaleY="165510"/>
      <dgm:spPr/>
    </dgm:pt>
    <dgm:pt modelId="{E7B4A5FA-8A8E-4FA1-AF86-5285D2D9FE90}" type="pres">
      <dgm:prSet presAssocID="{1742FA3E-2FEC-4086-8C4F-E14D29A6C419}" presName="connTx" presStyleLbl="parChTrans1D2" presStyleIdx="10" presStyleCnt="11"/>
      <dgm:spPr/>
    </dgm:pt>
    <dgm:pt modelId="{B48B2ECE-5E01-49FA-B0BE-2D4542789804}" type="pres">
      <dgm:prSet presAssocID="{AE5549AF-A439-49C0-8580-8F0C76875558}" presName="node" presStyleLbl="node1" presStyleIdx="10" presStyleCnt="11" custScaleX="188767" custScaleY="165515" custRadScaleRad="120443" custRadScaleInc="-103903">
        <dgm:presLayoutVars>
          <dgm:bulletEnabled val="1"/>
        </dgm:presLayoutVars>
      </dgm:prSet>
      <dgm:spPr/>
    </dgm:pt>
  </dgm:ptLst>
  <dgm:cxnLst>
    <dgm:cxn modelId="{807ED100-24EF-429D-93D1-8DA17A15EB7A}" type="presOf" srcId="{8DC5861B-44BA-4B58-AAB5-5FAC491A2642}" destId="{573F6EB6-CA40-46A6-A259-91C4B7629DC8}" srcOrd="0" destOrd="0" presId="urn:microsoft.com/office/officeart/2005/8/layout/radial1"/>
    <dgm:cxn modelId="{16D3EB02-2085-4849-8C8B-92092BAB5226}" type="presOf" srcId="{C3DF5719-BFBA-4FD5-8E5E-F8E8E692BBA3}" destId="{DCA69868-C23D-43BF-B178-C7FF84E6715C}" srcOrd="1" destOrd="0" presId="urn:microsoft.com/office/officeart/2005/8/layout/radial1"/>
    <dgm:cxn modelId="{112C2906-B295-4AB7-9D0D-C66E1FF281E3}" srcId="{CD8D0972-C229-4D60-99B4-BC2807853547}" destId="{7B7DD0F8-31C1-4BA4-B95F-ABFDDAB2AD12}" srcOrd="9" destOrd="0" parTransId="{C27BAE47-37A6-48BE-9FD2-81118D607EAD}" sibTransId="{B45E3517-6B17-436B-A2FA-6A508C6A8784}"/>
    <dgm:cxn modelId="{36029A09-8ABD-45F2-BFF3-9313DFA9A4EF}" type="presOf" srcId="{48CC1769-B6F8-4BA2-8343-CC83C14F61DD}" destId="{88E455B2-4EF8-43DB-A449-3A0405A486A0}" srcOrd="0" destOrd="0" presId="urn:microsoft.com/office/officeart/2005/8/layout/radial1"/>
    <dgm:cxn modelId="{78CBEC0A-2587-4615-86D2-094E084A4F70}" type="presOf" srcId="{C27BAE47-37A6-48BE-9FD2-81118D607EAD}" destId="{4E969C86-5C5D-462E-9BAF-A43FB2038A51}" srcOrd="0" destOrd="0" presId="urn:microsoft.com/office/officeart/2005/8/layout/radial1"/>
    <dgm:cxn modelId="{6317B10C-D977-48E8-B201-5F10BB29F339}" srcId="{CD8D0972-C229-4D60-99B4-BC2807853547}" destId="{9B655FF8-E645-46A7-9831-220AA3CC51D7}" srcOrd="1" destOrd="0" parTransId="{6CE88B3F-87E7-442E-A953-60F936632D41}" sibTransId="{BA2F5861-EADE-476B-95E3-3FC5CE44C175}"/>
    <dgm:cxn modelId="{78AF0B0D-A407-40DF-81C5-B81F9C5D8B57}" srcId="{CD8D0972-C229-4D60-99B4-BC2807853547}" destId="{8DC5861B-44BA-4B58-AAB5-5FAC491A2642}" srcOrd="2" destOrd="0" parTransId="{F8CFA003-A188-49B7-838D-FFC1A4EC36C2}" sibTransId="{FDDBA22B-FAE7-4903-82D4-F38AF5A3EB47}"/>
    <dgm:cxn modelId="{946F7D15-55F0-47B0-905C-E3E47123B52B}" type="presOf" srcId="{B88F42FB-D002-4500-900A-74B2D8B97CFA}" destId="{CEC5C24A-3EC4-41D0-BA87-6BBDDD772404}" srcOrd="1" destOrd="0" presId="urn:microsoft.com/office/officeart/2005/8/layout/radial1"/>
    <dgm:cxn modelId="{05A38C15-0B76-4CF8-974E-58B90DD72E3E}" type="presOf" srcId="{9B655FF8-E645-46A7-9831-220AA3CC51D7}" destId="{40290513-DC9C-4BD7-8B33-AA569AE8BEE5}" srcOrd="0" destOrd="0" presId="urn:microsoft.com/office/officeart/2005/8/layout/radial1"/>
    <dgm:cxn modelId="{701FD419-667F-4785-90A0-CD8F63451E9F}" type="presOf" srcId="{7B7DD0F8-31C1-4BA4-B95F-ABFDDAB2AD12}" destId="{7FD6D511-F944-4FC1-9E7A-9CE5D8DD7428}" srcOrd="0" destOrd="0" presId="urn:microsoft.com/office/officeart/2005/8/layout/radial1"/>
    <dgm:cxn modelId="{1DFDD72D-9461-4EF6-84F1-6B9642248DB3}" srcId="{CD8D0972-C229-4D60-99B4-BC2807853547}" destId="{53443BD9-5D71-49F2-836C-82798963FF2C}" srcOrd="5" destOrd="0" parTransId="{891F5BD2-2C87-472F-9095-FE7D737E3424}" sibTransId="{D90B6DD0-8BBF-490A-834C-FA6633637973}"/>
    <dgm:cxn modelId="{94D81A30-572F-4A7C-97F8-AEF4A05FFFE6}" srcId="{CD8D0972-C229-4D60-99B4-BC2807853547}" destId="{698E2D18-D32A-43A7-BF50-10F386E85585}" srcOrd="4" destOrd="0" parTransId="{5B6C9BBE-73E9-4841-B75D-5BAB38CD0A38}" sibTransId="{ED0266F2-1E41-4FA7-B342-5DD6BEC362D5}"/>
    <dgm:cxn modelId="{A39AE832-766A-4A76-9CED-2FE656B76C1D}" type="presOf" srcId="{1742FA3E-2FEC-4086-8C4F-E14D29A6C419}" destId="{F143FA24-9126-4035-B0FB-04808510FF36}" srcOrd="0" destOrd="0" presId="urn:microsoft.com/office/officeart/2005/8/layout/radial1"/>
    <dgm:cxn modelId="{96DBC834-72F9-4F08-AFA9-C58151F32FCC}" type="presOf" srcId="{A6599A9E-1B1B-4B64-B23E-77C95EF56AA4}" destId="{4F409F94-03D6-4CAD-8408-027B66369914}" srcOrd="0" destOrd="0" presId="urn:microsoft.com/office/officeart/2005/8/layout/radial1"/>
    <dgm:cxn modelId="{BBDCDC3C-D450-4A55-A25F-2D839AB282F1}" type="presOf" srcId="{698E2D18-D32A-43A7-BF50-10F386E85585}" destId="{8ED8A60F-4DDB-4F1A-997F-91C09606E98B}" srcOrd="0" destOrd="0" presId="urn:microsoft.com/office/officeart/2005/8/layout/radial1"/>
    <dgm:cxn modelId="{E43F7640-B6FC-4A1F-A2C2-69D0351987A8}" type="presOf" srcId="{5B6C9BBE-73E9-4841-B75D-5BAB38CD0A38}" destId="{C93F0F25-AE4E-4A2E-923B-417B0F0C5B53}" srcOrd="0" destOrd="0" presId="urn:microsoft.com/office/officeart/2005/8/layout/radial1"/>
    <dgm:cxn modelId="{DDFB9840-2AC0-4E2B-9AA5-2F32CE7DA6A3}" type="presOf" srcId="{6CE88B3F-87E7-442E-A953-60F936632D41}" destId="{7142AAEA-1793-468F-AC7B-A38CF3028A34}" srcOrd="1" destOrd="0" presId="urn:microsoft.com/office/officeart/2005/8/layout/radial1"/>
    <dgm:cxn modelId="{29E2C640-95AD-4600-9851-578FBE32A12A}" srcId="{CD8D0972-C229-4D60-99B4-BC2807853547}" destId="{3062AD58-10DD-4FFE-B4D5-13BBC405884F}" srcOrd="7" destOrd="0" parTransId="{B88F42FB-D002-4500-900A-74B2D8B97CFA}" sibTransId="{2665479D-26C7-4E19-B99D-1EDAF8F67DC7}"/>
    <dgm:cxn modelId="{3879274C-D066-4C58-9478-3DA5AC7BB98F}" type="presOf" srcId="{5B6C9BBE-73E9-4841-B75D-5BAB38CD0A38}" destId="{1DE4E0C7-5C80-448C-BA82-FDC003C4DD26}" srcOrd="1" destOrd="0" presId="urn:microsoft.com/office/officeart/2005/8/layout/radial1"/>
    <dgm:cxn modelId="{DF488A4C-CA31-4A73-B104-F446E7A7D439}" type="presOf" srcId="{40030195-69BA-458F-8AEA-95ABE98D0B5D}" destId="{7254E9E2-9487-4B2A-89C1-38654EA78487}" srcOrd="1" destOrd="0" presId="urn:microsoft.com/office/officeart/2005/8/layout/radial1"/>
    <dgm:cxn modelId="{EF7F4652-6219-41F0-95A5-51018CF699F9}" type="presOf" srcId="{C3DF5719-BFBA-4FD5-8E5E-F8E8E692BBA3}" destId="{9627C1FA-48F2-4E07-9974-0C034A176769}" srcOrd="0" destOrd="0" presId="urn:microsoft.com/office/officeart/2005/8/layout/radial1"/>
    <dgm:cxn modelId="{05C1A75A-1BD9-4536-9E39-565B80522FA1}" type="presOf" srcId="{4FD434EE-D964-47B2-B079-47A404DC3550}" destId="{7D108C23-C40C-487F-ABEC-0B6DB87FB72E}" srcOrd="0" destOrd="0" presId="urn:microsoft.com/office/officeart/2005/8/layout/radial1"/>
    <dgm:cxn modelId="{33011561-7060-4273-B84A-896C13F27C95}" type="presOf" srcId="{6CE88B3F-87E7-442E-A953-60F936632D41}" destId="{5EF8740C-8661-443F-8877-2EC88CC8F341}" srcOrd="0" destOrd="0" presId="urn:microsoft.com/office/officeart/2005/8/layout/radial1"/>
    <dgm:cxn modelId="{E6FBAC62-1663-4D86-99A0-6F2540E287CA}" type="presOf" srcId="{AE5549AF-A439-49C0-8580-8F0C76875558}" destId="{B48B2ECE-5E01-49FA-B0BE-2D4542789804}" srcOrd="0" destOrd="0" presId="urn:microsoft.com/office/officeart/2005/8/layout/radial1"/>
    <dgm:cxn modelId="{3A3E5476-132D-4D09-8D02-C67102F4E281}" type="presOf" srcId="{F8CFA003-A188-49B7-838D-FFC1A4EC36C2}" destId="{CA619CCC-CB70-4402-ABA9-D2BD0C1EEFF4}" srcOrd="1" destOrd="0" presId="urn:microsoft.com/office/officeart/2005/8/layout/radial1"/>
    <dgm:cxn modelId="{9D788277-F9FA-4FD3-A389-8CB25A420822}" type="presOf" srcId="{661501D9-4828-4276-A333-71E4FAE32576}" destId="{9E48BF1A-ADE6-449D-A673-2F900CDDCA85}" srcOrd="0" destOrd="0" presId="urn:microsoft.com/office/officeart/2005/8/layout/radial1"/>
    <dgm:cxn modelId="{BA56EA78-1A8F-4D0D-9CA2-867133335F86}" type="presOf" srcId="{C27BAE47-37A6-48BE-9FD2-81118D607EAD}" destId="{61498ECE-4C9A-45E1-8AE9-974C5A4CF1C3}" srcOrd="1" destOrd="0" presId="urn:microsoft.com/office/officeart/2005/8/layout/radial1"/>
    <dgm:cxn modelId="{835ECD81-7C5F-4F6C-A175-D5E18A8ED06F}" srcId="{84846A39-7DFC-4924-8602-B860F7BDE4DE}" destId="{CD8D0972-C229-4D60-99B4-BC2807853547}" srcOrd="0" destOrd="0" parTransId="{A8F6B328-EABD-47ED-930B-A27CF9679984}" sibTransId="{A86885E2-B87B-48F0-9DEF-CF20806E8B4F}"/>
    <dgm:cxn modelId="{8FBE8B83-C91C-4CD8-A603-90FF127B87F6}" srcId="{CD8D0972-C229-4D60-99B4-BC2807853547}" destId="{AE5549AF-A439-49C0-8580-8F0C76875558}" srcOrd="10" destOrd="0" parTransId="{1742FA3E-2FEC-4086-8C4F-E14D29A6C419}" sibTransId="{4DDF4EB9-A335-4A07-89AE-F3A805A8CAEA}"/>
    <dgm:cxn modelId="{77A51497-CC7F-4711-B7DE-4AA771E0CF9B}" type="presOf" srcId="{F8CFA003-A188-49B7-838D-FFC1A4EC36C2}" destId="{0B181AF6-1DA2-451D-BEA3-9D23B780197C}" srcOrd="0" destOrd="0" presId="urn:microsoft.com/office/officeart/2005/8/layout/radial1"/>
    <dgm:cxn modelId="{BD0F6C9C-D92C-49B5-85A3-00412E494AD7}" type="presOf" srcId="{84846A39-7DFC-4924-8602-B860F7BDE4DE}" destId="{F5BDA779-5F61-4715-B319-11AD6EE1B788}" srcOrd="0" destOrd="0" presId="urn:microsoft.com/office/officeart/2005/8/layout/radial1"/>
    <dgm:cxn modelId="{8C18D19E-9308-42AE-8091-53BDCC54891A}" type="presOf" srcId="{F2DF3AF1-7612-4216-81CD-4C53C1E5B139}" destId="{AFB191F6-7174-44E6-99B0-4E0A661BC447}" srcOrd="0" destOrd="0" presId="urn:microsoft.com/office/officeart/2005/8/layout/radial1"/>
    <dgm:cxn modelId="{01FAC09F-03D6-4358-B209-D328293DBE3C}" type="presOf" srcId="{F2DF3AF1-7612-4216-81CD-4C53C1E5B139}" destId="{13E4EAE3-7297-4853-BB04-30B5888656D5}" srcOrd="1" destOrd="0" presId="urn:microsoft.com/office/officeart/2005/8/layout/radial1"/>
    <dgm:cxn modelId="{E57C2EA9-FCF6-43D6-AC29-1F07B0CDA6FA}" srcId="{CD8D0972-C229-4D60-99B4-BC2807853547}" destId="{661501D9-4828-4276-A333-71E4FAE32576}" srcOrd="8" destOrd="0" parTransId="{C3DF5719-BFBA-4FD5-8E5E-F8E8E692BBA3}" sibTransId="{276BBC80-5C9D-44AA-99E1-52119F87E660}"/>
    <dgm:cxn modelId="{B5646AAE-D768-4BF1-8293-ED5364C9E583}" type="presOf" srcId="{3062AD58-10DD-4FFE-B4D5-13BBC405884F}" destId="{6CF3EC7F-9AE3-4AFA-81FC-DE5816CB1C4B}" srcOrd="0" destOrd="0" presId="urn:microsoft.com/office/officeart/2005/8/layout/radial1"/>
    <dgm:cxn modelId="{1A3C6CB3-0E1B-44D8-9101-017B7E3E43E3}" srcId="{CD8D0972-C229-4D60-99B4-BC2807853547}" destId="{48CC1769-B6F8-4BA2-8343-CC83C14F61DD}" srcOrd="3" destOrd="0" parTransId="{40030195-69BA-458F-8AEA-95ABE98D0B5D}" sibTransId="{F9009CF2-D52B-4A9C-BEBE-28BF16448E17}"/>
    <dgm:cxn modelId="{A83D92CD-2FAC-4893-B915-217F0A8B4A87}" type="presOf" srcId="{CD8D0972-C229-4D60-99B4-BC2807853547}" destId="{F805604F-60D2-4BA0-BB73-76E3D3A167AC}" srcOrd="0" destOrd="0" presId="urn:microsoft.com/office/officeart/2005/8/layout/radial1"/>
    <dgm:cxn modelId="{F1F6A0D7-9B26-4465-9238-A317D742B909}" srcId="{CD8D0972-C229-4D60-99B4-BC2807853547}" destId="{7652B829-270B-4E2C-A655-21DDFC4E13A2}" srcOrd="0" destOrd="0" parTransId="{A6599A9E-1B1B-4B64-B23E-77C95EF56AA4}" sibTransId="{CC037D60-7C8B-464D-B32B-5F5B63C6F153}"/>
    <dgm:cxn modelId="{9367EDD9-BB3D-4538-BC94-454A798F22FC}" type="presOf" srcId="{891F5BD2-2C87-472F-9095-FE7D737E3424}" destId="{C0865A1B-2648-49D4-A0A7-253BC30BFDFB}" srcOrd="1" destOrd="0" presId="urn:microsoft.com/office/officeart/2005/8/layout/radial1"/>
    <dgm:cxn modelId="{938414DC-3D78-4E4B-B9CC-FCD7C0A0CD78}" type="presOf" srcId="{40030195-69BA-458F-8AEA-95ABE98D0B5D}" destId="{4FE3547B-11AA-49A3-84FA-D8FCDAD8F11A}" srcOrd="0" destOrd="0" presId="urn:microsoft.com/office/officeart/2005/8/layout/radial1"/>
    <dgm:cxn modelId="{3C5628DE-9D88-413A-BB1B-2240F5483531}" type="presOf" srcId="{7652B829-270B-4E2C-A655-21DDFC4E13A2}" destId="{5742C537-2F67-4DA4-A15E-11C3DC0A2C98}" srcOrd="0" destOrd="0" presId="urn:microsoft.com/office/officeart/2005/8/layout/radial1"/>
    <dgm:cxn modelId="{45A5D1E1-CEBF-467F-958B-20565A2E269B}" type="presOf" srcId="{B88F42FB-D002-4500-900A-74B2D8B97CFA}" destId="{8644FD80-8CE6-48D6-B9F0-86C15577D072}" srcOrd="0" destOrd="0" presId="urn:microsoft.com/office/officeart/2005/8/layout/radial1"/>
    <dgm:cxn modelId="{8E1D57E4-96F3-4022-929A-D1ADD0176570}" type="presOf" srcId="{A6599A9E-1B1B-4B64-B23E-77C95EF56AA4}" destId="{BDE4E165-FFD2-45A6-A3B7-719166C2BECF}" srcOrd="1" destOrd="0" presId="urn:microsoft.com/office/officeart/2005/8/layout/radial1"/>
    <dgm:cxn modelId="{E09A6DEE-720F-41A1-AF2F-02087D1BB643}" type="presOf" srcId="{1742FA3E-2FEC-4086-8C4F-E14D29A6C419}" destId="{E7B4A5FA-8A8E-4FA1-AF86-5285D2D9FE90}" srcOrd="1" destOrd="0" presId="urn:microsoft.com/office/officeart/2005/8/layout/radial1"/>
    <dgm:cxn modelId="{2BD2D0F0-8C3D-41E7-A2D9-D0FF136A6D58}" srcId="{CD8D0972-C229-4D60-99B4-BC2807853547}" destId="{4FD434EE-D964-47B2-B079-47A404DC3550}" srcOrd="6" destOrd="0" parTransId="{F2DF3AF1-7612-4216-81CD-4C53C1E5B139}" sibTransId="{8E058226-BAB9-4EE8-8392-14F11BB3C4CD}"/>
    <dgm:cxn modelId="{A02B8BF1-D07B-4282-B4CD-60CA128ED6C3}" type="presOf" srcId="{53443BD9-5D71-49F2-836C-82798963FF2C}" destId="{6E806866-CA0D-4E99-8C40-812A14AE59DE}" srcOrd="0" destOrd="0" presId="urn:microsoft.com/office/officeart/2005/8/layout/radial1"/>
    <dgm:cxn modelId="{CBE3F2F3-2E6F-483E-9349-3CC51023B2AF}" type="presOf" srcId="{891F5BD2-2C87-472F-9095-FE7D737E3424}" destId="{8E998D26-DE73-478A-9E5A-19B335148B9C}" srcOrd="0" destOrd="0" presId="urn:microsoft.com/office/officeart/2005/8/layout/radial1"/>
    <dgm:cxn modelId="{3699EA37-A9C9-43D6-BDE0-660DD32DC5E1}" type="presParOf" srcId="{F5BDA779-5F61-4715-B319-11AD6EE1B788}" destId="{F805604F-60D2-4BA0-BB73-76E3D3A167AC}" srcOrd="0" destOrd="0" presId="urn:microsoft.com/office/officeart/2005/8/layout/radial1"/>
    <dgm:cxn modelId="{94C5E5AB-4CDB-4D47-BD28-358BBAD14921}" type="presParOf" srcId="{F5BDA779-5F61-4715-B319-11AD6EE1B788}" destId="{4F409F94-03D6-4CAD-8408-027B66369914}" srcOrd="1" destOrd="0" presId="urn:microsoft.com/office/officeart/2005/8/layout/radial1"/>
    <dgm:cxn modelId="{E8BA6136-6805-4AB6-AD6D-F687582FF87E}" type="presParOf" srcId="{4F409F94-03D6-4CAD-8408-027B66369914}" destId="{BDE4E165-FFD2-45A6-A3B7-719166C2BECF}" srcOrd="0" destOrd="0" presId="urn:microsoft.com/office/officeart/2005/8/layout/radial1"/>
    <dgm:cxn modelId="{55665CFA-01E8-4020-A2FB-B57322DFB27B}" type="presParOf" srcId="{F5BDA779-5F61-4715-B319-11AD6EE1B788}" destId="{5742C537-2F67-4DA4-A15E-11C3DC0A2C98}" srcOrd="2" destOrd="0" presId="urn:microsoft.com/office/officeart/2005/8/layout/radial1"/>
    <dgm:cxn modelId="{929D926F-7B66-4ADE-940C-FB4E4531A446}" type="presParOf" srcId="{F5BDA779-5F61-4715-B319-11AD6EE1B788}" destId="{5EF8740C-8661-443F-8877-2EC88CC8F341}" srcOrd="3" destOrd="0" presId="urn:microsoft.com/office/officeart/2005/8/layout/radial1"/>
    <dgm:cxn modelId="{F1C43E2F-CB47-4A53-8154-07D5D1A6F421}" type="presParOf" srcId="{5EF8740C-8661-443F-8877-2EC88CC8F341}" destId="{7142AAEA-1793-468F-AC7B-A38CF3028A34}" srcOrd="0" destOrd="0" presId="urn:microsoft.com/office/officeart/2005/8/layout/radial1"/>
    <dgm:cxn modelId="{0B1ABB63-2EA0-4835-A43B-19915BB9175C}" type="presParOf" srcId="{F5BDA779-5F61-4715-B319-11AD6EE1B788}" destId="{40290513-DC9C-4BD7-8B33-AA569AE8BEE5}" srcOrd="4" destOrd="0" presId="urn:microsoft.com/office/officeart/2005/8/layout/radial1"/>
    <dgm:cxn modelId="{47496E81-36DD-4F8E-9C29-6520F6EB2619}" type="presParOf" srcId="{F5BDA779-5F61-4715-B319-11AD6EE1B788}" destId="{0B181AF6-1DA2-451D-BEA3-9D23B780197C}" srcOrd="5" destOrd="0" presId="urn:microsoft.com/office/officeart/2005/8/layout/radial1"/>
    <dgm:cxn modelId="{92F6FABB-F437-46C1-BAAF-FDE35580624E}" type="presParOf" srcId="{0B181AF6-1DA2-451D-BEA3-9D23B780197C}" destId="{CA619CCC-CB70-4402-ABA9-D2BD0C1EEFF4}" srcOrd="0" destOrd="0" presId="urn:microsoft.com/office/officeart/2005/8/layout/radial1"/>
    <dgm:cxn modelId="{EF4C939E-6A48-42A2-8904-F970418F74EF}" type="presParOf" srcId="{F5BDA779-5F61-4715-B319-11AD6EE1B788}" destId="{573F6EB6-CA40-46A6-A259-91C4B7629DC8}" srcOrd="6" destOrd="0" presId="urn:microsoft.com/office/officeart/2005/8/layout/radial1"/>
    <dgm:cxn modelId="{0FB870ED-5F7C-4647-9B79-BB66F8E6BE3D}" type="presParOf" srcId="{F5BDA779-5F61-4715-B319-11AD6EE1B788}" destId="{4FE3547B-11AA-49A3-84FA-D8FCDAD8F11A}" srcOrd="7" destOrd="0" presId="urn:microsoft.com/office/officeart/2005/8/layout/radial1"/>
    <dgm:cxn modelId="{B374753A-4E51-4161-959D-C5D44BED0A3C}" type="presParOf" srcId="{4FE3547B-11AA-49A3-84FA-D8FCDAD8F11A}" destId="{7254E9E2-9487-4B2A-89C1-38654EA78487}" srcOrd="0" destOrd="0" presId="urn:microsoft.com/office/officeart/2005/8/layout/radial1"/>
    <dgm:cxn modelId="{A3B8F14F-790D-42A9-BDE3-8393C8BDBA9B}" type="presParOf" srcId="{F5BDA779-5F61-4715-B319-11AD6EE1B788}" destId="{88E455B2-4EF8-43DB-A449-3A0405A486A0}" srcOrd="8" destOrd="0" presId="urn:microsoft.com/office/officeart/2005/8/layout/radial1"/>
    <dgm:cxn modelId="{5A6D6B98-09E9-456D-8F1A-334884FAE743}" type="presParOf" srcId="{F5BDA779-5F61-4715-B319-11AD6EE1B788}" destId="{C93F0F25-AE4E-4A2E-923B-417B0F0C5B53}" srcOrd="9" destOrd="0" presId="urn:microsoft.com/office/officeart/2005/8/layout/radial1"/>
    <dgm:cxn modelId="{A11F833F-3532-41FD-8873-B614DC35E794}" type="presParOf" srcId="{C93F0F25-AE4E-4A2E-923B-417B0F0C5B53}" destId="{1DE4E0C7-5C80-448C-BA82-FDC003C4DD26}" srcOrd="0" destOrd="0" presId="urn:microsoft.com/office/officeart/2005/8/layout/radial1"/>
    <dgm:cxn modelId="{36F011EB-328D-4EDE-8FA3-837AF130E87A}" type="presParOf" srcId="{F5BDA779-5F61-4715-B319-11AD6EE1B788}" destId="{8ED8A60F-4DDB-4F1A-997F-91C09606E98B}" srcOrd="10" destOrd="0" presId="urn:microsoft.com/office/officeart/2005/8/layout/radial1"/>
    <dgm:cxn modelId="{6838FB2A-7458-4114-B231-F05EA906F1BA}" type="presParOf" srcId="{F5BDA779-5F61-4715-B319-11AD6EE1B788}" destId="{8E998D26-DE73-478A-9E5A-19B335148B9C}" srcOrd="11" destOrd="0" presId="urn:microsoft.com/office/officeart/2005/8/layout/radial1"/>
    <dgm:cxn modelId="{50A2FC00-056E-4ECC-B7FA-41BD03C4313C}" type="presParOf" srcId="{8E998D26-DE73-478A-9E5A-19B335148B9C}" destId="{C0865A1B-2648-49D4-A0A7-253BC30BFDFB}" srcOrd="0" destOrd="0" presId="urn:microsoft.com/office/officeart/2005/8/layout/radial1"/>
    <dgm:cxn modelId="{D3F6F1AD-EBAA-4D22-BF16-60784B762EB6}" type="presParOf" srcId="{F5BDA779-5F61-4715-B319-11AD6EE1B788}" destId="{6E806866-CA0D-4E99-8C40-812A14AE59DE}" srcOrd="12" destOrd="0" presId="urn:microsoft.com/office/officeart/2005/8/layout/radial1"/>
    <dgm:cxn modelId="{2C611047-FC33-412C-AC93-061A15420C01}" type="presParOf" srcId="{F5BDA779-5F61-4715-B319-11AD6EE1B788}" destId="{AFB191F6-7174-44E6-99B0-4E0A661BC447}" srcOrd="13" destOrd="0" presId="urn:microsoft.com/office/officeart/2005/8/layout/radial1"/>
    <dgm:cxn modelId="{38C2F201-06DD-4CA7-A820-D83AE783E120}" type="presParOf" srcId="{AFB191F6-7174-44E6-99B0-4E0A661BC447}" destId="{13E4EAE3-7297-4853-BB04-30B5888656D5}" srcOrd="0" destOrd="0" presId="urn:microsoft.com/office/officeart/2005/8/layout/radial1"/>
    <dgm:cxn modelId="{F4867A01-1081-4911-8B60-7EF33DE39945}" type="presParOf" srcId="{F5BDA779-5F61-4715-B319-11AD6EE1B788}" destId="{7D108C23-C40C-487F-ABEC-0B6DB87FB72E}" srcOrd="14" destOrd="0" presId="urn:microsoft.com/office/officeart/2005/8/layout/radial1"/>
    <dgm:cxn modelId="{C2DCCE64-F6CC-4277-AAB1-7B722D559045}" type="presParOf" srcId="{F5BDA779-5F61-4715-B319-11AD6EE1B788}" destId="{8644FD80-8CE6-48D6-B9F0-86C15577D072}" srcOrd="15" destOrd="0" presId="urn:microsoft.com/office/officeart/2005/8/layout/radial1"/>
    <dgm:cxn modelId="{F82600D3-52F2-4334-8E79-95FD0CDB8C2D}" type="presParOf" srcId="{8644FD80-8CE6-48D6-B9F0-86C15577D072}" destId="{CEC5C24A-3EC4-41D0-BA87-6BBDDD772404}" srcOrd="0" destOrd="0" presId="urn:microsoft.com/office/officeart/2005/8/layout/radial1"/>
    <dgm:cxn modelId="{34778FCD-06EE-4859-ACBA-E2C342E26ED7}" type="presParOf" srcId="{F5BDA779-5F61-4715-B319-11AD6EE1B788}" destId="{6CF3EC7F-9AE3-4AFA-81FC-DE5816CB1C4B}" srcOrd="16" destOrd="0" presId="urn:microsoft.com/office/officeart/2005/8/layout/radial1"/>
    <dgm:cxn modelId="{DB553459-AF0B-431F-ABBF-87824E96D818}" type="presParOf" srcId="{F5BDA779-5F61-4715-B319-11AD6EE1B788}" destId="{9627C1FA-48F2-4E07-9974-0C034A176769}" srcOrd="17" destOrd="0" presId="urn:microsoft.com/office/officeart/2005/8/layout/radial1"/>
    <dgm:cxn modelId="{0ED7E313-5EF7-4112-B2BB-2324D8705ED2}" type="presParOf" srcId="{9627C1FA-48F2-4E07-9974-0C034A176769}" destId="{DCA69868-C23D-43BF-B178-C7FF84E6715C}" srcOrd="0" destOrd="0" presId="urn:microsoft.com/office/officeart/2005/8/layout/radial1"/>
    <dgm:cxn modelId="{60905677-4C4D-45C2-AA26-6B97E73B8389}" type="presParOf" srcId="{F5BDA779-5F61-4715-B319-11AD6EE1B788}" destId="{9E48BF1A-ADE6-449D-A673-2F900CDDCA85}" srcOrd="18" destOrd="0" presId="urn:microsoft.com/office/officeart/2005/8/layout/radial1"/>
    <dgm:cxn modelId="{26C19D43-3242-4E14-88C8-3B06ED72A8FF}" type="presParOf" srcId="{F5BDA779-5F61-4715-B319-11AD6EE1B788}" destId="{4E969C86-5C5D-462E-9BAF-A43FB2038A51}" srcOrd="19" destOrd="0" presId="urn:microsoft.com/office/officeart/2005/8/layout/radial1"/>
    <dgm:cxn modelId="{711D6EA0-864F-4A54-99DB-F0FF1204DEEA}" type="presParOf" srcId="{4E969C86-5C5D-462E-9BAF-A43FB2038A51}" destId="{61498ECE-4C9A-45E1-8AE9-974C5A4CF1C3}" srcOrd="0" destOrd="0" presId="urn:microsoft.com/office/officeart/2005/8/layout/radial1"/>
    <dgm:cxn modelId="{76D48CB4-EC78-49E0-AB48-8555C4EBE2A0}" type="presParOf" srcId="{F5BDA779-5F61-4715-B319-11AD6EE1B788}" destId="{7FD6D511-F944-4FC1-9E7A-9CE5D8DD7428}" srcOrd="20" destOrd="0" presId="urn:microsoft.com/office/officeart/2005/8/layout/radial1"/>
    <dgm:cxn modelId="{1A059D30-E4C7-42FB-9A96-CB7D182A830D}" type="presParOf" srcId="{F5BDA779-5F61-4715-B319-11AD6EE1B788}" destId="{F143FA24-9126-4035-B0FB-04808510FF36}" srcOrd="21" destOrd="0" presId="urn:microsoft.com/office/officeart/2005/8/layout/radial1"/>
    <dgm:cxn modelId="{53A9039B-B054-4680-8606-975586CF7512}" type="presParOf" srcId="{F143FA24-9126-4035-B0FB-04808510FF36}" destId="{E7B4A5FA-8A8E-4FA1-AF86-5285D2D9FE90}" srcOrd="0" destOrd="0" presId="urn:microsoft.com/office/officeart/2005/8/layout/radial1"/>
    <dgm:cxn modelId="{FC980ADE-BDEF-4B46-BAAE-2C9ECBBCADB7}" type="presParOf" srcId="{F5BDA779-5F61-4715-B319-11AD6EE1B788}" destId="{B48B2ECE-5E01-49FA-B0BE-2D4542789804}" srcOrd="2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05604F-60D2-4BA0-BB73-76E3D3A167AC}">
      <dsp:nvSpPr>
        <dsp:cNvPr id="0" name=""/>
        <dsp:cNvSpPr/>
      </dsp:nvSpPr>
      <dsp:spPr>
        <a:xfrm>
          <a:off x="2528139" y="1489265"/>
          <a:ext cx="2691573" cy="193339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bg1"/>
              </a:solidFill>
              <a:latin typeface="Helvetica LT Std Light" panose="020B0403020202020204" pitchFamily="34" charset="0"/>
              <a:ea typeface="Calibri" panose="020F0502020204030204" pitchFamily="34" charset="0"/>
              <a:cs typeface="Calibri" panose="020F0502020204030204" pitchFamily="34" charset="0"/>
            </a:rPr>
            <a:t>Sexual Harassment</a:t>
          </a:r>
        </a:p>
      </dsp:txBody>
      <dsp:txXfrm>
        <a:off x="2922311" y="1772404"/>
        <a:ext cx="1903229" cy="1367116"/>
      </dsp:txXfrm>
    </dsp:sp>
    <dsp:sp modelId="{4F409F94-03D6-4CAD-8408-027B66369914}">
      <dsp:nvSpPr>
        <dsp:cNvPr id="0" name=""/>
        <dsp:cNvSpPr/>
      </dsp:nvSpPr>
      <dsp:spPr>
        <a:xfrm rot="16519208">
          <a:off x="3897353" y="1409467"/>
          <a:ext cx="146354" cy="18182"/>
        </a:xfrm>
        <a:custGeom>
          <a:avLst/>
          <a:gdLst/>
          <a:ahLst/>
          <a:cxnLst/>
          <a:rect l="0" t="0" r="0" b="0"/>
          <a:pathLst>
            <a:path>
              <a:moveTo>
                <a:pt x="0" y="9091"/>
              </a:moveTo>
              <a:lnTo>
                <a:pt x="146354" y="909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sp:txBody>
      <dsp:txXfrm>
        <a:off x="3897353" y="1412503"/>
        <a:ext cx="146354" cy="12111"/>
      </dsp:txXfrm>
    </dsp:sp>
    <dsp:sp modelId="{5742C537-2F67-4DA4-A15E-11C3DC0A2C98}">
      <dsp:nvSpPr>
        <dsp:cNvPr id="0" name=""/>
        <dsp:cNvSpPr/>
      </dsp:nvSpPr>
      <dsp:spPr>
        <a:xfrm>
          <a:off x="3240372" y="-58793"/>
          <a:ext cx="1604457" cy="1406822"/>
        </a:xfrm>
        <a:prstGeom prst="ellipse">
          <a:avLst/>
        </a:prstGeom>
        <a:solidFill>
          <a:srgbClr val="D7D6C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DOE-OCR</a:t>
          </a:r>
        </a:p>
      </dsp:txBody>
      <dsp:txXfrm>
        <a:off x="3475339" y="147231"/>
        <a:ext cx="1134523" cy="994774"/>
      </dsp:txXfrm>
    </dsp:sp>
    <dsp:sp modelId="{5EF8740C-8661-443F-8877-2EC88CC8F341}">
      <dsp:nvSpPr>
        <dsp:cNvPr id="0" name=""/>
        <dsp:cNvSpPr/>
      </dsp:nvSpPr>
      <dsp:spPr>
        <a:xfrm rot="19064126">
          <a:off x="4614138" y="1444501"/>
          <a:ext cx="725494" cy="18182"/>
        </a:xfrm>
        <a:custGeom>
          <a:avLst/>
          <a:gdLst/>
          <a:ahLst/>
          <a:cxnLst/>
          <a:rect l="0" t="0" r="0" b="0"/>
          <a:pathLst>
            <a:path>
              <a:moveTo>
                <a:pt x="0" y="9091"/>
              </a:moveTo>
              <a:lnTo>
                <a:pt x="725494" y="909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sp:txBody>
      <dsp:txXfrm>
        <a:off x="4614138" y="1423573"/>
        <a:ext cx="725494" cy="60038"/>
      </dsp:txXfrm>
    </dsp:sp>
    <dsp:sp modelId="{40290513-DC9C-4BD7-8B33-AA569AE8BEE5}">
      <dsp:nvSpPr>
        <dsp:cNvPr id="0" name=""/>
        <dsp:cNvSpPr/>
      </dsp:nvSpPr>
      <dsp:spPr>
        <a:xfrm>
          <a:off x="5000121" y="0"/>
          <a:ext cx="1604457" cy="1406822"/>
        </a:xfrm>
        <a:prstGeom prst="ellipse">
          <a:avLst/>
        </a:prstGeom>
        <a:solidFill>
          <a:srgbClr val="A3B6C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DOE-FSA</a:t>
          </a:r>
        </a:p>
      </dsp:txBody>
      <dsp:txXfrm>
        <a:off x="5235088" y="206024"/>
        <a:ext cx="1134523" cy="994774"/>
      </dsp:txXfrm>
    </dsp:sp>
    <dsp:sp modelId="{0B181AF6-1DA2-451D-BEA3-9D23B780197C}">
      <dsp:nvSpPr>
        <dsp:cNvPr id="0" name=""/>
        <dsp:cNvSpPr/>
      </dsp:nvSpPr>
      <dsp:spPr>
        <a:xfrm rot="20349170">
          <a:off x="5006693" y="1688232"/>
          <a:ext cx="1718843" cy="18182"/>
        </a:xfrm>
        <a:custGeom>
          <a:avLst/>
          <a:gdLst/>
          <a:ahLst/>
          <a:cxnLst/>
          <a:rect l="0" t="0" r="0" b="0"/>
          <a:pathLst>
            <a:path>
              <a:moveTo>
                <a:pt x="0" y="9091"/>
              </a:moveTo>
              <a:lnTo>
                <a:pt x="1718843" y="909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sp:txBody>
      <dsp:txXfrm>
        <a:off x="5006693" y="1626201"/>
        <a:ext cx="1718843" cy="142242"/>
      </dsp:txXfrm>
    </dsp:sp>
    <dsp:sp modelId="{573F6EB6-CA40-46A6-A259-91C4B7629DC8}">
      <dsp:nvSpPr>
        <dsp:cNvPr id="0" name=""/>
        <dsp:cNvSpPr/>
      </dsp:nvSpPr>
      <dsp:spPr>
        <a:xfrm>
          <a:off x="6602873" y="407855"/>
          <a:ext cx="1604457" cy="1406822"/>
        </a:xfrm>
        <a:prstGeom prst="ellipse">
          <a:avLst/>
        </a:prstGeom>
        <a:solidFill>
          <a:srgbClr val="65869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DOJ</a:t>
          </a:r>
        </a:p>
      </dsp:txBody>
      <dsp:txXfrm>
        <a:off x="6837840" y="613879"/>
        <a:ext cx="1134523" cy="994774"/>
      </dsp:txXfrm>
    </dsp:sp>
    <dsp:sp modelId="{4FE3547B-11AA-49A3-84FA-D8FCDAD8F11A}">
      <dsp:nvSpPr>
        <dsp:cNvPr id="0" name=""/>
        <dsp:cNvSpPr/>
      </dsp:nvSpPr>
      <dsp:spPr>
        <a:xfrm rot="104516">
          <a:off x="5218328" y="2499600"/>
          <a:ext cx="778836" cy="18182"/>
        </a:xfrm>
        <a:custGeom>
          <a:avLst/>
          <a:gdLst/>
          <a:ahLst/>
          <a:cxnLst/>
          <a:rect l="0" t="0" r="0" b="0"/>
          <a:pathLst>
            <a:path>
              <a:moveTo>
                <a:pt x="0" y="9091"/>
              </a:moveTo>
              <a:lnTo>
                <a:pt x="778836" y="909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sp:txBody>
      <dsp:txXfrm>
        <a:off x="5218328" y="2476465"/>
        <a:ext cx="778836" cy="64452"/>
      </dsp:txXfrm>
    </dsp:sp>
    <dsp:sp modelId="{88E455B2-4EF8-43DB-A449-3A0405A486A0}">
      <dsp:nvSpPr>
        <dsp:cNvPr id="0" name=""/>
        <dsp:cNvSpPr/>
      </dsp:nvSpPr>
      <dsp:spPr>
        <a:xfrm>
          <a:off x="5996502" y="1841499"/>
          <a:ext cx="1604457" cy="1406822"/>
        </a:xfrm>
        <a:prstGeom prst="ellipse">
          <a:avLst/>
        </a:prstGeom>
        <a:solidFill>
          <a:srgbClr val="D7D6C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Courts</a:t>
          </a:r>
        </a:p>
      </dsp:txBody>
      <dsp:txXfrm>
        <a:off x="6231469" y="2047523"/>
        <a:ext cx="1134523" cy="994774"/>
      </dsp:txXfrm>
    </dsp:sp>
    <dsp:sp modelId="{C93F0F25-AE4E-4A2E-923B-417B0F0C5B53}">
      <dsp:nvSpPr>
        <dsp:cNvPr id="0" name=""/>
        <dsp:cNvSpPr/>
      </dsp:nvSpPr>
      <dsp:spPr>
        <a:xfrm rot="1526282">
          <a:off x="4917796" y="3327110"/>
          <a:ext cx="1613471" cy="18182"/>
        </a:xfrm>
        <a:custGeom>
          <a:avLst/>
          <a:gdLst/>
          <a:ahLst/>
          <a:cxnLst/>
          <a:rect l="0" t="0" r="0" b="0"/>
          <a:pathLst>
            <a:path>
              <a:moveTo>
                <a:pt x="0" y="9091"/>
              </a:moveTo>
              <a:lnTo>
                <a:pt x="1613471" y="909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sp:txBody>
      <dsp:txXfrm>
        <a:off x="4917796" y="3269439"/>
        <a:ext cx="1613471" cy="133522"/>
      </dsp:txXfrm>
    </dsp:sp>
    <dsp:sp modelId="{8ED8A60F-4DDB-4F1A-997F-91C09606E98B}">
      <dsp:nvSpPr>
        <dsp:cNvPr id="0" name=""/>
        <dsp:cNvSpPr/>
      </dsp:nvSpPr>
      <dsp:spPr>
        <a:xfrm>
          <a:off x="6355983" y="3314717"/>
          <a:ext cx="1604457" cy="1406822"/>
        </a:xfrm>
        <a:prstGeom prst="ellipse">
          <a:avLst/>
        </a:prstGeom>
        <a:solidFill>
          <a:srgbClr val="A3B6C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Respondents</a:t>
          </a:r>
        </a:p>
      </dsp:txBody>
      <dsp:txXfrm>
        <a:off x="6590950" y="3520741"/>
        <a:ext cx="1134523" cy="994774"/>
      </dsp:txXfrm>
    </dsp:sp>
    <dsp:sp modelId="{8E998D26-DE73-478A-9E5A-19B335148B9C}">
      <dsp:nvSpPr>
        <dsp:cNvPr id="0" name=""/>
        <dsp:cNvSpPr/>
      </dsp:nvSpPr>
      <dsp:spPr>
        <a:xfrm rot="3441034">
          <a:off x="4381284" y="3426150"/>
          <a:ext cx="240215" cy="18182"/>
        </a:xfrm>
        <a:custGeom>
          <a:avLst/>
          <a:gdLst/>
          <a:ahLst/>
          <a:cxnLst/>
          <a:rect l="0" t="0" r="0" b="0"/>
          <a:pathLst>
            <a:path>
              <a:moveTo>
                <a:pt x="0" y="9091"/>
              </a:moveTo>
              <a:lnTo>
                <a:pt x="240215" y="909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sp:txBody>
      <dsp:txXfrm>
        <a:off x="4381284" y="3425302"/>
        <a:ext cx="240215" cy="19878"/>
      </dsp:txXfrm>
    </dsp:sp>
    <dsp:sp modelId="{6E806866-CA0D-4E99-8C40-812A14AE59DE}">
      <dsp:nvSpPr>
        <dsp:cNvPr id="0" name=""/>
        <dsp:cNvSpPr/>
      </dsp:nvSpPr>
      <dsp:spPr>
        <a:xfrm>
          <a:off x="4156900" y="3446214"/>
          <a:ext cx="1604457" cy="1406822"/>
        </a:xfrm>
        <a:prstGeom prst="ellipse">
          <a:avLst/>
        </a:prstGeom>
        <a:solidFill>
          <a:srgbClr val="65869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Complainants</a:t>
          </a:r>
        </a:p>
      </dsp:txBody>
      <dsp:txXfrm>
        <a:off x="4391867" y="3652238"/>
        <a:ext cx="1134523" cy="994774"/>
      </dsp:txXfrm>
    </dsp:sp>
    <dsp:sp modelId="{AFB191F6-7174-44E6-99B0-4E0A661BC447}">
      <dsp:nvSpPr>
        <dsp:cNvPr id="0" name=""/>
        <dsp:cNvSpPr/>
      </dsp:nvSpPr>
      <dsp:spPr>
        <a:xfrm rot="7052434">
          <a:off x="3232118" y="3455061"/>
          <a:ext cx="232139" cy="18182"/>
        </a:xfrm>
        <a:custGeom>
          <a:avLst/>
          <a:gdLst/>
          <a:ahLst/>
          <a:cxnLst/>
          <a:rect l="0" t="0" r="0" b="0"/>
          <a:pathLst>
            <a:path>
              <a:moveTo>
                <a:pt x="0" y="9091"/>
              </a:moveTo>
              <a:lnTo>
                <a:pt x="232139" y="909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sp:txBody>
      <dsp:txXfrm rot="10800000">
        <a:off x="3232118" y="3454546"/>
        <a:ext cx="232139" cy="19210"/>
      </dsp:txXfrm>
    </dsp:sp>
    <dsp:sp modelId="{7D108C23-C40C-487F-ABEC-0B6DB87FB72E}">
      <dsp:nvSpPr>
        <dsp:cNvPr id="0" name=""/>
        <dsp:cNvSpPr/>
      </dsp:nvSpPr>
      <dsp:spPr>
        <a:xfrm>
          <a:off x="2158702" y="3503370"/>
          <a:ext cx="1604457" cy="1406822"/>
        </a:xfrm>
        <a:prstGeom prst="ellipse">
          <a:avLst/>
        </a:prstGeom>
        <a:solidFill>
          <a:srgbClr val="D7D6C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State Law</a:t>
          </a:r>
        </a:p>
      </dsp:txBody>
      <dsp:txXfrm>
        <a:off x="2393669" y="3709394"/>
        <a:ext cx="1134523" cy="994774"/>
      </dsp:txXfrm>
    </dsp:sp>
    <dsp:sp modelId="{8644FD80-8CE6-48D6-B9F0-86C15577D072}">
      <dsp:nvSpPr>
        <dsp:cNvPr id="0" name=""/>
        <dsp:cNvSpPr/>
      </dsp:nvSpPr>
      <dsp:spPr>
        <a:xfrm rot="8912882">
          <a:off x="1875186" y="3347876"/>
          <a:ext cx="1051324" cy="18182"/>
        </a:xfrm>
        <a:custGeom>
          <a:avLst/>
          <a:gdLst/>
          <a:ahLst/>
          <a:cxnLst/>
          <a:rect l="0" t="0" r="0" b="0"/>
          <a:pathLst>
            <a:path>
              <a:moveTo>
                <a:pt x="0" y="9091"/>
              </a:moveTo>
              <a:lnTo>
                <a:pt x="1051324" y="909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sp:txBody>
      <dsp:txXfrm rot="10800000">
        <a:off x="1875186" y="3313466"/>
        <a:ext cx="1051324" cy="87002"/>
      </dsp:txXfrm>
    </dsp:sp>
    <dsp:sp modelId="{6CF3EC7F-9AE3-4AFA-81FC-DE5816CB1C4B}">
      <dsp:nvSpPr>
        <dsp:cNvPr id="0" name=""/>
        <dsp:cNvSpPr/>
      </dsp:nvSpPr>
      <dsp:spPr>
        <a:xfrm>
          <a:off x="492228" y="3330278"/>
          <a:ext cx="1604457" cy="1406822"/>
        </a:xfrm>
        <a:prstGeom prst="ellipse">
          <a:avLst/>
        </a:prstGeom>
        <a:solidFill>
          <a:srgbClr val="A3B6C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Title VII &amp; Other Federal Laws</a:t>
          </a:r>
        </a:p>
      </dsp:txBody>
      <dsp:txXfrm>
        <a:off x="727195" y="3536302"/>
        <a:ext cx="1134523" cy="994774"/>
      </dsp:txXfrm>
    </dsp:sp>
    <dsp:sp modelId="{9627C1FA-48F2-4E07-9974-0C034A176769}">
      <dsp:nvSpPr>
        <dsp:cNvPr id="0" name=""/>
        <dsp:cNvSpPr/>
      </dsp:nvSpPr>
      <dsp:spPr>
        <a:xfrm rot="10567708">
          <a:off x="1601012" y="2569081"/>
          <a:ext cx="934125" cy="18182"/>
        </a:xfrm>
        <a:custGeom>
          <a:avLst/>
          <a:gdLst/>
          <a:ahLst/>
          <a:cxnLst/>
          <a:rect l="0" t="0" r="0" b="0"/>
          <a:pathLst>
            <a:path>
              <a:moveTo>
                <a:pt x="0" y="9091"/>
              </a:moveTo>
              <a:lnTo>
                <a:pt x="934125" y="909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sp:txBody>
      <dsp:txXfrm rot="10800000">
        <a:off x="1601012" y="2539520"/>
        <a:ext cx="934125" cy="77303"/>
      </dsp:txXfrm>
    </dsp:sp>
    <dsp:sp modelId="{9E48BF1A-ADE6-449D-A673-2F900CDDCA85}">
      <dsp:nvSpPr>
        <dsp:cNvPr id="0" name=""/>
        <dsp:cNvSpPr/>
      </dsp:nvSpPr>
      <dsp:spPr>
        <a:xfrm>
          <a:off x="0" y="1960425"/>
          <a:ext cx="1604457" cy="1406822"/>
        </a:xfrm>
        <a:prstGeom prst="ellipse">
          <a:avLst/>
        </a:prstGeom>
        <a:solidFill>
          <a:srgbClr val="65869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en-US" sz="1400" kern="12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Campus Interests/</a:t>
          </a:r>
        </a:p>
        <a:p>
          <a:pPr marL="0" lvl="0" indent="0" algn="ctr" defTabSz="622300">
            <a:lnSpc>
              <a:spcPct val="100000"/>
            </a:lnSpc>
            <a:spcBef>
              <a:spcPct val="0"/>
            </a:spcBef>
            <a:spcAft>
              <a:spcPts val="0"/>
            </a:spcAft>
            <a:buNone/>
          </a:pPr>
          <a:r>
            <a:rPr lang="en-US" sz="1400" kern="12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Publicity</a:t>
          </a:r>
        </a:p>
      </dsp:txBody>
      <dsp:txXfrm>
        <a:off x="234967" y="2166449"/>
        <a:ext cx="1134523" cy="994774"/>
      </dsp:txXfrm>
    </dsp:sp>
    <dsp:sp modelId="{4E969C86-5C5D-462E-9BAF-A43FB2038A51}">
      <dsp:nvSpPr>
        <dsp:cNvPr id="0" name=""/>
        <dsp:cNvSpPr/>
      </dsp:nvSpPr>
      <dsp:spPr>
        <a:xfrm rot="12177820">
          <a:off x="1473315" y="1703542"/>
          <a:ext cx="1292691" cy="18182"/>
        </a:xfrm>
        <a:custGeom>
          <a:avLst/>
          <a:gdLst/>
          <a:ahLst/>
          <a:cxnLst/>
          <a:rect l="0" t="0" r="0" b="0"/>
          <a:pathLst>
            <a:path>
              <a:moveTo>
                <a:pt x="0" y="9091"/>
              </a:moveTo>
              <a:lnTo>
                <a:pt x="1292691" y="909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sp:txBody>
      <dsp:txXfrm rot="10800000">
        <a:off x="1473315" y="1659145"/>
        <a:ext cx="1292691" cy="106976"/>
      </dsp:txXfrm>
    </dsp:sp>
    <dsp:sp modelId="{7FD6D511-F944-4FC1-9E7A-9CE5D8DD7428}">
      <dsp:nvSpPr>
        <dsp:cNvPr id="0" name=""/>
        <dsp:cNvSpPr/>
      </dsp:nvSpPr>
      <dsp:spPr>
        <a:xfrm>
          <a:off x="0" y="450990"/>
          <a:ext cx="1604457" cy="1406822"/>
        </a:xfrm>
        <a:prstGeom prst="ellipse">
          <a:avLst/>
        </a:prstGeom>
        <a:solidFill>
          <a:srgbClr val="A3B6C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Insurance</a:t>
          </a:r>
        </a:p>
      </dsp:txBody>
      <dsp:txXfrm>
        <a:off x="234967" y="657014"/>
        <a:ext cx="1134523" cy="994774"/>
      </dsp:txXfrm>
    </dsp:sp>
    <dsp:sp modelId="{F143FA24-9126-4035-B0FB-04808510FF36}">
      <dsp:nvSpPr>
        <dsp:cNvPr id="0" name=""/>
        <dsp:cNvSpPr/>
      </dsp:nvSpPr>
      <dsp:spPr>
        <a:xfrm rot="13618624">
          <a:off x="2860919" y="1529341"/>
          <a:ext cx="313417" cy="18182"/>
        </a:xfrm>
        <a:custGeom>
          <a:avLst/>
          <a:gdLst/>
          <a:ahLst/>
          <a:cxnLst/>
          <a:rect l="0" t="0" r="0" b="0"/>
          <a:pathLst>
            <a:path>
              <a:moveTo>
                <a:pt x="0" y="9091"/>
              </a:moveTo>
              <a:lnTo>
                <a:pt x="313417" y="909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tx1"/>
            </a:solidFill>
            <a:latin typeface="Helvetica LT Std Light" panose="020B0403020202020204" pitchFamily="34" charset="0"/>
            <a:ea typeface="Calibri" panose="020F0502020204030204" pitchFamily="34" charset="0"/>
            <a:cs typeface="Calibri" panose="020F0502020204030204" pitchFamily="34" charset="0"/>
          </a:endParaRPr>
        </a:p>
      </dsp:txBody>
      <dsp:txXfrm rot="10800000">
        <a:off x="2860919" y="1525464"/>
        <a:ext cx="313417" cy="25936"/>
      </dsp:txXfrm>
    </dsp:sp>
    <dsp:sp modelId="{B48B2ECE-5E01-49FA-B0BE-2D4542789804}">
      <dsp:nvSpPr>
        <dsp:cNvPr id="0" name=""/>
        <dsp:cNvSpPr/>
      </dsp:nvSpPr>
      <dsp:spPr>
        <a:xfrm>
          <a:off x="1600431" y="176076"/>
          <a:ext cx="1604457" cy="1406822"/>
        </a:xfrm>
        <a:prstGeom prst="ellipse">
          <a:avLst/>
        </a:prstGeom>
        <a:solidFill>
          <a:srgbClr val="65869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Helvetica LT Std Light" panose="020B0403020202020204" pitchFamily="34" charset="0"/>
              <a:ea typeface="Calibri" panose="020F0502020204030204" pitchFamily="34" charset="0"/>
              <a:cs typeface="Calibri" panose="020F0502020204030204" pitchFamily="34" charset="0"/>
            </a:rPr>
            <a:t>Parents</a:t>
          </a:r>
        </a:p>
      </dsp:txBody>
      <dsp:txXfrm>
        <a:off x="1835398" y="382100"/>
        <a:ext cx="1134523" cy="994774"/>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7D9A2597-9F52-9C44-B56F-E1ADF25F4AE2}" type="datetimeFigureOut">
              <a:rPr lang="en-US" smtClean="0"/>
              <a:t>10/1/26</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3837A5A2-6A56-8B4D-8A7F-49392AC66C5D}" type="slidenum">
              <a:rPr lang="en-US" smtClean="0"/>
              <a:t>‹#›</a:t>
            </a:fld>
            <a:endParaRPr lang="en-US" dirty="0"/>
          </a:p>
        </p:txBody>
      </p:sp>
    </p:spTree>
    <p:extLst>
      <p:ext uri="{BB962C8B-B14F-4D97-AF65-F5344CB8AC3E}">
        <p14:creationId xmlns:p14="http://schemas.microsoft.com/office/powerpoint/2010/main" val="30529291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BF75BAAF-B953-5342-99AA-9933418DE452}" type="datetimeFigureOut">
              <a:rPr lang="en-US" smtClean="0"/>
              <a:t>10/1/26</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9528DE07-971B-5947-82F3-F66073483313}" type="slidenum">
              <a:rPr lang="en-US" smtClean="0"/>
              <a:t>‹#›</a:t>
            </a:fld>
            <a:endParaRPr lang="en-US" dirty="0"/>
          </a:p>
        </p:txBody>
      </p:sp>
    </p:spTree>
    <p:extLst>
      <p:ext uri="{BB962C8B-B14F-4D97-AF65-F5344CB8AC3E}">
        <p14:creationId xmlns:p14="http://schemas.microsoft.com/office/powerpoint/2010/main" val="177993688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A18CB-EC6D-817A-CF2D-E959425453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632DF8-7597-A32F-61A0-7098A716DF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B70F0A-BFF2-70C5-A4FD-03D23FDA11B4}"/>
              </a:ext>
            </a:extLst>
          </p:cNvPr>
          <p:cNvSpPr>
            <a:spLocks noGrp="1"/>
          </p:cNvSpPr>
          <p:nvPr>
            <p:ph type="body" idx="1"/>
          </p:nvPr>
        </p:nvSpPr>
        <p:spPr/>
        <p:txBody>
          <a:bodyPr/>
          <a:lstStyle/>
          <a:p>
            <a:endParaRPr lang="en-US" sz="800" dirty="0"/>
          </a:p>
        </p:txBody>
      </p:sp>
      <p:sp>
        <p:nvSpPr>
          <p:cNvPr id="4" name="Slide Number Placeholder 3">
            <a:extLst>
              <a:ext uri="{FF2B5EF4-FFF2-40B4-BE49-F238E27FC236}">
                <a16:creationId xmlns:a16="http://schemas.microsoft.com/office/drawing/2014/main" id="{6BE749F4-1E97-380D-2B3E-887DED0E97B4}"/>
              </a:ext>
            </a:extLst>
          </p:cNvPr>
          <p:cNvSpPr>
            <a:spLocks noGrp="1"/>
          </p:cNvSpPr>
          <p:nvPr>
            <p:ph type="sldNum" sz="quarter" idx="5"/>
          </p:nvPr>
        </p:nvSpPr>
        <p:spPr/>
        <p:txBody>
          <a:bodyPr/>
          <a:lstStyle/>
          <a:p>
            <a:fld id="{9528DE07-971B-5947-82F3-F66073483313}" type="slidenum">
              <a:rPr lang="en-US" smtClean="0"/>
              <a:t>1</a:t>
            </a:fld>
            <a:endParaRPr lang="en-US" dirty="0"/>
          </a:p>
        </p:txBody>
      </p:sp>
    </p:spTree>
    <p:extLst>
      <p:ext uri="{BB962C8B-B14F-4D97-AF65-F5344CB8AC3E}">
        <p14:creationId xmlns:p14="http://schemas.microsoft.com/office/powerpoint/2010/main" val="3850497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9528DE07-971B-5947-82F3-F66073483313}" type="slidenum">
              <a:rPr lang="en-US" smtClean="0"/>
              <a:t>2</a:t>
            </a:fld>
            <a:endParaRPr lang="en-US" dirty="0"/>
          </a:p>
        </p:txBody>
      </p:sp>
    </p:spTree>
    <p:extLst>
      <p:ext uri="{BB962C8B-B14F-4D97-AF65-F5344CB8AC3E}">
        <p14:creationId xmlns:p14="http://schemas.microsoft.com/office/powerpoint/2010/main" val="3849563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8EA26-FEDB-6C9C-3429-22AFEA5136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3F0F4A-9A8A-06ED-D03E-E9D46BE93B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DE8A7F-4F6C-49FA-CDB7-54C2C095D7DD}"/>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8216D5CA-164A-7CA8-7699-DBFBDE862158}"/>
              </a:ext>
            </a:extLst>
          </p:cNvPr>
          <p:cNvSpPr>
            <a:spLocks noGrp="1"/>
          </p:cNvSpPr>
          <p:nvPr>
            <p:ph type="sldNum" sz="quarter" idx="5"/>
          </p:nvPr>
        </p:nvSpPr>
        <p:spPr/>
        <p:txBody>
          <a:bodyPr/>
          <a:lstStyle/>
          <a:p>
            <a:fld id="{9528DE07-971B-5947-82F3-F66073483313}" type="slidenum">
              <a:rPr lang="en-US" smtClean="0"/>
              <a:t>3</a:t>
            </a:fld>
            <a:endParaRPr lang="en-US" dirty="0"/>
          </a:p>
        </p:txBody>
      </p:sp>
    </p:spTree>
    <p:extLst>
      <p:ext uri="{BB962C8B-B14F-4D97-AF65-F5344CB8AC3E}">
        <p14:creationId xmlns:p14="http://schemas.microsoft.com/office/powerpoint/2010/main" val="517854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F7F5A-7616-C7DA-0845-0A5B411BAC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63C432-DFE6-3336-59D1-FC347A7981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D68EB8-78D4-5082-3E3D-EC4C83CF92B0}"/>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CD423BF7-8558-B4FD-1AA1-D46FD3244493}"/>
              </a:ext>
            </a:extLst>
          </p:cNvPr>
          <p:cNvSpPr>
            <a:spLocks noGrp="1"/>
          </p:cNvSpPr>
          <p:nvPr>
            <p:ph type="sldNum" sz="quarter" idx="5"/>
          </p:nvPr>
        </p:nvSpPr>
        <p:spPr/>
        <p:txBody>
          <a:bodyPr/>
          <a:lstStyle/>
          <a:p>
            <a:fld id="{9528DE07-971B-5947-82F3-F66073483313}" type="slidenum">
              <a:rPr lang="en-US" smtClean="0"/>
              <a:t>4</a:t>
            </a:fld>
            <a:endParaRPr lang="en-US" dirty="0"/>
          </a:p>
        </p:txBody>
      </p:sp>
    </p:spTree>
    <p:extLst>
      <p:ext uri="{BB962C8B-B14F-4D97-AF65-F5344CB8AC3E}">
        <p14:creationId xmlns:p14="http://schemas.microsoft.com/office/powerpoint/2010/main" val="1786831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6FED3-1EA2-9C86-64E2-FF4D49D8D6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F9A7FD-6DF0-8E10-F0BC-CBE107CA15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93CAAC-D145-0A62-6AF8-579026C0CBD4}"/>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93CC9E3C-CA88-AF41-6CD4-3EE62CF497B9}"/>
              </a:ext>
            </a:extLst>
          </p:cNvPr>
          <p:cNvSpPr>
            <a:spLocks noGrp="1"/>
          </p:cNvSpPr>
          <p:nvPr>
            <p:ph type="sldNum" sz="quarter" idx="5"/>
          </p:nvPr>
        </p:nvSpPr>
        <p:spPr/>
        <p:txBody>
          <a:bodyPr/>
          <a:lstStyle/>
          <a:p>
            <a:fld id="{9528DE07-971B-5947-82F3-F66073483313}" type="slidenum">
              <a:rPr lang="en-US" smtClean="0"/>
              <a:t>5</a:t>
            </a:fld>
            <a:endParaRPr lang="en-US" dirty="0"/>
          </a:p>
        </p:txBody>
      </p:sp>
    </p:spTree>
    <p:extLst>
      <p:ext uri="{BB962C8B-B14F-4D97-AF65-F5344CB8AC3E}">
        <p14:creationId xmlns:p14="http://schemas.microsoft.com/office/powerpoint/2010/main" val="2259630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CB353-1A35-BDA4-FDEA-3ECFB6BFA8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5867D4-DF3B-D2A0-ECEE-9CE87131CE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E76448-D310-19C1-A941-8430982CA060}"/>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D1534A79-2929-AAB7-46B1-EE03EF2FFFA4}"/>
              </a:ext>
            </a:extLst>
          </p:cNvPr>
          <p:cNvSpPr>
            <a:spLocks noGrp="1"/>
          </p:cNvSpPr>
          <p:nvPr>
            <p:ph type="sldNum" sz="quarter" idx="5"/>
          </p:nvPr>
        </p:nvSpPr>
        <p:spPr/>
        <p:txBody>
          <a:bodyPr/>
          <a:lstStyle/>
          <a:p>
            <a:fld id="{9528DE07-971B-5947-82F3-F66073483313}" type="slidenum">
              <a:rPr lang="en-US" smtClean="0"/>
              <a:t>6</a:t>
            </a:fld>
            <a:endParaRPr lang="en-US" dirty="0"/>
          </a:p>
        </p:txBody>
      </p:sp>
    </p:spTree>
    <p:extLst>
      <p:ext uri="{BB962C8B-B14F-4D97-AF65-F5344CB8AC3E}">
        <p14:creationId xmlns:p14="http://schemas.microsoft.com/office/powerpoint/2010/main" val="388018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B80F1-44EB-9CCD-18B5-0C692BE221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F357A9-410C-F297-FE61-597B4910E8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ED8492-2CA1-1930-F437-C1AE5F13AC80}"/>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70F03CA5-F1C6-261C-09F3-44189E62A4A8}"/>
              </a:ext>
            </a:extLst>
          </p:cNvPr>
          <p:cNvSpPr>
            <a:spLocks noGrp="1"/>
          </p:cNvSpPr>
          <p:nvPr>
            <p:ph type="sldNum" sz="quarter" idx="5"/>
          </p:nvPr>
        </p:nvSpPr>
        <p:spPr/>
        <p:txBody>
          <a:bodyPr/>
          <a:lstStyle/>
          <a:p>
            <a:fld id="{9528DE07-971B-5947-82F3-F66073483313}" type="slidenum">
              <a:rPr lang="en-US" smtClean="0"/>
              <a:t>7</a:t>
            </a:fld>
            <a:endParaRPr lang="en-US" dirty="0"/>
          </a:p>
        </p:txBody>
      </p:sp>
    </p:spTree>
    <p:extLst>
      <p:ext uri="{BB962C8B-B14F-4D97-AF65-F5344CB8AC3E}">
        <p14:creationId xmlns:p14="http://schemas.microsoft.com/office/powerpoint/2010/main" val="1402377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DE90E-A7F0-826A-0110-AE3042ECC1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5DBE25-083B-1BA5-ED23-0C78BD6C86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A70810-FF08-6BC6-CB10-181D5D92B0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8D1EDB-B183-14A9-03A3-E443F5D2E37D}"/>
              </a:ext>
            </a:extLst>
          </p:cNvPr>
          <p:cNvSpPr>
            <a:spLocks noGrp="1"/>
          </p:cNvSpPr>
          <p:nvPr>
            <p:ph type="sldNum" sz="quarter" idx="5"/>
          </p:nvPr>
        </p:nvSpPr>
        <p:spPr/>
        <p:txBody>
          <a:bodyPr/>
          <a:lstStyle/>
          <a:p>
            <a:fld id="{9528DE07-971B-5947-82F3-F66073483313}" type="slidenum">
              <a:rPr lang="en-US" smtClean="0"/>
              <a:t>8</a:t>
            </a:fld>
            <a:endParaRPr lang="en-US" dirty="0"/>
          </a:p>
        </p:txBody>
      </p:sp>
    </p:spTree>
    <p:extLst>
      <p:ext uri="{BB962C8B-B14F-4D97-AF65-F5344CB8AC3E}">
        <p14:creationId xmlns:p14="http://schemas.microsoft.com/office/powerpoint/2010/main" val="1434600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6A625-CBE5-C2F0-50CA-B53EE63B6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56F25C-9BB8-7F77-0416-EDB128C2CD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330ED0-1882-1224-72AA-27938C4FE44E}"/>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EBEE39B7-E0C5-28BA-FF61-901F86A79AA6}"/>
              </a:ext>
            </a:extLst>
          </p:cNvPr>
          <p:cNvSpPr>
            <a:spLocks noGrp="1"/>
          </p:cNvSpPr>
          <p:nvPr>
            <p:ph type="sldNum" sz="quarter" idx="5"/>
          </p:nvPr>
        </p:nvSpPr>
        <p:spPr/>
        <p:txBody>
          <a:bodyPr/>
          <a:lstStyle/>
          <a:p>
            <a:fld id="{9528DE07-971B-5947-82F3-F66073483313}" type="slidenum">
              <a:rPr lang="en-US" smtClean="0"/>
              <a:t>10</a:t>
            </a:fld>
            <a:endParaRPr lang="en-US" dirty="0"/>
          </a:p>
        </p:txBody>
      </p:sp>
    </p:spTree>
    <p:extLst>
      <p:ext uri="{BB962C8B-B14F-4D97-AF65-F5344CB8AC3E}">
        <p14:creationId xmlns:p14="http://schemas.microsoft.com/office/powerpoint/2010/main" val="3630593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F5FE4-6FD0-B5E7-7254-088A8256F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6BC75-5210-A3EF-D941-806FE4DBCF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499262-280B-4B10-49B1-208EC5BFB7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336843-BF94-4361-FF49-F0C7F356CF1C}"/>
              </a:ext>
            </a:extLst>
          </p:cNvPr>
          <p:cNvSpPr>
            <a:spLocks noGrp="1"/>
          </p:cNvSpPr>
          <p:nvPr>
            <p:ph type="sldNum" sz="quarter" idx="5"/>
          </p:nvPr>
        </p:nvSpPr>
        <p:spPr/>
        <p:txBody>
          <a:bodyPr/>
          <a:lstStyle/>
          <a:p>
            <a:fld id="{9528DE07-971B-5947-82F3-F66073483313}" type="slidenum">
              <a:rPr lang="en-US" smtClean="0"/>
              <a:t>11</a:t>
            </a:fld>
            <a:endParaRPr lang="en-US" dirty="0"/>
          </a:p>
        </p:txBody>
      </p:sp>
    </p:spTree>
    <p:extLst>
      <p:ext uri="{BB962C8B-B14F-4D97-AF65-F5344CB8AC3E}">
        <p14:creationId xmlns:p14="http://schemas.microsoft.com/office/powerpoint/2010/main" val="3538944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6821B-78BC-5B37-8146-1106AC61E2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0A4A72-FC2C-ACD1-036D-7859174DFF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14FB75-39D4-0B38-1CE7-5498A1330E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56C089-F29E-C23C-7231-EC07C8697756}"/>
              </a:ext>
            </a:extLst>
          </p:cNvPr>
          <p:cNvSpPr>
            <a:spLocks noGrp="1"/>
          </p:cNvSpPr>
          <p:nvPr>
            <p:ph type="sldNum" sz="quarter" idx="5"/>
          </p:nvPr>
        </p:nvSpPr>
        <p:spPr/>
        <p:txBody>
          <a:bodyPr/>
          <a:lstStyle/>
          <a:p>
            <a:fld id="{9528DE07-971B-5947-82F3-F66073483313}" type="slidenum">
              <a:rPr lang="en-US" smtClean="0"/>
              <a:t>12</a:t>
            </a:fld>
            <a:endParaRPr lang="en-US" dirty="0"/>
          </a:p>
        </p:txBody>
      </p:sp>
    </p:spTree>
    <p:extLst>
      <p:ext uri="{BB962C8B-B14F-4D97-AF65-F5344CB8AC3E}">
        <p14:creationId xmlns:p14="http://schemas.microsoft.com/office/powerpoint/2010/main" val="360623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68810-E20D-9E99-E8F7-6A34A11FF4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734EA4-BA8E-880D-0916-096BB6FA1E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C4D393-17EE-C836-C226-F49E67E35634}"/>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6C7406BD-A916-59DF-289D-C4CB5787E86F}"/>
              </a:ext>
            </a:extLst>
          </p:cNvPr>
          <p:cNvSpPr>
            <a:spLocks noGrp="1"/>
          </p:cNvSpPr>
          <p:nvPr>
            <p:ph type="sldNum" sz="quarter" idx="5"/>
          </p:nvPr>
        </p:nvSpPr>
        <p:spPr/>
        <p:txBody>
          <a:bodyPr/>
          <a:lstStyle/>
          <a:p>
            <a:fld id="{9528DE07-971B-5947-82F3-F66073483313}" type="slidenum">
              <a:rPr lang="en-US" smtClean="0"/>
              <a:t>13</a:t>
            </a:fld>
            <a:endParaRPr lang="en-US" dirty="0"/>
          </a:p>
        </p:txBody>
      </p:sp>
    </p:spTree>
    <p:extLst>
      <p:ext uri="{BB962C8B-B14F-4D97-AF65-F5344CB8AC3E}">
        <p14:creationId xmlns:p14="http://schemas.microsoft.com/office/powerpoint/2010/main" val="2237488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059CE-A742-42E4-2CAF-236C0BC85E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72BD48-815F-C795-515E-0D67616762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A146BE-19B4-F556-99C1-160B4041BD94}"/>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E3430BBC-9D88-EC49-49A5-7B0253CECAD8}"/>
              </a:ext>
            </a:extLst>
          </p:cNvPr>
          <p:cNvSpPr>
            <a:spLocks noGrp="1"/>
          </p:cNvSpPr>
          <p:nvPr>
            <p:ph type="sldNum" sz="quarter" idx="5"/>
          </p:nvPr>
        </p:nvSpPr>
        <p:spPr/>
        <p:txBody>
          <a:bodyPr/>
          <a:lstStyle/>
          <a:p>
            <a:fld id="{9528DE07-971B-5947-82F3-F66073483313}" type="slidenum">
              <a:rPr lang="en-US" smtClean="0"/>
              <a:t>14</a:t>
            </a:fld>
            <a:endParaRPr lang="en-US" dirty="0"/>
          </a:p>
        </p:txBody>
      </p:sp>
    </p:spTree>
    <p:extLst>
      <p:ext uri="{BB962C8B-B14F-4D97-AF65-F5344CB8AC3E}">
        <p14:creationId xmlns:p14="http://schemas.microsoft.com/office/powerpoint/2010/main" val="2360807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A3FE0-CEAA-5A30-C40C-382102E2C9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62A846-3883-D7A6-5743-590160CC09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DE3E5E-E438-EDB7-C1AD-720B2679E48C}"/>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8D9D76B4-E0E5-562C-922E-9973D5223013}"/>
              </a:ext>
            </a:extLst>
          </p:cNvPr>
          <p:cNvSpPr>
            <a:spLocks noGrp="1"/>
          </p:cNvSpPr>
          <p:nvPr>
            <p:ph type="sldNum" sz="quarter" idx="5"/>
          </p:nvPr>
        </p:nvSpPr>
        <p:spPr/>
        <p:txBody>
          <a:bodyPr/>
          <a:lstStyle/>
          <a:p>
            <a:fld id="{9528DE07-971B-5947-82F3-F66073483313}" type="slidenum">
              <a:rPr lang="en-US" smtClean="0"/>
              <a:t>15</a:t>
            </a:fld>
            <a:endParaRPr lang="en-US" dirty="0"/>
          </a:p>
        </p:txBody>
      </p:sp>
    </p:spTree>
    <p:extLst>
      <p:ext uri="{BB962C8B-B14F-4D97-AF65-F5344CB8AC3E}">
        <p14:creationId xmlns:p14="http://schemas.microsoft.com/office/powerpoint/2010/main" val="2182451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B128C-B964-1F06-2D5E-FC9E89F6DE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BB91D-6051-DEF4-3F09-CABA6DA6B5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47E5EB-6E4C-A41F-1341-AF4B6CA99D32}"/>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D36CB7F6-EB0E-C81D-C914-8B20A4A47ACB}"/>
              </a:ext>
            </a:extLst>
          </p:cNvPr>
          <p:cNvSpPr>
            <a:spLocks noGrp="1"/>
          </p:cNvSpPr>
          <p:nvPr>
            <p:ph type="sldNum" sz="quarter" idx="5"/>
          </p:nvPr>
        </p:nvSpPr>
        <p:spPr/>
        <p:txBody>
          <a:bodyPr/>
          <a:lstStyle/>
          <a:p>
            <a:fld id="{9528DE07-971B-5947-82F3-F66073483313}" type="slidenum">
              <a:rPr lang="en-US" smtClean="0"/>
              <a:t>16</a:t>
            </a:fld>
            <a:endParaRPr lang="en-US" dirty="0"/>
          </a:p>
        </p:txBody>
      </p:sp>
    </p:spTree>
    <p:extLst>
      <p:ext uri="{BB962C8B-B14F-4D97-AF65-F5344CB8AC3E}">
        <p14:creationId xmlns:p14="http://schemas.microsoft.com/office/powerpoint/2010/main" val="265879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411EE-FAB0-D959-E764-EAD504F5C5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B3D6A1-C675-9E3C-8D1C-913EF38CD6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BEC6D5-BBCC-8542-F108-CD1B00265798}"/>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D1047AB9-5056-21DE-8F36-7D4E15CEBE68}"/>
              </a:ext>
            </a:extLst>
          </p:cNvPr>
          <p:cNvSpPr>
            <a:spLocks noGrp="1"/>
          </p:cNvSpPr>
          <p:nvPr>
            <p:ph type="sldNum" sz="quarter" idx="5"/>
          </p:nvPr>
        </p:nvSpPr>
        <p:spPr/>
        <p:txBody>
          <a:bodyPr/>
          <a:lstStyle/>
          <a:p>
            <a:fld id="{9528DE07-971B-5947-82F3-F66073483313}" type="slidenum">
              <a:rPr lang="en-US" smtClean="0"/>
              <a:t>17</a:t>
            </a:fld>
            <a:endParaRPr lang="en-US" dirty="0"/>
          </a:p>
        </p:txBody>
      </p:sp>
    </p:spTree>
    <p:extLst>
      <p:ext uri="{BB962C8B-B14F-4D97-AF65-F5344CB8AC3E}">
        <p14:creationId xmlns:p14="http://schemas.microsoft.com/office/powerpoint/2010/main" val="1111890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C45FC-9263-7CF2-12ED-3F1489BF5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7F1D61-D58C-B43A-B144-214C42EFE3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A9037D-1B4A-0D3E-DE04-D9EF2AB0C87D}"/>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EAB3F2B4-87C1-6755-2875-2B02F899E708}"/>
              </a:ext>
            </a:extLst>
          </p:cNvPr>
          <p:cNvSpPr>
            <a:spLocks noGrp="1"/>
          </p:cNvSpPr>
          <p:nvPr>
            <p:ph type="sldNum" sz="quarter" idx="5"/>
          </p:nvPr>
        </p:nvSpPr>
        <p:spPr/>
        <p:txBody>
          <a:bodyPr/>
          <a:lstStyle/>
          <a:p>
            <a:fld id="{9528DE07-971B-5947-82F3-F66073483313}" type="slidenum">
              <a:rPr lang="en-US" smtClean="0"/>
              <a:t>18</a:t>
            </a:fld>
            <a:endParaRPr lang="en-US" dirty="0"/>
          </a:p>
        </p:txBody>
      </p:sp>
    </p:spTree>
    <p:extLst>
      <p:ext uri="{BB962C8B-B14F-4D97-AF65-F5344CB8AC3E}">
        <p14:creationId xmlns:p14="http://schemas.microsoft.com/office/powerpoint/2010/main" val="26404966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434D8-A86E-23B6-E241-FECF4E25E2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339F03-B352-A925-93D3-9D62D27BB1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C54E07-CCA5-D2FD-DAFC-48069F623B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B1AADA-6767-20EF-AEB2-BABDCAB207C3}"/>
              </a:ext>
            </a:extLst>
          </p:cNvPr>
          <p:cNvSpPr>
            <a:spLocks noGrp="1"/>
          </p:cNvSpPr>
          <p:nvPr>
            <p:ph type="sldNum" sz="quarter" idx="5"/>
          </p:nvPr>
        </p:nvSpPr>
        <p:spPr/>
        <p:txBody>
          <a:bodyPr/>
          <a:lstStyle/>
          <a:p>
            <a:fld id="{9528DE07-971B-5947-82F3-F66073483313}" type="slidenum">
              <a:rPr lang="en-US" smtClean="0"/>
              <a:t>19</a:t>
            </a:fld>
            <a:endParaRPr lang="en-US" dirty="0"/>
          </a:p>
        </p:txBody>
      </p:sp>
    </p:spTree>
    <p:extLst>
      <p:ext uri="{BB962C8B-B14F-4D97-AF65-F5344CB8AC3E}">
        <p14:creationId xmlns:p14="http://schemas.microsoft.com/office/powerpoint/2010/main" val="1771314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6C873-AB01-869D-BCB9-0D24BA8C44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2BD902-5DE4-AB48-451B-5C091A192B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8C9E36-13BD-94D9-1A76-4292DBAFDBFF}"/>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A538B7A9-7C9E-E98F-3CA6-DF66FED2E5FC}"/>
              </a:ext>
            </a:extLst>
          </p:cNvPr>
          <p:cNvSpPr>
            <a:spLocks noGrp="1"/>
          </p:cNvSpPr>
          <p:nvPr>
            <p:ph type="sldNum" sz="quarter" idx="5"/>
          </p:nvPr>
        </p:nvSpPr>
        <p:spPr/>
        <p:txBody>
          <a:bodyPr/>
          <a:lstStyle/>
          <a:p>
            <a:fld id="{9528DE07-971B-5947-82F3-F66073483313}" type="slidenum">
              <a:rPr lang="en-US" smtClean="0"/>
              <a:t>20</a:t>
            </a:fld>
            <a:endParaRPr lang="en-US" dirty="0"/>
          </a:p>
        </p:txBody>
      </p:sp>
    </p:spTree>
    <p:extLst>
      <p:ext uri="{BB962C8B-B14F-4D97-AF65-F5344CB8AC3E}">
        <p14:creationId xmlns:p14="http://schemas.microsoft.com/office/powerpoint/2010/main" val="20526510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4A397-1C53-23E0-A32E-2CAB28F44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BE53E8-EBEA-B3D4-6288-F92DD88099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15A0AB-0C23-25D4-11B2-9DFD2ADF7276}"/>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F9855FF7-69C5-2683-198E-B8C1FEBAE1AC}"/>
              </a:ext>
            </a:extLst>
          </p:cNvPr>
          <p:cNvSpPr>
            <a:spLocks noGrp="1"/>
          </p:cNvSpPr>
          <p:nvPr>
            <p:ph type="sldNum" sz="quarter" idx="5"/>
          </p:nvPr>
        </p:nvSpPr>
        <p:spPr/>
        <p:txBody>
          <a:bodyPr/>
          <a:lstStyle/>
          <a:p>
            <a:fld id="{9528DE07-971B-5947-82F3-F66073483313}" type="slidenum">
              <a:rPr lang="en-US" smtClean="0"/>
              <a:t>21</a:t>
            </a:fld>
            <a:endParaRPr lang="en-US" dirty="0"/>
          </a:p>
        </p:txBody>
      </p:sp>
    </p:spTree>
    <p:extLst>
      <p:ext uri="{BB962C8B-B14F-4D97-AF65-F5344CB8AC3E}">
        <p14:creationId xmlns:p14="http://schemas.microsoft.com/office/powerpoint/2010/main" val="10015960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5D391-66E7-3D10-0584-6022067D53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41EEE7-A9E0-4753-28FE-63D40946DA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23C1F9-2CAD-EB33-E390-FFEB8D0B6768}"/>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C8ADBB12-CEE1-772F-52F2-C5BB0DDB3518}"/>
              </a:ext>
            </a:extLst>
          </p:cNvPr>
          <p:cNvSpPr>
            <a:spLocks noGrp="1"/>
          </p:cNvSpPr>
          <p:nvPr>
            <p:ph type="sldNum" sz="quarter" idx="5"/>
          </p:nvPr>
        </p:nvSpPr>
        <p:spPr/>
        <p:txBody>
          <a:bodyPr/>
          <a:lstStyle/>
          <a:p>
            <a:fld id="{9528DE07-971B-5947-82F3-F66073483313}" type="slidenum">
              <a:rPr lang="en-US" smtClean="0"/>
              <a:t>22</a:t>
            </a:fld>
            <a:endParaRPr lang="en-US" dirty="0"/>
          </a:p>
        </p:txBody>
      </p:sp>
    </p:spTree>
    <p:extLst>
      <p:ext uri="{BB962C8B-B14F-4D97-AF65-F5344CB8AC3E}">
        <p14:creationId xmlns:p14="http://schemas.microsoft.com/office/powerpoint/2010/main" val="3561677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018EE-B042-91F8-C499-3F9B60C64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674E7F-5164-DDAE-DC8A-4DA80F77A1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3FF681-D3F3-B669-1452-693025B9B95D}"/>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1397B160-A4CB-8AE7-6C34-7581FFE50CEC}"/>
              </a:ext>
            </a:extLst>
          </p:cNvPr>
          <p:cNvSpPr>
            <a:spLocks noGrp="1"/>
          </p:cNvSpPr>
          <p:nvPr>
            <p:ph type="sldNum" sz="quarter" idx="5"/>
          </p:nvPr>
        </p:nvSpPr>
        <p:spPr/>
        <p:txBody>
          <a:bodyPr/>
          <a:lstStyle/>
          <a:p>
            <a:fld id="{9528DE07-971B-5947-82F3-F66073483313}" type="slidenum">
              <a:rPr lang="en-US" smtClean="0"/>
              <a:t>23</a:t>
            </a:fld>
            <a:endParaRPr lang="en-US" dirty="0"/>
          </a:p>
        </p:txBody>
      </p:sp>
    </p:spTree>
    <p:extLst>
      <p:ext uri="{BB962C8B-B14F-4D97-AF65-F5344CB8AC3E}">
        <p14:creationId xmlns:p14="http://schemas.microsoft.com/office/powerpoint/2010/main" val="32476275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0C032-BB5D-3F76-BFA0-174651D885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64459B-F120-5548-21EA-A6E30BE552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D14E5-B904-08EE-68FD-639365C00F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D78CC1-C3E3-32DB-03C0-124822C49BB5}"/>
              </a:ext>
            </a:extLst>
          </p:cNvPr>
          <p:cNvSpPr>
            <a:spLocks noGrp="1"/>
          </p:cNvSpPr>
          <p:nvPr>
            <p:ph type="sldNum" sz="quarter" idx="5"/>
          </p:nvPr>
        </p:nvSpPr>
        <p:spPr/>
        <p:txBody>
          <a:bodyPr/>
          <a:lstStyle/>
          <a:p>
            <a:fld id="{9528DE07-971B-5947-82F3-F66073483313}" type="slidenum">
              <a:rPr lang="en-US" smtClean="0"/>
              <a:t>24</a:t>
            </a:fld>
            <a:endParaRPr lang="en-US" dirty="0"/>
          </a:p>
        </p:txBody>
      </p:sp>
    </p:spTree>
    <p:extLst>
      <p:ext uri="{BB962C8B-B14F-4D97-AF65-F5344CB8AC3E}">
        <p14:creationId xmlns:p14="http://schemas.microsoft.com/office/powerpoint/2010/main" val="945796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06806-6B34-C005-6FAE-81EF30995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04BB1D-80C3-3086-54AC-665E517B7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40CD29-2B28-DC58-AB07-94E1E3689216}"/>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0F7C650D-E990-B9D1-ACB2-F6AB5656A132}"/>
              </a:ext>
            </a:extLst>
          </p:cNvPr>
          <p:cNvSpPr>
            <a:spLocks noGrp="1"/>
          </p:cNvSpPr>
          <p:nvPr>
            <p:ph type="sldNum" sz="quarter" idx="5"/>
          </p:nvPr>
        </p:nvSpPr>
        <p:spPr/>
        <p:txBody>
          <a:bodyPr/>
          <a:lstStyle/>
          <a:p>
            <a:fld id="{9528DE07-971B-5947-82F3-F66073483313}" type="slidenum">
              <a:rPr lang="en-US" smtClean="0"/>
              <a:t>25</a:t>
            </a:fld>
            <a:endParaRPr lang="en-US" dirty="0"/>
          </a:p>
        </p:txBody>
      </p:sp>
    </p:spTree>
    <p:extLst>
      <p:ext uri="{BB962C8B-B14F-4D97-AF65-F5344CB8AC3E}">
        <p14:creationId xmlns:p14="http://schemas.microsoft.com/office/powerpoint/2010/main" val="3449085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DEF59-BA70-62E6-B580-C7E2D29739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DF7B81-0475-E47F-7780-B354DB02BF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4B1D18-E8F1-E38C-1205-C7E98FC29547}"/>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0630813B-D7B7-31FC-42A4-0EAF75509AE4}"/>
              </a:ext>
            </a:extLst>
          </p:cNvPr>
          <p:cNvSpPr>
            <a:spLocks noGrp="1"/>
          </p:cNvSpPr>
          <p:nvPr>
            <p:ph type="sldNum" sz="quarter" idx="5"/>
          </p:nvPr>
        </p:nvSpPr>
        <p:spPr/>
        <p:txBody>
          <a:bodyPr/>
          <a:lstStyle/>
          <a:p>
            <a:fld id="{9528DE07-971B-5947-82F3-F66073483313}" type="slidenum">
              <a:rPr lang="en-US" smtClean="0"/>
              <a:t>26</a:t>
            </a:fld>
            <a:endParaRPr lang="en-US" dirty="0"/>
          </a:p>
        </p:txBody>
      </p:sp>
    </p:spTree>
    <p:extLst>
      <p:ext uri="{BB962C8B-B14F-4D97-AF65-F5344CB8AC3E}">
        <p14:creationId xmlns:p14="http://schemas.microsoft.com/office/powerpoint/2010/main" val="23695625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41A5B-ED5D-9583-BBAF-B897192AF9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BCB66E-8F92-C521-3A26-354BDE1BE4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D39E33-69CD-1708-CEEC-4EFB04CCF4F7}"/>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8215629F-CB5C-17DC-B4B2-A8B98FABED3E}"/>
              </a:ext>
            </a:extLst>
          </p:cNvPr>
          <p:cNvSpPr>
            <a:spLocks noGrp="1"/>
          </p:cNvSpPr>
          <p:nvPr>
            <p:ph type="sldNum" sz="quarter" idx="5"/>
          </p:nvPr>
        </p:nvSpPr>
        <p:spPr/>
        <p:txBody>
          <a:bodyPr/>
          <a:lstStyle/>
          <a:p>
            <a:fld id="{9528DE07-971B-5947-82F3-F66073483313}" type="slidenum">
              <a:rPr lang="en-US" smtClean="0"/>
              <a:t>27</a:t>
            </a:fld>
            <a:endParaRPr lang="en-US" dirty="0"/>
          </a:p>
        </p:txBody>
      </p:sp>
    </p:spTree>
    <p:extLst>
      <p:ext uri="{BB962C8B-B14F-4D97-AF65-F5344CB8AC3E}">
        <p14:creationId xmlns:p14="http://schemas.microsoft.com/office/powerpoint/2010/main" val="18029109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2667000"/>
            <a:ext cx="3581400" cy="350838"/>
          </a:xfrm>
          <a:prstGeom prst="rect">
            <a:avLst/>
          </a:prstGeom>
        </p:spPr>
        <p:txBody>
          <a:bodyPr vert="horz" lIns="0" tIns="0" rIns="0" bIns="0" anchor="b" anchorCtr="0"/>
          <a:lstStyle>
            <a:lvl1pPr algn="l">
              <a:defRPr sz="2000" b="1">
                <a:solidFill>
                  <a:schemeClr val="bg1"/>
                </a:solidFill>
              </a:defRPr>
            </a:lvl1pPr>
          </a:lstStyle>
          <a:p>
            <a:r>
              <a:rPr lang="en-US"/>
              <a:t>Click to edit Master title style</a:t>
            </a:r>
          </a:p>
        </p:txBody>
      </p:sp>
      <p:sp>
        <p:nvSpPr>
          <p:cNvPr id="4" name="Text Placeholder 3"/>
          <p:cNvSpPr>
            <a:spLocks noGrp="1"/>
          </p:cNvSpPr>
          <p:nvPr>
            <p:ph type="body" sz="quarter" idx="10" hasCustomPrompt="1"/>
          </p:nvPr>
        </p:nvSpPr>
        <p:spPr>
          <a:xfrm>
            <a:off x="5105400" y="3017838"/>
            <a:ext cx="3581400" cy="334962"/>
          </a:xfrm>
          <a:prstGeom prst="rect">
            <a:avLst/>
          </a:prstGeom>
        </p:spPr>
        <p:txBody>
          <a:bodyPr vert="horz" lIns="0" tIns="0" rIns="0" bIns="0"/>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05400" y="3352800"/>
            <a:ext cx="3581400" cy="304800"/>
          </a:xfrm>
          <a:prstGeom prst="rect">
            <a:avLst/>
          </a:prstGeom>
        </p:spPr>
        <p:txBody>
          <a:bodyPr vert="horz" lIns="0" tIns="0" rIns="0" bIns="0"/>
          <a:lstStyle>
            <a:lvl1pPr>
              <a:buFontTx/>
              <a:buNone/>
              <a:defRPr sz="1400" b="1" i="0" baseline="0">
                <a:solidFill>
                  <a:schemeClr val="bg1"/>
                </a:solidFill>
              </a:defRPr>
            </a:lvl1pPr>
          </a:lstStyle>
          <a:p>
            <a:pPr lvl="0"/>
            <a:r>
              <a:rPr lang="en-US"/>
              <a:t>Date of Presentation</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4"/>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206145101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8"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59347222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3"/>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89674981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5"/>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99517628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100000">
                <a:schemeClr val="bg2"/>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04541329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74969878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71421276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772400" cy="639762"/>
          </a:xfrm>
          <a:prstGeom prst="rect">
            <a:avLst/>
          </a:prstGeom>
        </p:spPr>
        <p:txBody>
          <a:bodyPr vert="horz" lIns="0" tIns="0" rIns="0" bIns="0"/>
          <a:lstStyle>
            <a:lvl1pPr algn="l">
              <a:defRPr sz="2000" b="1">
                <a:solidFill>
                  <a:schemeClr val="bg1"/>
                </a:solidFill>
                <a:latin typeface="Arial"/>
                <a:cs typeface="Arial"/>
              </a:defRPr>
            </a:lvl1pPr>
          </a:lstStyle>
          <a:p>
            <a:r>
              <a:rPr lang="en-US"/>
              <a:t>Click to edit Master title style</a:t>
            </a:r>
          </a:p>
        </p:txBody>
      </p:sp>
      <p:sp>
        <p:nvSpPr>
          <p:cNvPr id="4" name="Text Placeholder 3"/>
          <p:cNvSpPr>
            <a:spLocks noGrp="1"/>
          </p:cNvSpPr>
          <p:nvPr>
            <p:ph type="body" sz="quarter" idx="10"/>
          </p:nvPr>
        </p:nvSpPr>
        <p:spPr>
          <a:xfrm>
            <a:off x="762000" y="1524000"/>
            <a:ext cx="7772400" cy="3581400"/>
          </a:xfrm>
          <a:prstGeom prst="rect">
            <a:avLst/>
          </a:prstGeom>
        </p:spPr>
        <p:txBody>
          <a:bodyPr vert="horz" lIns="0" tIns="0" rIns="0" bIns="0"/>
          <a:lstStyle>
            <a:lvl1pPr>
              <a:buFontTx/>
              <a:buNone/>
              <a:defRPr sz="1600" baseline="0">
                <a:solidFill>
                  <a:schemeClr val="bg2"/>
                </a:solidFill>
              </a:defRPr>
            </a:lvl1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696200" cy="685800"/>
          </a:xfrm>
          <a:prstGeom prst="rect">
            <a:avLst/>
          </a:prstGeom>
        </p:spPr>
        <p:txBody>
          <a:bodyPr wrap="square" lIns="0" tIns="0" rIns="0" bIns="0">
            <a:noAutofit/>
          </a:bodyPr>
          <a:lstStyle>
            <a:lvl1pPr algn="l">
              <a:defRPr sz="20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762000" y="1524000"/>
            <a:ext cx="7696200" cy="246221"/>
          </a:xfrm>
          <a:prstGeom prst="rect">
            <a:avLst/>
          </a:prstGeom>
        </p:spPr>
        <p:txBody>
          <a:bodyPr wrap="square" lIns="0" tIns="0" rIns="0" bIns="0">
            <a:noAutofit/>
          </a:bodyPr>
          <a:lstStyle>
            <a:lvl1pPr marL="0" indent="0" algn="l">
              <a:buNone/>
              <a:defRPr sz="1600">
                <a:solidFill>
                  <a:srgbClr val="47463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Table Placeholder 7"/>
          <p:cNvSpPr>
            <a:spLocks noGrp="1"/>
          </p:cNvSpPr>
          <p:nvPr>
            <p:ph type="tbl" sz="quarter" idx="10"/>
          </p:nvPr>
        </p:nvSpPr>
        <p:spPr>
          <a:xfrm>
            <a:off x="762000" y="1981200"/>
            <a:ext cx="7696200" cy="3810000"/>
          </a:xfrm>
          <a:prstGeom prst="rect">
            <a:avLst/>
          </a:prstGeom>
        </p:spPr>
        <p:txBody>
          <a:bodyPr vert="horz"/>
          <a:lstStyle>
            <a:lvl1pPr>
              <a:defRPr sz="1600">
                <a:solidFill>
                  <a:srgbClr val="47463D"/>
                </a:solidFill>
              </a:defRPr>
            </a:lvl1pPr>
          </a:lstStyle>
          <a:p>
            <a:endParaRPr lang="en-US" dirty="0"/>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467523"/>
            <a:ext cx="792480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a:xfrm>
            <a:off x="762000" y="304800"/>
            <a:ext cx="7924800" cy="685800"/>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5"/>
          <p:cNvSpPr>
            <a:spLocks noGrp="1"/>
          </p:cNvSpPr>
          <p:nvPr>
            <p:ph type="title"/>
          </p:nvPr>
        </p:nvSpPr>
        <p:spPr>
          <a:xfrm>
            <a:off x="762000" y="304800"/>
            <a:ext cx="7924800" cy="609600"/>
          </a:xfrm>
          <a:prstGeom prst="rect">
            <a:avLst/>
          </a:prstGeom>
        </p:spPr>
        <p:txBody>
          <a:bodyPr vert="horz" lIns="0" tIns="0" rIns="0" bIns="0"/>
          <a:lstStyle>
            <a:lvl1pPr algn="l">
              <a:buFontTx/>
              <a:buNone/>
              <a:defRPr sz="2000" b="1">
                <a:solidFill>
                  <a:schemeClr val="bg1"/>
                </a:solidFill>
              </a:defRPr>
            </a:lvl1pPr>
          </a:lstStyle>
          <a:p>
            <a:r>
              <a:rPr lang="en-US"/>
              <a:t>Click to edit Master title style</a:t>
            </a:r>
          </a:p>
        </p:txBody>
      </p:sp>
      <p:sp>
        <p:nvSpPr>
          <p:cNvPr id="7" name="Content Placeholder 2"/>
          <p:cNvSpPr>
            <a:spLocks noGrp="1"/>
          </p:cNvSpPr>
          <p:nvPr>
            <p:ph idx="1"/>
          </p:nvPr>
        </p:nvSpPr>
        <p:spPr>
          <a:xfrm>
            <a:off x="762000"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0"/>
          </p:nvPr>
        </p:nvSpPr>
        <p:spPr>
          <a:xfrm>
            <a:off x="4382636"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2000" y="1529871"/>
            <a:ext cx="2590800" cy="215444"/>
          </a:xfrm>
          <a:prstGeom prst="rect">
            <a:avLst/>
          </a:prstGeom>
        </p:spPr>
        <p:txBody>
          <a:bodyPr wrap="square" lIns="0" tIns="0" rIns="0" bIns="0">
            <a:spAutoFit/>
          </a:bodyPr>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Title 5"/>
          <p:cNvSpPr>
            <a:spLocks noGrp="1"/>
          </p:cNvSpPr>
          <p:nvPr>
            <p:ph type="title"/>
          </p:nvPr>
        </p:nvSpPr>
        <p:spPr>
          <a:xfrm>
            <a:off x="762000" y="301578"/>
            <a:ext cx="7924800" cy="698499"/>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7" name="Content Placeholder 2"/>
          <p:cNvSpPr>
            <a:spLocks noGrp="1"/>
          </p:cNvSpPr>
          <p:nvPr>
            <p:ph idx="10"/>
          </p:nvPr>
        </p:nvSpPr>
        <p:spPr>
          <a:xfrm>
            <a:off x="3677504" y="1524385"/>
            <a:ext cx="415141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924800" cy="685800"/>
          </a:xfrm>
          <a:prstGeom prst="rect">
            <a:avLst/>
          </a:prstGeom>
        </p:spPr>
        <p:txBody>
          <a:bodyPr lIns="0" tIns="0" rIns="0" bIns="0" anchor="t"/>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762000" y="1219199"/>
            <a:ext cx="5486400" cy="4495800"/>
          </a:xfrm>
          <a:prstGeom prst="rect">
            <a:avLst/>
          </a:prstGeom>
        </p:spPr>
        <p:txBody>
          <a:bodyPr anchor="ctr"/>
          <a:lstStyle>
            <a:lvl1pPr marL="0" indent="0" algn="ctr">
              <a:buNone/>
              <a:defRPr sz="1600">
                <a:solidFill>
                  <a:srgbClr val="47463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400800" y="1219198"/>
            <a:ext cx="2286000" cy="4495801"/>
          </a:xfrm>
          <a:prstGeom prst="rect">
            <a:avLst/>
          </a:prstGeom>
        </p:spPr>
        <p:txBody>
          <a:bodyPr lIns="0" tIns="0" rIns="0" bIns="0"/>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rgbClr val="2E5B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Screen Shot 2015-07-10 at 10.34.47 AM.png"/>
          <p:cNvPicPr>
            <a:picLocks noChangeAspect="1"/>
          </p:cNvPicPr>
          <p:nvPr userDrawn="1"/>
        </p:nvPicPr>
        <p:blipFill rotWithShape="1">
          <a:blip r:embed="rId2">
            <a:extLst>
              <a:ext uri="{28A0092B-C50C-407E-A947-70E740481C1C}">
                <a14:useLocalDpi xmlns:a14="http://schemas.microsoft.com/office/drawing/2010/main" val="0"/>
              </a:ext>
            </a:extLst>
          </a:blip>
          <a:srcRect l="24804" t="16125" r="22135" b="11696"/>
          <a:stretch/>
        </p:blipFill>
        <p:spPr>
          <a:xfrm>
            <a:off x="1194241" y="2160821"/>
            <a:ext cx="2751182" cy="2132389"/>
          </a:xfrm>
          <a:prstGeom prst="rect">
            <a:avLst/>
          </a:prstGeom>
        </p:spPr>
      </p:pic>
      <p:sp>
        <p:nvSpPr>
          <p:cNvPr id="5" name="Text Placeholder 3"/>
          <p:cNvSpPr>
            <a:spLocks noGrp="1"/>
          </p:cNvSpPr>
          <p:nvPr>
            <p:ph type="body" sz="quarter" idx="10" hasCustomPrompt="1"/>
          </p:nvPr>
        </p:nvSpPr>
        <p:spPr>
          <a:xfrm>
            <a:off x="5119008" y="1799292"/>
            <a:ext cx="3578797" cy="909919"/>
          </a:xfrm>
          <a:prstGeom prst="rect">
            <a:avLst/>
          </a:prstGeom>
        </p:spPr>
        <p:txBody>
          <a:bodyPr vert="horz" lIns="0" tIns="0" rIns="0" bIns="0" anchor="b"/>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19294" y="2840015"/>
            <a:ext cx="3581400" cy="561318"/>
          </a:xfrm>
          <a:prstGeom prst="rect">
            <a:avLst/>
          </a:prstGeom>
        </p:spPr>
        <p:txBody>
          <a:bodyPr vert="horz" lIns="0" tIns="0" rIns="0" bIns="0"/>
          <a:lstStyle>
            <a:lvl1pPr>
              <a:buFontTx/>
              <a:buNone/>
              <a:defRPr sz="1400" b="0" i="0" baseline="0">
                <a:solidFill>
                  <a:schemeClr val="bg1"/>
                </a:solidFill>
              </a:defRPr>
            </a:lvl1pPr>
          </a:lstStyle>
          <a:p>
            <a:pPr lvl="0"/>
            <a:r>
              <a:rPr lang="en-US"/>
              <a:t>Phone number and email address</a:t>
            </a:r>
          </a:p>
        </p:txBody>
      </p:sp>
      <p:sp>
        <p:nvSpPr>
          <p:cNvPr id="7" name="Text Placeholder 5"/>
          <p:cNvSpPr>
            <a:spLocks noGrp="1"/>
          </p:cNvSpPr>
          <p:nvPr>
            <p:ph type="body" sz="quarter" idx="12" hasCustomPrompt="1"/>
          </p:nvPr>
        </p:nvSpPr>
        <p:spPr>
          <a:xfrm>
            <a:off x="5128915" y="3768354"/>
            <a:ext cx="3581400" cy="304800"/>
          </a:xfrm>
          <a:prstGeom prst="rect">
            <a:avLst/>
          </a:prstGeom>
        </p:spPr>
        <p:txBody>
          <a:bodyPr vert="horz" lIns="0" tIns="0" rIns="0" bIns="0"/>
          <a:lstStyle>
            <a:lvl1pPr>
              <a:buFontTx/>
              <a:buNone/>
              <a:defRPr sz="1400" b="0" i="0" baseline="0">
                <a:solidFill>
                  <a:schemeClr val="bg1"/>
                </a:solidFill>
              </a:defRPr>
            </a:lvl1pPr>
          </a:lstStyle>
          <a:p>
            <a:pPr lvl="0"/>
            <a:r>
              <a:rPr lang="en-US"/>
              <a:t>Presenting office address</a:t>
            </a:r>
          </a:p>
        </p:txBody>
      </p:sp>
    </p:spTree>
    <p:extLst>
      <p:ext uri="{BB962C8B-B14F-4D97-AF65-F5344CB8AC3E}">
        <p14:creationId xmlns:p14="http://schemas.microsoft.com/office/powerpoint/2010/main" val="1554647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2D4E69"/>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2294C68-9181-841F-A4EA-3B3019512415}"/>
              </a:ext>
            </a:extLst>
          </p:cNvPr>
          <p:cNvSpPr/>
          <p:nvPr userDrawn="1"/>
        </p:nvSpPr>
        <p:spPr>
          <a:xfrm>
            <a:off x="0" y="0"/>
            <a:ext cx="2866168" cy="68535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0BAD1A5-33BD-4646-C4E6-89460EECD1D3}"/>
              </a:ext>
            </a:extLst>
          </p:cNvPr>
          <p:cNvSpPr>
            <a:spLocks noGrp="1"/>
          </p:cNvSpPr>
          <p:nvPr>
            <p:ph type="ctrTitle"/>
          </p:nvPr>
        </p:nvSpPr>
        <p:spPr>
          <a:xfrm>
            <a:off x="3275200" y="1122362"/>
            <a:ext cx="5459767" cy="2387600"/>
          </a:xfrm>
        </p:spPr>
        <p:txBody>
          <a:bodyPr anchor="b"/>
          <a:lstStyle>
            <a:lvl1pPr algn="ctr">
              <a:defRPr sz="6000" b="1">
                <a:solidFill>
                  <a:schemeClr val="bg1">
                    <a:lumMod val="95000"/>
                  </a:schemeClr>
                </a:solidFill>
                <a:latin typeface="Helvetica LT Std Light" panose="020B0403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2308282-E25F-0CE5-1E64-1B78C954A8CC}"/>
              </a:ext>
            </a:extLst>
          </p:cNvPr>
          <p:cNvSpPr>
            <a:spLocks noGrp="1"/>
          </p:cNvSpPr>
          <p:nvPr>
            <p:ph type="subTitle" idx="1"/>
          </p:nvPr>
        </p:nvSpPr>
        <p:spPr>
          <a:xfrm>
            <a:off x="5237824" y="4816723"/>
            <a:ext cx="3906175" cy="1655762"/>
          </a:xfrm>
        </p:spPr>
        <p:txBody>
          <a:bodyPr>
            <a:normAutofit/>
          </a:bodyPr>
          <a:lstStyle>
            <a:lvl1pPr marL="0" indent="0" algn="l">
              <a:buNone/>
              <a:defRPr sz="1800">
                <a:solidFill>
                  <a:srgbClr val="D7D6CF"/>
                </a:solidFill>
                <a:latin typeface="Helvetica LT Std Ligh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62144" y="1220016"/>
            <a:ext cx="2804024" cy="499573"/>
          </a:xfrm>
          <a:prstGeom prst="rect">
            <a:avLst/>
          </a:prstGeom>
        </p:spPr>
      </p:pic>
      <p:cxnSp>
        <p:nvCxnSpPr>
          <p:cNvPr id="17" name="Straight Connector 16">
            <a:extLst>
              <a:ext uri="{FF2B5EF4-FFF2-40B4-BE49-F238E27FC236}">
                <a16:creationId xmlns:a16="http://schemas.microsoft.com/office/drawing/2014/main" id="{2652ACCF-BB82-B6D2-808A-74C077A098C0}"/>
              </a:ext>
            </a:extLst>
          </p:cNvPr>
          <p:cNvCxnSpPr/>
          <p:nvPr userDrawn="1"/>
        </p:nvCxnSpPr>
        <p:spPr>
          <a:xfrm>
            <a:off x="3275200" y="3755253"/>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795B6116-D2DB-89F2-842F-21152457A1CF}"/>
              </a:ext>
            </a:extLst>
          </p:cNvPr>
          <p:cNvCxnSpPr/>
          <p:nvPr userDrawn="1"/>
        </p:nvCxnSpPr>
        <p:spPr>
          <a:xfrm>
            <a:off x="3275200" y="871490"/>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9805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Slide">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C0FD49-DAFC-ED78-5256-0401FE1F7A48}"/>
              </a:ext>
            </a:extLst>
          </p:cNvPr>
          <p:cNvSpPr/>
          <p:nvPr userDrawn="1"/>
        </p:nvSpPr>
        <p:spPr>
          <a:xfrm>
            <a:off x="0" y="-1"/>
            <a:ext cx="9144000" cy="976544"/>
          </a:xfrm>
          <a:prstGeom prst="rect">
            <a:avLst/>
          </a:prstGeom>
          <a:solidFill>
            <a:srgbClr val="2D4E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8CF60E-DA7D-66D3-1648-8DE8F760E2C9}"/>
              </a:ext>
            </a:extLst>
          </p:cNvPr>
          <p:cNvSpPr>
            <a:spLocks noGrp="1"/>
          </p:cNvSpPr>
          <p:nvPr>
            <p:ph type="title"/>
          </p:nvPr>
        </p:nvSpPr>
        <p:spPr>
          <a:xfrm>
            <a:off x="628650" y="204465"/>
            <a:ext cx="8515350" cy="611419"/>
          </a:xfrm>
        </p:spPr>
        <p:txBody>
          <a:bodyPr/>
          <a:lstStyle>
            <a:lvl1pPr>
              <a:defRPr b="1">
                <a:solidFill>
                  <a:schemeClr val="bg1"/>
                </a:solidFill>
                <a:latin typeface="Helvetica LT Std Light" panose="020B04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8F0B4F2-03E1-6A32-78AB-6DC667818359}"/>
              </a:ext>
            </a:extLst>
          </p:cNvPr>
          <p:cNvSpPr>
            <a:spLocks noGrp="1"/>
          </p:cNvSpPr>
          <p:nvPr>
            <p:ph idx="1"/>
          </p:nvPr>
        </p:nvSpPr>
        <p:spPr>
          <a:xfrm>
            <a:off x="628650" y="1159106"/>
            <a:ext cx="7886700" cy="5017857"/>
          </a:xfrm>
        </p:spPr>
        <p:txBody>
          <a:bodyPr/>
          <a:lstStyle>
            <a:lvl1pPr>
              <a:defRPr>
                <a:latin typeface="Helvetica LT Std Light" panose="020B0403020202020204" pitchFamily="34" charset="0"/>
              </a:defRPr>
            </a:lvl1pPr>
            <a:lvl2pPr>
              <a:defRPr>
                <a:latin typeface="Helvetica LT Std Light" panose="020B0403020202020204" pitchFamily="34" charset="0"/>
              </a:defRPr>
            </a:lvl2pPr>
            <a:lvl3pPr>
              <a:defRPr>
                <a:latin typeface="Helvetica LT Std Light" panose="020B0403020202020204" pitchFamily="34" charset="0"/>
              </a:defRPr>
            </a:lvl3pPr>
            <a:lvl4pPr>
              <a:defRPr>
                <a:latin typeface="Helvetica LT Std Light" panose="020B0403020202020204" pitchFamily="34" charset="0"/>
              </a:defRPr>
            </a:lvl4pPr>
            <a:lvl5pPr>
              <a:defRPr>
                <a:latin typeface="Helvetica LT Std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close up of a logo&#10;&#10;Description automatically generated">
            <a:extLst>
              <a:ext uri="{FF2B5EF4-FFF2-40B4-BE49-F238E27FC236}">
                <a16:creationId xmlns:a16="http://schemas.microsoft.com/office/drawing/2014/main" id="{BAE2BC47-CBDC-446C-2F64-16F09E13ADEF}"/>
              </a:ext>
            </a:extLst>
          </p:cNvPr>
          <p:cNvPicPr>
            <a:picLocks noChangeAspect="1"/>
          </p:cNvPicPr>
          <p:nvPr userDrawn="1"/>
        </p:nvPicPr>
        <p:blipFill>
          <a:blip r:embed="rId2"/>
          <a:stretch>
            <a:fillRect/>
          </a:stretch>
        </p:blipFill>
        <p:spPr>
          <a:xfrm>
            <a:off x="124287" y="6356350"/>
            <a:ext cx="2849732" cy="419798"/>
          </a:xfrm>
          <a:prstGeom prst="rect">
            <a:avLst/>
          </a:prstGeom>
        </p:spPr>
      </p:pic>
      <p:sp>
        <p:nvSpPr>
          <p:cNvPr id="11" name="TextBox 10">
            <a:extLst>
              <a:ext uri="{FF2B5EF4-FFF2-40B4-BE49-F238E27FC236}">
                <a16:creationId xmlns:a16="http://schemas.microsoft.com/office/drawing/2014/main" id="{B1DDEB74-2F00-7A55-3974-D149B8D216C2}"/>
              </a:ext>
            </a:extLst>
          </p:cNvPr>
          <p:cNvSpPr txBox="1"/>
          <p:nvPr userDrawn="1"/>
        </p:nvSpPr>
        <p:spPr>
          <a:xfrm>
            <a:off x="4900474" y="6439291"/>
            <a:ext cx="4039341" cy="21544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800" dirty="0">
                <a:solidFill>
                  <a:srgbClr val="6C6864"/>
                </a:solidFill>
                <a:latin typeface="Helvetica LT Std Light" panose="020B0403020202020204" pitchFamily="34" charset="0"/>
              </a:rPr>
              <a:t>© Hogan Marren Babbo &amp; Rose, Ltd. All rights reserved  |  </a:t>
            </a:r>
            <a:fld id="{FA07ED1D-0EDD-44D2-94A0-9E4C73635A81}" type="slidenum">
              <a:rPr lang="en-US" sz="800" b="1" smtClean="0">
                <a:solidFill>
                  <a:srgbClr val="437083"/>
                </a:solidFill>
                <a:latin typeface="Helvetica LT Std Light" panose="020B0403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lang="en-US" sz="800" b="1" dirty="0">
              <a:solidFill>
                <a:srgbClr val="437083"/>
              </a:solidFill>
              <a:latin typeface="Helvetica LT Std Light" panose="020B0403020202020204" pitchFamily="34" charset="0"/>
            </a:endParaRPr>
          </a:p>
        </p:txBody>
      </p:sp>
      <p:cxnSp>
        <p:nvCxnSpPr>
          <p:cNvPr id="15" name="Straight Connector 14">
            <a:extLst>
              <a:ext uri="{FF2B5EF4-FFF2-40B4-BE49-F238E27FC236}">
                <a16:creationId xmlns:a16="http://schemas.microsoft.com/office/drawing/2014/main" id="{3118EDCE-310E-2327-EEDF-463CBAC30BAB}"/>
              </a:ext>
            </a:extLst>
          </p:cNvPr>
          <p:cNvCxnSpPr>
            <a:cxnSpLocks/>
          </p:cNvCxnSpPr>
          <p:nvPr userDrawn="1"/>
        </p:nvCxnSpPr>
        <p:spPr>
          <a:xfrm>
            <a:off x="0" y="873880"/>
            <a:ext cx="9144000" cy="0"/>
          </a:xfrm>
          <a:prstGeom prst="line">
            <a:avLst/>
          </a:prstGeom>
          <a:ln>
            <a:solidFill>
              <a:srgbClr val="D7D6C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644051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2D4E69"/>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7D5C1BD-A9E3-F469-C657-B1626A4F37CF}"/>
              </a:ext>
            </a:extLst>
          </p:cNvPr>
          <p:cNvSpPr/>
          <p:nvPr userDrawn="1"/>
        </p:nvSpPr>
        <p:spPr>
          <a:xfrm>
            <a:off x="1842116" y="2512379"/>
            <a:ext cx="5459768" cy="13050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2060197" y="2717377"/>
            <a:ext cx="5023606" cy="895020"/>
          </a:xfrm>
          <a:prstGeom prst="rect">
            <a:avLst/>
          </a:prstGeom>
        </p:spPr>
      </p:pic>
    </p:spTree>
    <p:extLst>
      <p:ext uri="{BB962C8B-B14F-4D97-AF65-F5344CB8AC3E}">
        <p14:creationId xmlns:p14="http://schemas.microsoft.com/office/powerpoint/2010/main" val="641306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7" name="Picture 6" descr="HMBR ppt Body Slide w-filter.jpg"/>
          <p:cNvPicPr>
            <a:picLocks noChangeAspect="1"/>
          </p:cNvPicPr>
          <p:nvPr userDrawn="1"/>
        </p:nvPicPr>
        <p:blipFill>
          <a:blip r:embed="rId17"/>
          <a:stretch>
            <a:fillRect/>
          </a:stretch>
        </p:blipFill>
        <p:spPr>
          <a:xfrm>
            <a:off x="0" y="0"/>
            <a:ext cx="9144000" cy="6858000"/>
          </a:xfrm>
          <a:prstGeom prst="rect">
            <a:avLst/>
          </a:prstGeom>
        </p:spPr>
      </p:pic>
      <p:sp>
        <p:nvSpPr>
          <p:cNvPr id="2" name="TextBox 1"/>
          <p:cNvSpPr txBox="1"/>
          <p:nvPr userDrawn="1"/>
        </p:nvSpPr>
        <p:spPr>
          <a:xfrm>
            <a:off x="4627364" y="6375880"/>
            <a:ext cx="4038600" cy="230832"/>
          </a:xfrm>
          <a:prstGeom prst="rect">
            <a:avLst/>
          </a:prstGeom>
          <a:noFill/>
        </p:spPr>
        <p:txBody>
          <a:bodyPr wrap="square" rtlCol="0">
            <a:spAutoFit/>
          </a:bodyPr>
          <a:lstStyle/>
          <a:p>
            <a:pPr algn="r"/>
            <a:r>
              <a:rPr lang="en-US" sz="900" dirty="0">
                <a:solidFill>
                  <a:schemeClr val="bg2"/>
                </a:solidFill>
              </a:rPr>
              <a:t>© Hogan Marren Babbo &amp; Rose, Ltd. All rights reserved  |</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84" r:id="rId2"/>
    <p:sldLayoutId id="2147483683" r:id="rId3"/>
    <p:sldLayoutId id="2147483685" r:id="rId4"/>
    <p:sldLayoutId id="2147483686" r:id="rId5"/>
    <p:sldLayoutId id="2147483687" r:id="rId6"/>
    <p:sldLayoutId id="2147483680" r:id="rId7"/>
    <p:sldLayoutId id="2147483688" r:id="rId8"/>
    <p:sldLayoutId id="2147483669" r:id="rId9"/>
    <p:sldLayoutId id="2147483671" r:id="rId10"/>
    <p:sldLayoutId id="2147483672" r:id="rId11"/>
    <p:sldLayoutId id="2147483674" r:id="rId12"/>
    <p:sldLayoutId id="2147483678" r:id="rId13"/>
    <p:sldLayoutId id="2147483679" r:id="rId14"/>
    <p:sldLayoutId id="2147483682" r:id="rId15"/>
  </p:sldLayoutIdLst>
  <p:hf hdr="0" ftr="0" dt="0"/>
  <p:txStyles>
    <p:titleStyle>
      <a:lvl1pPr algn="l" defTabSz="457200" rtl="0" eaLnBrk="1" latinLnBrk="0" hangingPunct="1">
        <a:spcBef>
          <a:spcPct val="0"/>
        </a:spcBef>
        <a:buNone/>
        <a:defRPr sz="2000" b="1"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D4E6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0E91E6-4C41-B7BC-CFAE-F0B7363EC9DC}"/>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278E38-7832-0EEA-3004-835CF5B2470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3A8335-C327-D9E5-E28B-67FD61CDFEAA}"/>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4CAEE2-2D7A-4A9C-8067-162B2CBFA7A2}" type="datetimeFigureOut">
              <a:rPr lang="en-US" smtClean="0"/>
              <a:t>10/1/26</a:t>
            </a:fld>
            <a:endParaRPr lang="en-US" dirty="0"/>
          </a:p>
        </p:txBody>
      </p:sp>
      <p:sp>
        <p:nvSpPr>
          <p:cNvPr id="5" name="Footer Placeholder 4">
            <a:extLst>
              <a:ext uri="{FF2B5EF4-FFF2-40B4-BE49-F238E27FC236}">
                <a16:creationId xmlns:a16="http://schemas.microsoft.com/office/drawing/2014/main" id="{A4F2C088-15F1-DF80-5009-924F7AA359C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1418515-E50D-6ED1-D155-964AF8D8CA1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07ED1D-0EDD-44D2-94A0-9E4C73635A81}" type="slidenum">
              <a:rPr lang="en-US" smtClean="0"/>
              <a:t>‹#›</a:t>
            </a:fld>
            <a:endParaRPr lang="en-US" dirty="0"/>
          </a:p>
        </p:txBody>
      </p:sp>
    </p:spTree>
    <p:extLst>
      <p:ext uri="{BB962C8B-B14F-4D97-AF65-F5344CB8AC3E}">
        <p14:creationId xmlns:p14="http://schemas.microsoft.com/office/powerpoint/2010/main" val="327179524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D4E69"/>
        </a:solidFill>
        <a:effectLst/>
      </p:bgPr>
    </p:bg>
    <p:spTree>
      <p:nvGrpSpPr>
        <p:cNvPr id="1" name="">
          <a:extLst>
            <a:ext uri="{FF2B5EF4-FFF2-40B4-BE49-F238E27FC236}">
              <a16:creationId xmlns:a16="http://schemas.microsoft.com/office/drawing/2014/main" id="{3A88A1A8-DA25-9C76-CEB5-0F137A6D3F2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19ECF7F-08A7-D57E-B8EE-B71FD9317738}"/>
              </a:ext>
            </a:extLst>
          </p:cNvPr>
          <p:cNvSpPr>
            <a:spLocks noGrp="1"/>
          </p:cNvSpPr>
          <p:nvPr>
            <p:ph type="ctrTitle"/>
          </p:nvPr>
        </p:nvSpPr>
        <p:spPr>
          <a:xfrm>
            <a:off x="3275200" y="1122361"/>
            <a:ext cx="5459767" cy="2426955"/>
          </a:xfrm>
        </p:spPr>
        <p:txBody>
          <a:bodyPr>
            <a:noAutofit/>
          </a:bodyPr>
          <a:lstStyle/>
          <a:p>
            <a:r>
              <a:rPr lang="en-US" sz="3800" dirty="0"/>
              <a:t>Annual Title IX and Preventing Sexual Violence in Higher Education Act Training</a:t>
            </a:r>
          </a:p>
        </p:txBody>
      </p:sp>
      <p:sp>
        <p:nvSpPr>
          <p:cNvPr id="4" name="Subtitle 3">
            <a:extLst>
              <a:ext uri="{FF2B5EF4-FFF2-40B4-BE49-F238E27FC236}">
                <a16:creationId xmlns:a16="http://schemas.microsoft.com/office/drawing/2014/main" id="{604EDD7D-8982-407D-4716-CD619309FDED}"/>
              </a:ext>
            </a:extLst>
          </p:cNvPr>
          <p:cNvSpPr>
            <a:spLocks noGrp="1"/>
          </p:cNvSpPr>
          <p:nvPr>
            <p:ph type="subTitle" idx="1"/>
          </p:nvPr>
        </p:nvSpPr>
        <p:spPr>
          <a:xfrm>
            <a:off x="5624651" y="5190779"/>
            <a:ext cx="3239250" cy="1089719"/>
          </a:xfrm>
        </p:spPr>
        <p:txBody>
          <a:bodyPr>
            <a:normAutofit fontScale="92500"/>
          </a:bodyPr>
          <a:lstStyle/>
          <a:p>
            <a:r>
              <a:rPr lang="en-US" sz="2600" dirty="0"/>
              <a:t>Emily P. Bothfeld</a:t>
            </a:r>
          </a:p>
          <a:p>
            <a:r>
              <a:rPr lang="en-US" sz="2600" dirty="0"/>
              <a:t>September 9-10, 2026</a:t>
            </a:r>
          </a:p>
        </p:txBody>
      </p:sp>
      <p:sp>
        <p:nvSpPr>
          <p:cNvPr id="5" name="TextBox 4">
            <a:extLst>
              <a:ext uri="{FF2B5EF4-FFF2-40B4-BE49-F238E27FC236}">
                <a16:creationId xmlns:a16="http://schemas.microsoft.com/office/drawing/2014/main" id="{0AA6250A-851F-A55A-F33B-84B9C666E8AD}"/>
              </a:ext>
            </a:extLst>
          </p:cNvPr>
          <p:cNvSpPr txBox="1"/>
          <p:nvPr/>
        </p:nvSpPr>
        <p:spPr>
          <a:xfrm>
            <a:off x="3275199" y="3922720"/>
            <a:ext cx="5459767" cy="553998"/>
          </a:xfrm>
          <a:prstGeom prst="rect">
            <a:avLst/>
          </a:prstGeom>
          <a:noFill/>
        </p:spPr>
        <p:txBody>
          <a:bodyPr wrap="square">
            <a:spAutoFit/>
          </a:bodyPr>
          <a:lstStyle/>
          <a:p>
            <a:pPr algn="ctr"/>
            <a:r>
              <a:rPr lang="en-US" sz="3000" dirty="0">
                <a:solidFill>
                  <a:schemeClr val="bg2"/>
                </a:solidFill>
              </a:rPr>
              <a:t>Harper College</a:t>
            </a:r>
          </a:p>
        </p:txBody>
      </p:sp>
    </p:spTree>
    <p:extLst>
      <p:ext uri="{BB962C8B-B14F-4D97-AF65-F5344CB8AC3E}">
        <p14:creationId xmlns:p14="http://schemas.microsoft.com/office/powerpoint/2010/main" val="2163819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1D21-ABB6-9D57-290C-13B33A632B4C}"/>
              </a:ext>
            </a:extLst>
          </p:cNvPr>
          <p:cNvSpPr>
            <a:spLocks noGrp="1"/>
          </p:cNvSpPr>
          <p:nvPr>
            <p:ph type="title"/>
          </p:nvPr>
        </p:nvSpPr>
        <p:spPr>
          <a:xfrm>
            <a:off x="327850" y="204465"/>
            <a:ext cx="8515350" cy="611419"/>
          </a:xfrm>
        </p:spPr>
        <p:txBody>
          <a:bodyPr>
            <a:normAutofit/>
          </a:bodyPr>
          <a:lstStyle/>
          <a:p>
            <a:r>
              <a:rPr lang="en-US" sz="3600" dirty="0"/>
              <a:t>Disclaimer</a:t>
            </a:r>
          </a:p>
        </p:txBody>
      </p:sp>
      <p:sp>
        <p:nvSpPr>
          <p:cNvPr id="6" name="Text Placeholder 5"/>
          <p:cNvSpPr>
            <a:spLocks noGrp="1"/>
          </p:cNvSpPr>
          <p:nvPr>
            <p:ph idx="1"/>
          </p:nvPr>
        </p:nvSpPr>
        <p:spPr>
          <a:xfrm>
            <a:off x="628650" y="1362456"/>
            <a:ext cx="7886700" cy="4814507"/>
          </a:xfrm>
        </p:spPr>
        <p:txBody>
          <a:bodyPr>
            <a:normAutofit/>
          </a:bodyPr>
          <a:lstStyle/>
          <a:p>
            <a:pPr>
              <a:buClr>
                <a:schemeClr val="accent1">
                  <a:lumMod val="75000"/>
                </a:schemeClr>
              </a:buClr>
              <a:buFont typeface="Wingdings" pitchFamily="2" charset="2"/>
              <a:buChar char="§"/>
            </a:pPr>
            <a:r>
              <a:rPr lang="en-US" sz="2400" dirty="0">
                <a:solidFill>
                  <a:schemeClr val="accent1">
                    <a:lumMod val="75000"/>
                  </a:schemeClr>
                </a:solidFill>
                <a:cs typeface="Arial" panose="020B0604020202020204" pitchFamily="34" charset="0"/>
              </a:rPr>
              <a:t>The contents of this presentation do not constitute legal or regulatory advice.  No one should act, or refrain from acting, upon the information in this presentation without consulting with a qualified and individualized legal counsel.  </a:t>
            </a:r>
          </a:p>
          <a:p>
            <a:pPr marL="0" indent="0">
              <a:buClr>
                <a:schemeClr val="accent1">
                  <a:lumMod val="75000"/>
                </a:schemeClr>
              </a:buClr>
              <a:buNone/>
            </a:pPr>
            <a:endParaRPr lang="en-US" sz="2400" dirty="0">
              <a:solidFill>
                <a:schemeClr val="accent1">
                  <a:lumMod val="75000"/>
                </a:schemeClr>
              </a:solidFill>
              <a:cs typeface="Arial" panose="020B0604020202020204" pitchFamily="34" charset="0"/>
            </a:endParaRPr>
          </a:p>
          <a:p>
            <a:pPr>
              <a:buClr>
                <a:schemeClr val="accent1">
                  <a:lumMod val="75000"/>
                </a:schemeClr>
              </a:buClr>
              <a:buFont typeface="Wingdings" pitchFamily="2" charset="2"/>
              <a:buChar char="§"/>
            </a:pPr>
            <a:r>
              <a:rPr lang="en-US" sz="2400" dirty="0">
                <a:solidFill>
                  <a:schemeClr val="accent1">
                    <a:lumMod val="75000"/>
                  </a:schemeClr>
                </a:solidFill>
                <a:cs typeface="Arial" panose="020B0604020202020204" pitchFamily="34" charset="0"/>
              </a:rPr>
              <a:t>Nothing in this presentation should be interpreted as creating an attorney-client relationship.</a:t>
            </a:r>
          </a:p>
        </p:txBody>
      </p:sp>
    </p:spTree>
    <p:extLst>
      <p:ext uri="{BB962C8B-B14F-4D97-AF65-F5344CB8AC3E}">
        <p14:creationId xmlns:p14="http://schemas.microsoft.com/office/powerpoint/2010/main" val="976216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66D1C-C525-CD2C-DD98-DE539E1D0E1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03F714E-EB06-A5E7-7129-C6606EF5D8AA}"/>
              </a:ext>
            </a:extLst>
          </p:cNvPr>
          <p:cNvSpPr>
            <a:spLocks noGrp="1"/>
          </p:cNvSpPr>
          <p:nvPr>
            <p:ph type="title"/>
          </p:nvPr>
        </p:nvSpPr>
        <p:spPr>
          <a:xfrm>
            <a:off x="327850" y="204465"/>
            <a:ext cx="8515350" cy="611419"/>
          </a:xfrm>
        </p:spPr>
        <p:txBody>
          <a:bodyPr>
            <a:normAutofit/>
          </a:bodyPr>
          <a:lstStyle/>
          <a:p>
            <a:r>
              <a:rPr lang="en-US" sz="3600" dirty="0"/>
              <a:t>Why Are We Here?</a:t>
            </a:r>
          </a:p>
        </p:txBody>
      </p:sp>
      <p:sp>
        <p:nvSpPr>
          <p:cNvPr id="10" name="Text Placeholder 5">
            <a:extLst>
              <a:ext uri="{FF2B5EF4-FFF2-40B4-BE49-F238E27FC236}">
                <a16:creationId xmlns:a16="http://schemas.microsoft.com/office/drawing/2014/main" id="{B4D78251-EFA8-E360-0F8C-0AC64DA41334}"/>
              </a:ext>
            </a:extLst>
          </p:cNvPr>
          <p:cNvSpPr>
            <a:spLocks noGrp="1"/>
          </p:cNvSpPr>
          <p:nvPr>
            <p:ph idx="1"/>
          </p:nvPr>
        </p:nvSpPr>
        <p:spPr>
          <a:xfrm>
            <a:off x="628650" y="1159106"/>
            <a:ext cx="7886700" cy="4796526"/>
          </a:xfrm>
        </p:spPr>
        <p:txBody>
          <a:bodyPr vert="horz" lIns="0" tIns="0" rIns="0" bIns="0" anchor="t">
            <a:normAutofit fontScale="85000" lnSpcReduction="20000"/>
          </a:bodyPr>
          <a:lstStyle/>
          <a:p>
            <a:pPr>
              <a:lnSpc>
                <a:spcPct val="150000"/>
              </a:lnSpc>
              <a:buClr>
                <a:schemeClr val="accent1">
                  <a:lumMod val="75000"/>
                </a:schemeClr>
              </a:buClr>
              <a:buFont typeface="Wingdings" panose="05000000000000000000" pitchFamily="2" charset="2"/>
              <a:buChar char="§"/>
            </a:pPr>
            <a:r>
              <a:rPr lang="en-US" sz="2400" u="sng" dirty="0">
                <a:solidFill>
                  <a:schemeClr val="accent1">
                    <a:lumMod val="75000"/>
                  </a:schemeClr>
                </a:solidFill>
                <a:latin typeface="Helvetica LT Std Light"/>
                <a:cs typeface="Arial"/>
              </a:rPr>
              <a:t>Training Goals</a:t>
            </a:r>
            <a:r>
              <a:rPr lang="en-US" sz="2400" dirty="0">
                <a:solidFill>
                  <a:schemeClr val="accent1">
                    <a:lumMod val="75000"/>
                  </a:schemeClr>
                </a:solidFill>
                <a:latin typeface="Helvetica LT Std Light"/>
                <a:cs typeface="Arial"/>
              </a:rPr>
              <a: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Satisfy applicable training requirements under Title IX and the Preventing Sexual Violence in Higher Education Act (PSVHEA)</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Promote impartial, reliable, and equitable investigations and resolutions of sex-based misconduct reports and complaints.</a:t>
            </a:r>
          </a:p>
          <a:p>
            <a:pPr>
              <a:lnSpc>
                <a:spcPct val="150000"/>
              </a:lnSpc>
              <a:buClr>
                <a:schemeClr val="accent1">
                  <a:lumMod val="75000"/>
                </a:schemeClr>
              </a:buClr>
              <a:buFont typeface="Wingdings" panose="05000000000000000000" pitchFamily="2" charset="2"/>
              <a:buChar char="§"/>
            </a:pPr>
            <a:r>
              <a:rPr lang="en-US" sz="2400" u="sng" dirty="0">
                <a:solidFill>
                  <a:schemeClr val="accent1">
                    <a:lumMod val="75000"/>
                  </a:schemeClr>
                </a:solidFill>
                <a:latin typeface="Helvetica LT Std Light"/>
                <a:cs typeface="Arial"/>
              </a:rPr>
              <a:t>Who Must Be Trained</a:t>
            </a:r>
            <a:r>
              <a:rPr lang="en-US" sz="2400" dirty="0">
                <a:solidFill>
                  <a:schemeClr val="accent1">
                    <a:lumMod val="75000"/>
                  </a:schemeClr>
                </a:solidFill>
                <a:latin typeface="Helvetica LT Std Light"/>
                <a:cs typeface="Arial"/>
              </a:rPr>
              <a: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Title IX Coordinators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Investigators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Decisionmakers and Appellate Decisionmakers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Informal Resolution Facilitators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Other individuals responsible for implementing the College’s Policy Prohibiting Sex-Based Misconduct</a:t>
            </a:r>
          </a:p>
        </p:txBody>
      </p:sp>
    </p:spTree>
    <p:extLst>
      <p:ext uri="{BB962C8B-B14F-4D97-AF65-F5344CB8AC3E}">
        <p14:creationId xmlns:p14="http://schemas.microsoft.com/office/powerpoint/2010/main" val="620328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39134-E6C7-4FDB-7675-24799E8BA23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0D43880-04EF-FE54-D1F0-44FF562EA57A}"/>
              </a:ext>
            </a:extLst>
          </p:cNvPr>
          <p:cNvSpPr>
            <a:spLocks noGrp="1"/>
          </p:cNvSpPr>
          <p:nvPr>
            <p:ph type="title"/>
          </p:nvPr>
        </p:nvSpPr>
        <p:spPr>
          <a:xfrm>
            <a:off x="327850" y="204465"/>
            <a:ext cx="8515350" cy="611419"/>
          </a:xfrm>
        </p:spPr>
        <p:txBody>
          <a:bodyPr>
            <a:normAutofit/>
          </a:bodyPr>
          <a:lstStyle/>
          <a:p>
            <a:r>
              <a:rPr lang="en-US" sz="3600" dirty="0"/>
              <a:t>Training Agenda</a:t>
            </a:r>
          </a:p>
        </p:txBody>
      </p:sp>
      <p:sp>
        <p:nvSpPr>
          <p:cNvPr id="10" name="Text Placeholder 5">
            <a:extLst>
              <a:ext uri="{FF2B5EF4-FFF2-40B4-BE49-F238E27FC236}">
                <a16:creationId xmlns:a16="http://schemas.microsoft.com/office/drawing/2014/main" id="{8EB34938-B8A8-1945-C567-5DC0306B99B7}"/>
              </a:ext>
            </a:extLst>
          </p:cNvPr>
          <p:cNvSpPr>
            <a:spLocks noGrp="1"/>
          </p:cNvSpPr>
          <p:nvPr>
            <p:ph idx="1"/>
          </p:nvPr>
        </p:nvSpPr>
        <p:spPr>
          <a:xfrm>
            <a:off x="628650" y="1159106"/>
            <a:ext cx="7886700" cy="4796526"/>
          </a:xfrm>
        </p:spPr>
        <p:txBody>
          <a:bodyPr vert="horz" lIns="0" tIns="0" rIns="0" bIns="0" anchor="t">
            <a:normAutofit fontScale="70000" lnSpcReduction="20000"/>
          </a:bodyPr>
          <a:lstStyle/>
          <a:p>
            <a:pPr marL="514350" indent="-514350">
              <a:lnSpc>
                <a:spcPct val="150000"/>
              </a:lnSpc>
              <a:buClr>
                <a:schemeClr val="accent1">
                  <a:lumMod val="75000"/>
                </a:schemeClr>
              </a:buClr>
              <a:buFont typeface="+mj-lt"/>
              <a:buAutoNum type="romanUcPeriod"/>
            </a:pPr>
            <a:r>
              <a:rPr lang="en-US" sz="2000" b="1" dirty="0">
                <a:solidFill>
                  <a:schemeClr val="accent1">
                    <a:lumMod val="75000"/>
                  </a:schemeClr>
                </a:solidFill>
                <a:latin typeface="Helvetica LT Std Light"/>
                <a:cs typeface="Arial"/>
              </a:rPr>
              <a:t>The Legal Lens</a:t>
            </a:r>
          </a:p>
          <a:p>
            <a:pPr marL="514350" indent="-514350">
              <a:lnSpc>
                <a:spcPct val="150000"/>
              </a:lnSpc>
              <a:buClr>
                <a:schemeClr val="accent1">
                  <a:lumMod val="75000"/>
                </a:schemeClr>
              </a:buClr>
              <a:buFont typeface="+mj-lt"/>
              <a:buAutoNum type="romanUcPeriod"/>
            </a:pPr>
            <a:r>
              <a:rPr lang="en-US" sz="2000" b="1" dirty="0">
                <a:solidFill>
                  <a:schemeClr val="accent1">
                    <a:lumMod val="75000"/>
                  </a:schemeClr>
                </a:solidFill>
                <a:latin typeface="Helvetica LT Std Light"/>
                <a:cs typeface="Arial"/>
              </a:rPr>
              <a:t>Scope of Prohibited Conduct</a:t>
            </a:r>
          </a:p>
          <a:p>
            <a:pPr marL="514350" indent="-514350">
              <a:lnSpc>
                <a:spcPct val="150000"/>
              </a:lnSpc>
              <a:buClr>
                <a:schemeClr val="accent1">
                  <a:lumMod val="75000"/>
                </a:schemeClr>
              </a:buClr>
              <a:buFont typeface="+mj-lt"/>
              <a:buAutoNum type="romanUcPeriod"/>
            </a:pPr>
            <a:r>
              <a:rPr lang="en-US" sz="2000" b="1" dirty="0">
                <a:solidFill>
                  <a:schemeClr val="accent1">
                    <a:lumMod val="75000"/>
                  </a:schemeClr>
                </a:solidFill>
                <a:latin typeface="Helvetica LT Std Light"/>
                <a:cs typeface="Arial"/>
              </a:rPr>
              <a:t>Grievance Procedures</a:t>
            </a:r>
          </a:p>
          <a:p>
            <a:pPr marL="514350" indent="-514350">
              <a:lnSpc>
                <a:spcPct val="150000"/>
              </a:lnSpc>
              <a:buClr>
                <a:schemeClr val="accent1">
                  <a:lumMod val="75000"/>
                </a:schemeClr>
              </a:buClr>
              <a:buFont typeface="+mj-lt"/>
              <a:buAutoNum type="romanUcPeriod"/>
            </a:pPr>
            <a:r>
              <a:rPr lang="en-US" sz="2000" b="1" dirty="0">
                <a:solidFill>
                  <a:schemeClr val="accent1">
                    <a:lumMod val="75000"/>
                  </a:schemeClr>
                </a:solidFill>
                <a:latin typeface="Helvetica LT Std Light"/>
                <a:cs typeface="Arial"/>
              </a:rPr>
              <a:t>Harper College Policies and Procedures</a:t>
            </a:r>
          </a:p>
          <a:p>
            <a:pPr marL="514350" indent="-514350">
              <a:lnSpc>
                <a:spcPct val="150000"/>
              </a:lnSpc>
              <a:buClr>
                <a:schemeClr val="accent1">
                  <a:lumMod val="75000"/>
                </a:schemeClr>
              </a:buClr>
              <a:buFont typeface="+mj-lt"/>
              <a:buAutoNum type="romanUcPeriod"/>
            </a:pPr>
            <a:r>
              <a:rPr lang="en-US" sz="2000" b="1" dirty="0">
                <a:solidFill>
                  <a:schemeClr val="accent1">
                    <a:lumMod val="75000"/>
                  </a:schemeClr>
                </a:solidFill>
                <a:latin typeface="Helvetica LT Std Light"/>
                <a:cs typeface="Arial"/>
              </a:rPr>
              <a:t>Roles and Responsibilities</a:t>
            </a:r>
          </a:p>
          <a:p>
            <a:pPr marL="514350" indent="-514350">
              <a:lnSpc>
                <a:spcPct val="150000"/>
              </a:lnSpc>
              <a:buClr>
                <a:schemeClr val="accent1">
                  <a:lumMod val="75000"/>
                </a:schemeClr>
              </a:buClr>
              <a:buFont typeface="+mj-lt"/>
              <a:buAutoNum type="romanUcPeriod"/>
            </a:pPr>
            <a:r>
              <a:rPr lang="en-US" sz="2000" b="1" dirty="0">
                <a:solidFill>
                  <a:schemeClr val="accent1">
                    <a:lumMod val="75000"/>
                  </a:schemeClr>
                </a:solidFill>
                <a:latin typeface="Helvetica LT Std Light"/>
                <a:cs typeface="Arial"/>
              </a:rPr>
              <a:t>Institutional Response Requirements</a:t>
            </a:r>
          </a:p>
          <a:p>
            <a:pPr marL="514350" indent="-514350">
              <a:lnSpc>
                <a:spcPct val="150000"/>
              </a:lnSpc>
              <a:buClr>
                <a:schemeClr val="accent1">
                  <a:lumMod val="75000"/>
                </a:schemeClr>
              </a:buClr>
              <a:buFont typeface="+mj-lt"/>
              <a:buAutoNum type="romanUcPeriod"/>
            </a:pPr>
            <a:r>
              <a:rPr lang="en-US" sz="2000" b="1" dirty="0">
                <a:solidFill>
                  <a:schemeClr val="accent1">
                    <a:lumMod val="75000"/>
                  </a:schemeClr>
                </a:solidFill>
                <a:latin typeface="Helvetica LT Std Light"/>
                <a:cs typeface="Arial"/>
              </a:rPr>
              <a:t>The Investigation</a:t>
            </a:r>
          </a:p>
          <a:p>
            <a:pPr marL="514350" indent="-514350">
              <a:lnSpc>
                <a:spcPct val="150000"/>
              </a:lnSpc>
              <a:buClr>
                <a:schemeClr val="accent1">
                  <a:lumMod val="75000"/>
                </a:schemeClr>
              </a:buClr>
              <a:buFont typeface="+mj-lt"/>
              <a:buAutoNum type="romanUcPeriod"/>
            </a:pPr>
            <a:r>
              <a:rPr lang="en-US" sz="2000" b="1" dirty="0">
                <a:solidFill>
                  <a:schemeClr val="accent1">
                    <a:lumMod val="75000"/>
                  </a:schemeClr>
                </a:solidFill>
                <a:latin typeface="Helvetica LT Std Light"/>
                <a:cs typeface="Arial"/>
              </a:rPr>
              <a:t>Hearings and Written Determinations</a:t>
            </a:r>
          </a:p>
          <a:p>
            <a:pPr marL="514350" indent="-514350">
              <a:lnSpc>
                <a:spcPct val="150000"/>
              </a:lnSpc>
              <a:buClr>
                <a:schemeClr val="accent1">
                  <a:lumMod val="75000"/>
                </a:schemeClr>
              </a:buClr>
              <a:buFont typeface="+mj-lt"/>
              <a:buAutoNum type="romanUcPeriod"/>
            </a:pPr>
            <a:r>
              <a:rPr lang="en-US" sz="2000" b="1" dirty="0">
                <a:solidFill>
                  <a:schemeClr val="accent1">
                    <a:lumMod val="75000"/>
                  </a:schemeClr>
                </a:solidFill>
                <a:latin typeface="Helvetica LT Std Light"/>
                <a:cs typeface="Arial"/>
              </a:rPr>
              <a:t>Appeals</a:t>
            </a:r>
          </a:p>
          <a:p>
            <a:pPr marL="514350" indent="-514350">
              <a:lnSpc>
                <a:spcPct val="150000"/>
              </a:lnSpc>
              <a:buClr>
                <a:schemeClr val="accent1">
                  <a:lumMod val="75000"/>
                </a:schemeClr>
              </a:buClr>
              <a:buFont typeface="+mj-lt"/>
              <a:buAutoNum type="romanUcPeriod"/>
            </a:pPr>
            <a:r>
              <a:rPr lang="en-US" sz="2000" b="1" dirty="0">
                <a:solidFill>
                  <a:schemeClr val="accent1">
                    <a:lumMod val="75000"/>
                  </a:schemeClr>
                </a:solidFill>
                <a:latin typeface="Helvetica LT Std Light"/>
                <a:cs typeface="Arial"/>
              </a:rPr>
              <a:t>Informal Resolution</a:t>
            </a:r>
          </a:p>
          <a:p>
            <a:pPr marL="514350" indent="-514350">
              <a:lnSpc>
                <a:spcPct val="150000"/>
              </a:lnSpc>
              <a:buClr>
                <a:schemeClr val="accent1">
                  <a:lumMod val="75000"/>
                </a:schemeClr>
              </a:buClr>
              <a:buFont typeface="+mj-lt"/>
              <a:buAutoNum type="romanUcPeriod"/>
            </a:pPr>
            <a:r>
              <a:rPr lang="en-US" sz="2000" b="1" dirty="0">
                <a:solidFill>
                  <a:schemeClr val="accent1">
                    <a:lumMod val="75000"/>
                  </a:schemeClr>
                </a:solidFill>
                <a:latin typeface="Helvetica LT Std Light"/>
                <a:cs typeface="Arial"/>
              </a:rPr>
              <a:t>Recordkeeping and Training Materials</a:t>
            </a:r>
          </a:p>
          <a:p>
            <a:pPr marL="514350" indent="-514350">
              <a:lnSpc>
                <a:spcPct val="150000"/>
              </a:lnSpc>
              <a:buClr>
                <a:schemeClr val="accent1">
                  <a:lumMod val="75000"/>
                </a:schemeClr>
              </a:buClr>
              <a:buFont typeface="+mj-lt"/>
              <a:buAutoNum type="romanUcPeriod"/>
            </a:pPr>
            <a:r>
              <a:rPr lang="en-US" sz="2000" b="1" dirty="0">
                <a:solidFill>
                  <a:schemeClr val="accent1">
                    <a:lumMod val="75000"/>
                  </a:schemeClr>
                </a:solidFill>
                <a:latin typeface="Helvetica LT Std Light"/>
                <a:cs typeface="Arial"/>
              </a:rPr>
              <a:t>Avoiding Bias &amp; Ensuring a Fair and Equitable Process</a:t>
            </a:r>
          </a:p>
        </p:txBody>
      </p:sp>
      <p:pic>
        <p:nvPicPr>
          <p:cNvPr id="4" name="Picture 3" descr="Hourglass and a calendar">
            <a:extLst>
              <a:ext uri="{FF2B5EF4-FFF2-40B4-BE49-F238E27FC236}">
                <a16:creationId xmlns:a16="http://schemas.microsoft.com/office/drawing/2014/main" id="{977AB842-DF48-6A57-2F33-2CB54C6A98BB}"/>
              </a:ext>
            </a:extLst>
          </p:cNvPr>
          <p:cNvPicPr>
            <a:picLocks noChangeAspect="1"/>
          </p:cNvPicPr>
          <p:nvPr/>
        </p:nvPicPr>
        <p:blipFill>
          <a:blip r:embed="rId3"/>
          <a:stretch>
            <a:fillRect/>
          </a:stretch>
        </p:blipFill>
        <p:spPr>
          <a:xfrm>
            <a:off x="5279572" y="2473510"/>
            <a:ext cx="3235778" cy="2167718"/>
          </a:xfrm>
          <a:prstGeom prst="rect">
            <a:avLst/>
          </a:prstGeom>
        </p:spPr>
      </p:pic>
    </p:spTree>
    <p:extLst>
      <p:ext uri="{BB962C8B-B14F-4D97-AF65-F5344CB8AC3E}">
        <p14:creationId xmlns:p14="http://schemas.microsoft.com/office/powerpoint/2010/main" val="825895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DCB34-6277-82DF-39E8-7CD74E1BD2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A476CC0-2620-2FD8-5EEF-970CB746D1FB}"/>
              </a:ext>
            </a:extLst>
          </p:cNvPr>
          <p:cNvSpPr>
            <a:spLocks noGrp="1"/>
          </p:cNvSpPr>
          <p:nvPr>
            <p:ph type="title"/>
          </p:nvPr>
        </p:nvSpPr>
        <p:spPr>
          <a:xfrm>
            <a:off x="628650" y="204465"/>
            <a:ext cx="8214550" cy="611419"/>
          </a:xfrm>
        </p:spPr>
        <p:txBody>
          <a:bodyPr>
            <a:noAutofit/>
          </a:bodyPr>
          <a:lstStyle/>
          <a:p>
            <a:r>
              <a:rPr lang="en-US" sz="4000" dirty="0"/>
              <a:t>The Legal Lens</a:t>
            </a:r>
          </a:p>
        </p:txBody>
      </p:sp>
      <p:pic>
        <p:nvPicPr>
          <p:cNvPr id="6" name="Content Placeholder 5" descr="Photographer shooting with a camera">
            <a:extLst>
              <a:ext uri="{FF2B5EF4-FFF2-40B4-BE49-F238E27FC236}">
                <a16:creationId xmlns:a16="http://schemas.microsoft.com/office/drawing/2014/main" id="{C88DBAF3-6B8E-ACBD-E810-F2BD3FBC3B31}"/>
              </a:ext>
            </a:extLst>
          </p:cNvPr>
          <p:cNvPicPr>
            <a:picLocks noGrp="1" noChangeAspect="1"/>
          </p:cNvPicPr>
          <p:nvPr>
            <p:ph idx="1"/>
          </p:nvPr>
        </p:nvPicPr>
        <p:blipFill>
          <a:blip r:embed="rId3"/>
          <a:srcRect/>
          <a:stretch/>
        </p:blipFill>
        <p:spPr>
          <a:xfrm>
            <a:off x="628650" y="1275347"/>
            <a:ext cx="7886700" cy="4872789"/>
          </a:xfrm>
        </p:spPr>
      </p:pic>
    </p:spTree>
    <p:extLst>
      <p:ext uri="{BB962C8B-B14F-4D97-AF65-F5344CB8AC3E}">
        <p14:creationId xmlns:p14="http://schemas.microsoft.com/office/powerpoint/2010/main" val="536228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8CBED-8AEF-88DE-A8B4-15859BE9047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37CB725-9B0E-49DD-C5E0-A69074864DCF}"/>
              </a:ext>
            </a:extLst>
          </p:cNvPr>
          <p:cNvSpPr>
            <a:spLocks noGrp="1"/>
          </p:cNvSpPr>
          <p:nvPr>
            <p:ph type="title"/>
          </p:nvPr>
        </p:nvSpPr>
        <p:spPr>
          <a:xfrm>
            <a:off x="327850" y="204465"/>
            <a:ext cx="8515350" cy="611419"/>
          </a:xfrm>
        </p:spPr>
        <p:txBody>
          <a:bodyPr>
            <a:normAutofit/>
          </a:bodyPr>
          <a:lstStyle/>
          <a:p>
            <a:r>
              <a:rPr lang="en-US" sz="3600" dirty="0"/>
              <a:t>What Is Title IX?</a:t>
            </a:r>
          </a:p>
        </p:txBody>
      </p:sp>
      <p:sp>
        <p:nvSpPr>
          <p:cNvPr id="10" name="Text Placeholder 5">
            <a:extLst>
              <a:ext uri="{FF2B5EF4-FFF2-40B4-BE49-F238E27FC236}">
                <a16:creationId xmlns:a16="http://schemas.microsoft.com/office/drawing/2014/main" id="{62CFD5C3-1F28-8DCB-6ABA-98DAA25FC785}"/>
              </a:ext>
            </a:extLst>
          </p:cNvPr>
          <p:cNvSpPr>
            <a:spLocks noGrp="1"/>
          </p:cNvSpPr>
          <p:nvPr>
            <p:ph idx="1"/>
          </p:nvPr>
        </p:nvSpPr>
        <p:spPr>
          <a:xfrm>
            <a:off x="628650" y="1159106"/>
            <a:ext cx="7886700" cy="1734219"/>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Federal statute that prohibits sex discrimination in education programs and activities that receive federal financial assistance.</a:t>
            </a:r>
          </a:p>
          <a:p>
            <a:pPr marL="0" indent="0">
              <a:lnSpc>
                <a:spcPct val="150000"/>
              </a:lnSpc>
              <a:buClr>
                <a:schemeClr val="accent1">
                  <a:lumMod val="75000"/>
                </a:schemeClr>
              </a:buClr>
              <a:buNone/>
            </a:pPr>
            <a:endParaRPr lang="en-US" sz="2400" dirty="0">
              <a:solidFill>
                <a:schemeClr val="accent1">
                  <a:lumMod val="75000"/>
                </a:schemeClr>
              </a:solidFill>
              <a:latin typeface="Helvetica LT Std Light"/>
              <a:cs typeface="Arial"/>
            </a:endParaRPr>
          </a:p>
        </p:txBody>
      </p:sp>
      <p:sp>
        <p:nvSpPr>
          <p:cNvPr id="5" name="TextBox 4">
            <a:extLst>
              <a:ext uri="{FF2B5EF4-FFF2-40B4-BE49-F238E27FC236}">
                <a16:creationId xmlns:a16="http://schemas.microsoft.com/office/drawing/2014/main" id="{68766096-799F-CBBF-6383-5F2B783C3424}"/>
              </a:ext>
            </a:extLst>
          </p:cNvPr>
          <p:cNvSpPr txBox="1"/>
          <p:nvPr/>
        </p:nvSpPr>
        <p:spPr>
          <a:xfrm>
            <a:off x="628650" y="3029016"/>
            <a:ext cx="4055645" cy="2431435"/>
          </a:xfrm>
          <a:prstGeom prst="rect">
            <a:avLst/>
          </a:prstGeom>
          <a:solidFill>
            <a:srgbClr val="A3B6C5"/>
          </a:solidFill>
        </p:spPr>
        <p:txBody>
          <a:bodyPr wrap="square" rtlCol="0">
            <a:spAutoFit/>
          </a:bodyPr>
          <a:lstStyle/>
          <a:p>
            <a:r>
              <a:rPr lang="en-US" sz="1900" i="1" dirty="0"/>
              <a:t>“No person in the United States shall, on the basis of sex, be excluded from participation in, be denied the benefits of, or be subjected to discrimination under any education program or activity receiving federal financial assistance.” 20 U.S.C. § 1681(a). </a:t>
            </a:r>
          </a:p>
        </p:txBody>
      </p:sp>
      <p:pic>
        <p:nvPicPr>
          <p:cNvPr id="4" name="Picture 3" descr="Law books section in library">
            <a:extLst>
              <a:ext uri="{FF2B5EF4-FFF2-40B4-BE49-F238E27FC236}">
                <a16:creationId xmlns:a16="http://schemas.microsoft.com/office/drawing/2014/main" id="{50E6495A-129E-E061-30A2-A31EBD794D5A}"/>
              </a:ext>
            </a:extLst>
          </p:cNvPr>
          <p:cNvPicPr>
            <a:picLocks noChangeAspect="1"/>
          </p:cNvPicPr>
          <p:nvPr/>
        </p:nvPicPr>
        <p:blipFill>
          <a:blip r:embed="rId3"/>
          <a:stretch>
            <a:fillRect/>
          </a:stretch>
        </p:blipFill>
        <p:spPr>
          <a:xfrm>
            <a:off x="4901806" y="3029016"/>
            <a:ext cx="3613544" cy="2409306"/>
          </a:xfrm>
          <a:prstGeom prst="rect">
            <a:avLst/>
          </a:prstGeom>
        </p:spPr>
      </p:pic>
    </p:spTree>
    <p:extLst>
      <p:ext uri="{BB962C8B-B14F-4D97-AF65-F5344CB8AC3E}">
        <p14:creationId xmlns:p14="http://schemas.microsoft.com/office/powerpoint/2010/main" val="1059338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45077-69A6-8F89-DE01-4205EE86F7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273F259-E0B8-0015-0B20-4B2B2EAEF7FB}"/>
              </a:ext>
            </a:extLst>
          </p:cNvPr>
          <p:cNvSpPr>
            <a:spLocks noGrp="1"/>
          </p:cNvSpPr>
          <p:nvPr>
            <p:ph type="title"/>
          </p:nvPr>
        </p:nvSpPr>
        <p:spPr>
          <a:xfrm>
            <a:off x="327850" y="204465"/>
            <a:ext cx="8515350" cy="611419"/>
          </a:xfrm>
        </p:spPr>
        <p:txBody>
          <a:bodyPr>
            <a:normAutofit/>
          </a:bodyPr>
          <a:lstStyle/>
          <a:p>
            <a:r>
              <a:rPr lang="en-US" sz="3600" dirty="0"/>
              <a:t>Current Regulatory Framework</a:t>
            </a:r>
          </a:p>
        </p:txBody>
      </p:sp>
      <p:sp>
        <p:nvSpPr>
          <p:cNvPr id="10" name="Text Placeholder 5">
            <a:extLst>
              <a:ext uri="{FF2B5EF4-FFF2-40B4-BE49-F238E27FC236}">
                <a16:creationId xmlns:a16="http://schemas.microsoft.com/office/drawing/2014/main" id="{37685469-59AA-0F86-2769-8EA7F99811F5}"/>
              </a:ext>
            </a:extLst>
          </p:cNvPr>
          <p:cNvSpPr>
            <a:spLocks noGrp="1"/>
          </p:cNvSpPr>
          <p:nvPr>
            <p:ph idx="1"/>
          </p:nvPr>
        </p:nvSpPr>
        <p:spPr>
          <a:xfrm>
            <a:off x="628650" y="1159106"/>
            <a:ext cx="7886700" cy="4796526"/>
          </a:xfrm>
        </p:spPr>
        <p:txBody>
          <a:bodyPr vert="horz" lIns="0" tIns="0" rIns="0" bIns="0" anchor="t">
            <a:normAutofit/>
          </a:bodyPr>
          <a:lstStyle/>
          <a:p>
            <a:r>
              <a:rPr lang="en-US" dirty="0">
                <a:solidFill>
                  <a:srgbClr val="2D4E69"/>
                </a:solidFill>
              </a:rPr>
              <a:t>The U.S. Department of Education issued revised Title IX regulations in 2024.</a:t>
            </a:r>
          </a:p>
          <a:p>
            <a:r>
              <a:rPr lang="en-US" dirty="0">
                <a:solidFill>
                  <a:srgbClr val="2D4E69"/>
                </a:solidFill>
              </a:rPr>
              <a:t>A federal court vacated the 2024 Final Rule nationwide in January 2025.</a:t>
            </a:r>
          </a:p>
          <a:p>
            <a:r>
              <a:rPr lang="en-US" dirty="0">
                <a:solidFill>
                  <a:srgbClr val="2D4E69"/>
                </a:solidFill>
              </a:rPr>
              <a:t>The Department is currently enforcing the 2020 Title IX regulations.</a:t>
            </a:r>
          </a:p>
          <a:p>
            <a:r>
              <a:rPr lang="en-US" dirty="0">
                <a:solidFill>
                  <a:srgbClr val="2D4E69"/>
                </a:solidFill>
              </a:rPr>
              <a:t>This training addresses the 2020 regulatory framework together with the Illinois PSVHEA and Harper College policy.</a:t>
            </a:r>
          </a:p>
        </p:txBody>
      </p:sp>
    </p:spTree>
    <p:extLst>
      <p:ext uri="{BB962C8B-B14F-4D97-AF65-F5344CB8AC3E}">
        <p14:creationId xmlns:p14="http://schemas.microsoft.com/office/powerpoint/2010/main" val="2901686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8EF35-086A-3997-0D38-3CB369C459B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312341A-4C2F-06D1-27D6-0EE054ADB9D3}"/>
              </a:ext>
            </a:extLst>
          </p:cNvPr>
          <p:cNvSpPr>
            <a:spLocks noGrp="1"/>
          </p:cNvSpPr>
          <p:nvPr>
            <p:ph type="title"/>
          </p:nvPr>
        </p:nvSpPr>
        <p:spPr>
          <a:xfrm>
            <a:off x="327850" y="204465"/>
            <a:ext cx="8515350" cy="611419"/>
          </a:xfrm>
        </p:spPr>
        <p:txBody>
          <a:bodyPr>
            <a:normAutofit/>
          </a:bodyPr>
          <a:lstStyle/>
          <a:p>
            <a:r>
              <a:rPr lang="en-US" sz="3600" dirty="0"/>
              <a:t>Legal Landscape Relating to Title IX</a:t>
            </a:r>
          </a:p>
        </p:txBody>
      </p:sp>
      <p:graphicFrame>
        <p:nvGraphicFramePr>
          <p:cNvPr id="5" name="Diagram 4" descr="word graph with words like Parents, Courts, and State Law linked to Sexual Harassment in the center">
            <a:extLst>
              <a:ext uri="{FF2B5EF4-FFF2-40B4-BE49-F238E27FC236}">
                <a16:creationId xmlns:a16="http://schemas.microsoft.com/office/drawing/2014/main" id="{785F2A22-6BF4-1ABA-F40A-B3A86E95B9C2}"/>
              </a:ext>
            </a:extLst>
          </p:cNvPr>
          <p:cNvGraphicFramePr/>
          <p:nvPr>
            <p:extLst>
              <p:ext uri="{D42A27DB-BD31-4B8C-83A1-F6EECF244321}">
                <p14:modId xmlns:p14="http://schemas.microsoft.com/office/powerpoint/2010/main" val="2070221932"/>
              </p:ext>
            </p:extLst>
          </p:nvPr>
        </p:nvGraphicFramePr>
        <p:xfrm>
          <a:off x="428625" y="1311274"/>
          <a:ext cx="8414575" cy="4737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3216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E451E-3F14-90E7-DC50-F7BF0EC732A1}"/>
              </a:ext>
            </a:extLst>
          </p:cNvPr>
          <p:cNvSpPr>
            <a:spLocks noGrp="1"/>
          </p:cNvSpPr>
          <p:nvPr>
            <p:ph type="title"/>
          </p:nvPr>
        </p:nvSpPr>
        <p:spPr/>
        <p:txBody>
          <a:bodyPr>
            <a:normAutofit fontScale="90000"/>
          </a:bodyPr>
          <a:lstStyle/>
          <a:p>
            <a:r>
              <a:rPr lang="en-US" dirty="0"/>
              <a:t>Civil Litigation Claims</a:t>
            </a:r>
          </a:p>
        </p:txBody>
      </p:sp>
      <p:sp>
        <p:nvSpPr>
          <p:cNvPr id="4" name="TextBox 3">
            <a:extLst>
              <a:ext uri="{FF2B5EF4-FFF2-40B4-BE49-F238E27FC236}">
                <a16:creationId xmlns:a16="http://schemas.microsoft.com/office/drawing/2014/main" id="{EEA69DEF-2791-0A95-180A-10BEAF27B352}"/>
              </a:ext>
            </a:extLst>
          </p:cNvPr>
          <p:cNvSpPr txBox="1"/>
          <p:nvPr/>
        </p:nvSpPr>
        <p:spPr>
          <a:xfrm>
            <a:off x="480446" y="1397675"/>
            <a:ext cx="3905573" cy="4471032"/>
          </a:xfrm>
          <a:prstGeom prst="rect">
            <a:avLst/>
          </a:prstGeom>
          <a:solidFill>
            <a:srgbClr val="A3B6C5"/>
          </a:solidFill>
        </p:spPr>
        <p:txBody>
          <a:bodyPr wrap="square" rtlCol="0">
            <a:spAutoFit/>
          </a:bodyPr>
          <a:lstStyle/>
          <a:p>
            <a:pPr algn="ctr">
              <a:lnSpc>
                <a:spcPct val="150000"/>
              </a:lnSpc>
            </a:pPr>
            <a:r>
              <a:rPr lang="en-US" sz="2400" b="1" u="sng" dirty="0">
                <a:latin typeface="Helvetica LT Std Light" panose="020B0403020202020204" pitchFamily="34" charset="0"/>
              </a:rPr>
              <a:t>Complainants</a:t>
            </a:r>
          </a:p>
          <a:p>
            <a:pPr marL="285750" indent="-285750">
              <a:lnSpc>
                <a:spcPct val="150000"/>
              </a:lnSpc>
              <a:buFont typeface="Arial" panose="020B0604020202020204" pitchFamily="34" charset="0"/>
              <a:buChar char="•"/>
            </a:pPr>
            <a:r>
              <a:rPr lang="en-US" sz="2400" dirty="0">
                <a:latin typeface="Helvetica LT Std Light" panose="020B0403020202020204" pitchFamily="34" charset="0"/>
              </a:rPr>
              <a:t>Title IX – deliberate indifference</a:t>
            </a:r>
          </a:p>
          <a:p>
            <a:pPr marL="285750" indent="-285750">
              <a:lnSpc>
                <a:spcPct val="150000"/>
              </a:lnSpc>
              <a:buFont typeface="Arial" panose="020B0604020202020204" pitchFamily="34" charset="0"/>
              <a:buChar char="•"/>
            </a:pPr>
            <a:r>
              <a:rPr lang="en-US" sz="2400" dirty="0">
                <a:latin typeface="Helvetica LT Std Light" panose="020B0403020202020204" pitchFamily="34" charset="0"/>
              </a:rPr>
              <a:t>Tort law – negligence/ duty of care</a:t>
            </a:r>
          </a:p>
          <a:p>
            <a:pPr marL="285750" indent="-285750">
              <a:lnSpc>
                <a:spcPct val="150000"/>
              </a:lnSpc>
              <a:buFont typeface="Arial" panose="020B0604020202020204" pitchFamily="34" charset="0"/>
              <a:buChar char="•"/>
            </a:pPr>
            <a:r>
              <a:rPr lang="en-US" sz="2400" dirty="0">
                <a:latin typeface="Helvetica LT Std Light" panose="020B0403020202020204" pitchFamily="34" charset="0"/>
              </a:rPr>
              <a:t>Breach of contract</a:t>
            </a:r>
          </a:p>
          <a:p>
            <a:pPr marL="285750" indent="-285750">
              <a:lnSpc>
                <a:spcPct val="150000"/>
              </a:lnSpc>
              <a:buFont typeface="Arial" panose="020B0604020202020204" pitchFamily="34" charset="0"/>
              <a:buChar char="•"/>
            </a:pPr>
            <a:r>
              <a:rPr lang="en-US" sz="2400" dirty="0">
                <a:latin typeface="Helvetica LT Std Light" panose="020B0403020202020204" pitchFamily="34" charset="0"/>
              </a:rPr>
              <a:t>Intentional infliction of emotional distress</a:t>
            </a:r>
          </a:p>
        </p:txBody>
      </p:sp>
      <p:sp>
        <p:nvSpPr>
          <p:cNvPr id="5" name="TextBox 4">
            <a:extLst>
              <a:ext uri="{FF2B5EF4-FFF2-40B4-BE49-F238E27FC236}">
                <a16:creationId xmlns:a16="http://schemas.microsoft.com/office/drawing/2014/main" id="{3FB53C4E-6E28-7A3E-0A8C-D4A9D2DC1AC7}"/>
              </a:ext>
            </a:extLst>
          </p:cNvPr>
          <p:cNvSpPr txBox="1"/>
          <p:nvPr/>
        </p:nvSpPr>
        <p:spPr>
          <a:xfrm>
            <a:off x="4757983" y="1397675"/>
            <a:ext cx="3905573" cy="4471032"/>
          </a:xfrm>
          <a:prstGeom prst="rect">
            <a:avLst/>
          </a:prstGeom>
          <a:solidFill>
            <a:srgbClr val="A3B6C5"/>
          </a:solidFill>
        </p:spPr>
        <p:txBody>
          <a:bodyPr wrap="square" rtlCol="0">
            <a:spAutoFit/>
          </a:bodyPr>
          <a:lstStyle/>
          <a:p>
            <a:pPr algn="ctr">
              <a:lnSpc>
                <a:spcPct val="150000"/>
              </a:lnSpc>
            </a:pPr>
            <a:r>
              <a:rPr lang="en-US" sz="2400" b="1" u="sng" dirty="0">
                <a:latin typeface="Helvetica LT Std Light" panose="020B0403020202020204" pitchFamily="34" charset="0"/>
              </a:rPr>
              <a:t>Respondents</a:t>
            </a:r>
          </a:p>
          <a:p>
            <a:pPr marL="285750" indent="-285750">
              <a:lnSpc>
                <a:spcPct val="150000"/>
              </a:lnSpc>
              <a:buFont typeface="Arial" panose="020B0604020202020204" pitchFamily="34" charset="0"/>
              <a:buChar char="•"/>
            </a:pPr>
            <a:r>
              <a:rPr lang="en-US" sz="2400" dirty="0">
                <a:latin typeface="Helvetica LT Std Light" panose="020B0403020202020204" pitchFamily="34" charset="0"/>
              </a:rPr>
              <a:t>Title IX – gender bias</a:t>
            </a:r>
          </a:p>
          <a:p>
            <a:pPr marL="285750" indent="-285750">
              <a:lnSpc>
                <a:spcPct val="150000"/>
              </a:lnSpc>
              <a:buFont typeface="Arial" panose="020B0604020202020204" pitchFamily="34" charset="0"/>
              <a:buChar char="•"/>
            </a:pPr>
            <a:r>
              <a:rPr lang="en-US" sz="2400" dirty="0">
                <a:latin typeface="Helvetica LT Std Light" panose="020B0403020202020204" pitchFamily="34" charset="0"/>
              </a:rPr>
              <a:t>Due process</a:t>
            </a:r>
          </a:p>
          <a:p>
            <a:pPr marL="285750" indent="-285750">
              <a:lnSpc>
                <a:spcPct val="150000"/>
              </a:lnSpc>
              <a:buFont typeface="Arial" panose="020B0604020202020204" pitchFamily="34" charset="0"/>
              <a:buChar char="•"/>
            </a:pPr>
            <a:r>
              <a:rPr lang="en-US" sz="2400" dirty="0">
                <a:latin typeface="Helvetica LT Std Light" panose="020B0403020202020204" pitchFamily="34" charset="0"/>
              </a:rPr>
              <a:t>Breach of contract</a:t>
            </a:r>
          </a:p>
          <a:p>
            <a:pPr marL="285750" indent="-285750">
              <a:lnSpc>
                <a:spcPct val="150000"/>
              </a:lnSpc>
              <a:buFont typeface="Arial" panose="020B0604020202020204" pitchFamily="34" charset="0"/>
              <a:buChar char="•"/>
            </a:pPr>
            <a:r>
              <a:rPr lang="en-US" sz="2400" dirty="0">
                <a:latin typeface="Helvetica LT Std Light" panose="020B0403020202020204" pitchFamily="34" charset="0"/>
              </a:rPr>
              <a:t>Intentional infliction of emotional distress</a:t>
            </a:r>
          </a:p>
          <a:p>
            <a:pPr marL="285750" indent="-285750">
              <a:lnSpc>
                <a:spcPct val="150000"/>
              </a:lnSpc>
              <a:buFont typeface="Arial" panose="020B0604020202020204" pitchFamily="34" charset="0"/>
              <a:buChar char="•"/>
            </a:pPr>
            <a:r>
              <a:rPr lang="en-US" sz="2400" dirty="0">
                <a:latin typeface="Helvetica LT Std Light" panose="020B0403020202020204" pitchFamily="34" charset="0"/>
              </a:rPr>
              <a:t>Defamation</a:t>
            </a:r>
          </a:p>
          <a:p>
            <a:pPr>
              <a:lnSpc>
                <a:spcPct val="150000"/>
              </a:lnSpc>
            </a:pPr>
            <a:endParaRPr lang="en-US" sz="2400" dirty="0">
              <a:latin typeface="Helvetica LT Std Light" panose="020B0403020202020204" pitchFamily="34" charset="0"/>
            </a:endParaRPr>
          </a:p>
        </p:txBody>
      </p:sp>
    </p:spTree>
    <p:extLst>
      <p:ext uri="{BB962C8B-B14F-4D97-AF65-F5344CB8AC3E}">
        <p14:creationId xmlns:p14="http://schemas.microsoft.com/office/powerpoint/2010/main" val="2922682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D3DAE-247F-4355-4275-167034B0222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BA9F7B0-B01E-7551-3E6A-34768866283F}"/>
              </a:ext>
            </a:extLst>
          </p:cNvPr>
          <p:cNvSpPr>
            <a:spLocks noGrp="1"/>
          </p:cNvSpPr>
          <p:nvPr>
            <p:ph type="title"/>
          </p:nvPr>
        </p:nvSpPr>
        <p:spPr>
          <a:xfrm>
            <a:off x="327850" y="204465"/>
            <a:ext cx="8515350" cy="611419"/>
          </a:xfrm>
        </p:spPr>
        <p:txBody>
          <a:bodyPr>
            <a:normAutofit/>
          </a:bodyPr>
          <a:lstStyle/>
          <a:p>
            <a:r>
              <a:rPr lang="en-US" sz="3600" dirty="0"/>
              <a:t>Key Concepts in 2020 Title IX Regs</a:t>
            </a:r>
          </a:p>
        </p:txBody>
      </p:sp>
      <p:sp>
        <p:nvSpPr>
          <p:cNvPr id="10" name="Text Placeholder 5">
            <a:extLst>
              <a:ext uri="{FF2B5EF4-FFF2-40B4-BE49-F238E27FC236}">
                <a16:creationId xmlns:a16="http://schemas.microsoft.com/office/drawing/2014/main" id="{45DE9932-F983-5531-F8C4-1A7CFDAB003A}"/>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Deliberate indifference</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Procedural requirements – general for sex discrimination, and specific for sexual harassment</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Narrower scope of Title IX sexual harassment</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Explicit discretion to address sexual misconduct outside the scope of Title IX sexual harassment.</a:t>
            </a:r>
          </a:p>
        </p:txBody>
      </p:sp>
    </p:spTree>
    <p:extLst>
      <p:ext uri="{BB962C8B-B14F-4D97-AF65-F5344CB8AC3E}">
        <p14:creationId xmlns:p14="http://schemas.microsoft.com/office/powerpoint/2010/main" val="3762694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69BAC-A8CF-00A5-27C6-79CBC421BB2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CD0BD2D-C8E3-1F84-E024-BE47B9EEF10E}"/>
              </a:ext>
            </a:extLst>
          </p:cNvPr>
          <p:cNvSpPr>
            <a:spLocks noGrp="1"/>
          </p:cNvSpPr>
          <p:nvPr>
            <p:ph type="title"/>
          </p:nvPr>
        </p:nvSpPr>
        <p:spPr>
          <a:xfrm>
            <a:off x="327850" y="204465"/>
            <a:ext cx="8515350" cy="611419"/>
          </a:xfrm>
        </p:spPr>
        <p:txBody>
          <a:bodyPr>
            <a:normAutofit/>
          </a:bodyPr>
          <a:lstStyle/>
          <a:p>
            <a:r>
              <a:rPr lang="en-US" sz="3600" dirty="0"/>
              <a:t>Title IX Procedural Requirements</a:t>
            </a:r>
          </a:p>
        </p:txBody>
      </p:sp>
      <p:sp>
        <p:nvSpPr>
          <p:cNvPr id="10" name="Text Placeholder 5">
            <a:extLst>
              <a:ext uri="{FF2B5EF4-FFF2-40B4-BE49-F238E27FC236}">
                <a16:creationId xmlns:a16="http://schemas.microsoft.com/office/drawing/2014/main" id="{136A6EF1-28F7-246D-360B-2785A80DA2E4}"/>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Title IX Coordinator</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Notice of Nondiscrimination</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Grievance Procedures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General – Sex Discrimination</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Specific – Sexual Harassment</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Retaliation</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Recordkeeping</a:t>
            </a:r>
          </a:p>
        </p:txBody>
      </p:sp>
    </p:spTree>
    <p:extLst>
      <p:ext uri="{BB962C8B-B14F-4D97-AF65-F5344CB8AC3E}">
        <p14:creationId xmlns:p14="http://schemas.microsoft.com/office/powerpoint/2010/main" val="4217136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B388C-423D-DC6D-7E68-813F0567102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0F15E4C-D855-1125-DB80-BF3DD3527D38}"/>
              </a:ext>
            </a:extLst>
          </p:cNvPr>
          <p:cNvSpPr>
            <a:spLocks noGrp="1"/>
          </p:cNvSpPr>
          <p:nvPr>
            <p:ph type="title"/>
          </p:nvPr>
        </p:nvSpPr>
        <p:spPr>
          <a:xfrm>
            <a:off x="327850" y="204465"/>
            <a:ext cx="8515350" cy="611419"/>
          </a:xfrm>
        </p:spPr>
        <p:txBody>
          <a:bodyPr>
            <a:normAutofit/>
          </a:bodyPr>
          <a:lstStyle/>
          <a:p>
            <a:r>
              <a:rPr lang="en-US" sz="3600" dirty="0"/>
              <a:t>Title IX Coordinator</a:t>
            </a:r>
          </a:p>
        </p:txBody>
      </p:sp>
      <p:sp>
        <p:nvSpPr>
          <p:cNvPr id="10" name="Text Placeholder 5">
            <a:extLst>
              <a:ext uri="{FF2B5EF4-FFF2-40B4-BE49-F238E27FC236}">
                <a16:creationId xmlns:a16="http://schemas.microsoft.com/office/drawing/2014/main" id="{9A904925-0952-C3C0-B4EC-E1046F346631}"/>
              </a:ext>
            </a:extLst>
          </p:cNvPr>
          <p:cNvSpPr>
            <a:spLocks noGrp="1"/>
          </p:cNvSpPr>
          <p:nvPr>
            <p:ph idx="1"/>
          </p:nvPr>
        </p:nvSpPr>
        <p:spPr>
          <a:xfrm>
            <a:off x="628650" y="1159106"/>
            <a:ext cx="7886700" cy="4796526"/>
          </a:xfrm>
        </p:spPr>
        <p:txBody>
          <a:bodyPr vert="horz" lIns="0" tIns="0" rIns="0" bIns="0" anchor="t">
            <a:normAutofit fontScale="92500" lnSpcReduction="2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Each institution must designate at least one (1) Title IX Coordinator</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Cannot be the same person as the Hearing Officer(s) or Appellate Decisionmaker(s)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Contact information for the Title IX Coordinator must be included in the nondiscrimination notice:</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Name or title</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Office address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Email address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Telephone number</a:t>
            </a:r>
          </a:p>
        </p:txBody>
      </p:sp>
    </p:spTree>
    <p:extLst>
      <p:ext uri="{BB962C8B-B14F-4D97-AF65-F5344CB8AC3E}">
        <p14:creationId xmlns:p14="http://schemas.microsoft.com/office/powerpoint/2010/main" val="312806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1C316-E380-2A9D-5ACA-A79D162A60A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2FC594F-8756-9696-6124-5F5F6DA70B92}"/>
              </a:ext>
            </a:extLst>
          </p:cNvPr>
          <p:cNvSpPr>
            <a:spLocks noGrp="1"/>
          </p:cNvSpPr>
          <p:nvPr>
            <p:ph type="title"/>
          </p:nvPr>
        </p:nvSpPr>
        <p:spPr>
          <a:xfrm>
            <a:off x="327850" y="204465"/>
            <a:ext cx="8515350" cy="611419"/>
          </a:xfrm>
        </p:spPr>
        <p:txBody>
          <a:bodyPr>
            <a:normAutofit/>
          </a:bodyPr>
          <a:lstStyle/>
          <a:p>
            <a:r>
              <a:rPr lang="en-US" sz="3600" dirty="0"/>
              <a:t>Nondiscrimination Notice – Content</a:t>
            </a:r>
          </a:p>
        </p:txBody>
      </p:sp>
      <p:sp>
        <p:nvSpPr>
          <p:cNvPr id="10" name="Text Placeholder 5">
            <a:extLst>
              <a:ext uri="{FF2B5EF4-FFF2-40B4-BE49-F238E27FC236}">
                <a16:creationId xmlns:a16="http://schemas.microsoft.com/office/drawing/2014/main" id="{B7BFB528-B0D8-A362-8613-171CA88ACE6E}"/>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Notice must state that:</a:t>
            </a:r>
          </a:p>
          <a:p>
            <a:pPr lvl="1">
              <a:lnSpc>
                <a:spcPct val="150000"/>
              </a:lnSpc>
              <a:buClr>
                <a:schemeClr val="accent1">
                  <a:lumMod val="75000"/>
                </a:schemeClr>
              </a:buClr>
              <a:buFont typeface="Wingdings" panose="05000000000000000000" pitchFamily="2" charset="2"/>
              <a:buChar char="§"/>
            </a:pPr>
            <a:r>
              <a:rPr lang="en-US" sz="1800" dirty="0">
                <a:solidFill>
                  <a:schemeClr val="accent1">
                    <a:lumMod val="75000"/>
                  </a:schemeClr>
                </a:solidFill>
                <a:latin typeface="Helvetica LT Std Light"/>
                <a:cs typeface="Arial"/>
              </a:rPr>
              <a:t>The institution does not discriminate on the basis of sex in the education program or activity that it operates</a:t>
            </a:r>
          </a:p>
          <a:p>
            <a:pPr lvl="1">
              <a:lnSpc>
                <a:spcPct val="150000"/>
              </a:lnSpc>
              <a:buClr>
                <a:schemeClr val="accent1">
                  <a:lumMod val="75000"/>
                </a:schemeClr>
              </a:buClr>
              <a:buFont typeface="Wingdings" panose="05000000000000000000" pitchFamily="2" charset="2"/>
              <a:buChar char="§"/>
            </a:pPr>
            <a:r>
              <a:rPr lang="en-US" sz="1800" dirty="0">
                <a:solidFill>
                  <a:schemeClr val="accent1">
                    <a:lumMod val="75000"/>
                  </a:schemeClr>
                </a:solidFill>
                <a:latin typeface="Helvetica LT Std Light"/>
                <a:cs typeface="Arial"/>
              </a:rPr>
              <a:t>The institution is required by the Title IX statute and regulations not to discriminate on the basis of sex</a:t>
            </a:r>
          </a:p>
          <a:p>
            <a:pPr lvl="1">
              <a:lnSpc>
                <a:spcPct val="150000"/>
              </a:lnSpc>
              <a:buClr>
                <a:schemeClr val="accent1">
                  <a:lumMod val="75000"/>
                </a:schemeClr>
              </a:buClr>
              <a:buFont typeface="Wingdings" panose="05000000000000000000" pitchFamily="2" charset="2"/>
              <a:buChar char="§"/>
            </a:pPr>
            <a:r>
              <a:rPr lang="en-US" sz="1800" dirty="0">
                <a:solidFill>
                  <a:schemeClr val="accent1">
                    <a:lumMod val="75000"/>
                  </a:schemeClr>
                </a:solidFill>
                <a:latin typeface="Helvetica LT Std Light"/>
                <a:cs typeface="Arial"/>
              </a:rPr>
              <a:t>The nondiscrimination requirement extends to admission and employment</a:t>
            </a:r>
          </a:p>
          <a:p>
            <a:pPr lvl="1">
              <a:lnSpc>
                <a:spcPct val="150000"/>
              </a:lnSpc>
              <a:buClr>
                <a:schemeClr val="accent1">
                  <a:lumMod val="75000"/>
                </a:schemeClr>
              </a:buClr>
              <a:buFont typeface="Wingdings" panose="05000000000000000000" pitchFamily="2" charset="2"/>
              <a:buChar char="§"/>
            </a:pPr>
            <a:r>
              <a:rPr lang="en-US" sz="1800" dirty="0">
                <a:solidFill>
                  <a:schemeClr val="accent1">
                    <a:lumMod val="75000"/>
                  </a:schemeClr>
                </a:solidFill>
                <a:latin typeface="Helvetica LT Std Light"/>
                <a:cs typeface="Arial"/>
              </a:rPr>
              <a:t>Inquiries about Title IX may be referred internally to the Title IX Coordinator, externally to the U.S. Department of Education’s Office for Civil Rights (OCR), or to both</a:t>
            </a:r>
          </a:p>
        </p:txBody>
      </p:sp>
    </p:spTree>
    <p:extLst>
      <p:ext uri="{BB962C8B-B14F-4D97-AF65-F5344CB8AC3E}">
        <p14:creationId xmlns:p14="http://schemas.microsoft.com/office/powerpoint/2010/main" val="4214449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5A4F0-EBF0-3F60-A30E-7FA91BB861B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2218639-A160-A6E2-008C-6BF1939CDA41}"/>
              </a:ext>
            </a:extLst>
          </p:cNvPr>
          <p:cNvSpPr>
            <a:spLocks noGrp="1"/>
          </p:cNvSpPr>
          <p:nvPr>
            <p:ph type="title"/>
          </p:nvPr>
        </p:nvSpPr>
        <p:spPr>
          <a:xfrm>
            <a:off x="327850" y="204465"/>
            <a:ext cx="8515350" cy="611419"/>
          </a:xfrm>
        </p:spPr>
        <p:txBody>
          <a:bodyPr>
            <a:normAutofit fontScale="90000"/>
          </a:bodyPr>
          <a:lstStyle/>
          <a:p>
            <a:r>
              <a:rPr lang="en-US" sz="3600" dirty="0"/>
              <a:t>Nondiscrimination Notice – Distribution</a:t>
            </a:r>
          </a:p>
        </p:txBody>
      </p:sp>
      <p:sp>
        <p:nvSpPr>
          <p:cNvPr id="10" name="Text Placeholder 5">
            <a:extLst>
              <a:ext uri="{FF2B5EF4-FFF2-40B4-BE49-F238E27FC236}">
                <a16:creationId xmlns:a16="http://schemas.microsoft.com/office/drawing/2014/main" id="{342C6199-E79D-40C3-95FC-910B8DCCD159}"/>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Notice must: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Include the Title IX Coordinator’s contact information</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Be prominently displayed on the website and in each handbook or catalog</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Be provided to applicants for admission and employment, students, employees, and all unions or professional organizations holding collective bargaining or professional agreements with the institution</a:t>
            </a:r>
          </a:p>
        </p:txBody>
      </p:sp>
    </p:spTree>
    <p:extLst>
      <p:ext uri="{BB962C8B-B14F-4D97-AF65-F5344CB8AC3E}">
        <p14:creationId xmlns:p14="http://schemas.microsoft.com/office/powerpoint/2010/main" val="3137088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564A0-5CFF-6744-ECE4-36EC86676E8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2CE598D-A26F-05B5-A1A9-ED488548E7D7}"/>
              </a:ext>
            </a:extLst>
          </p:cNvPr>
          <p:cNvSpPr>
            <a:spLocks noGrp="1"/>
          </p:cNvSpPr>
          <p:nvPr>
            <p:ph type="title"/>
          </p:nvPr>
        </p:nvSpPr>
        <p:spPr>
          <a:xfrm>
            <a:off x="327850" y="204465"/>
            <a:ext cx="8515350" cy="611419"/>
          </a:xfrm>
        </p:spPr>
        <p:txBody>
          <a:bodyPr>
            <a:normAutofit/>
          </a:bodyPr>
          <a:lstStyle/>
          <a:p>
            <a:r>
              <a:rPr lang="en-US" sz="3600" dirty="0"/>
              <a:t>Illinois State Law</a:t>
            </a:r>
          </a:p>
        </p:txBody>
      </p:sp>
      <p:sp>
        <p:nvSpPr>
          <p:cNvPr id="10" name="Text Placeholder 5">
            <a:extLst>
              <a:ext uri="{FF2B5EF4-FFF2-40B4-BE49-F238E27FC236}">
                <a16:creationId xmlns:a16="http://schemas.microsoft.com/office/drawing/2014/main" id="{D95C82A9-F990-9A5D-9391-DDE62B4A1088}"/>
              </a:ext>
            </a:extLst>
          </p:cNvPr>
          <p:cNvSpPr>
            <a:spLocks noGrp="1"/>
          </p:cNvSpPr>
          <p:nvPr>
            <p:ph idx="1"/>
          </p:nvPr>
        </p:nvSpPr>
        <p:spPr>
          <a:xfrm>
            <a:off x="628650" y="1159106"/>
            <a:ext cx="7886700" cy="4796526"/>
          </a:xfrm>
        </p:spPr>
        <p:txBody>
          <a:bodyPr vert="horz" lIns="0" tIns="0" rIns="0" bIns="0" anchor="t">
            <a:normAutofit lnSpcReduction="10000"/>
          </a:bodyPr>
          <a:lstStyle/>
          <a:p>
            <a:r>
              <a:rPr lang="en-US" dirty="0">
                <a:solidFill>
                  <a:srgbClr val="2D4E69"/>
                </a:solidFill>
              </a:rPr>
              <a:t>Preventing Sexual Violence in Higher Education Act (PSVHEA)</a:t>
            </a:r>
          </a:p>
          <a:p>
            <a:pPr lvl="1"/>
            <a:r>
              <a:rPr lang="en-US" dirty="0">
                <a:solidFill>
                  <a:srgbClr val="2D4E69"/>
                </a:solidFill>
              </a:rPr>
              <a:t>College must develop a clear, comprehensive sexual violence policy</a:t>
            </a:r>
          </a:p>
          <a:p>
            <a:pPr lvl="1"/>
            <a:r>
              <a:rPr lang="en-US" dirty="0">
                <a:solidFill>
                  <a:srgbClr val="2D4E69"/>
                </a:solidFill>
              </a:rPr>
              <a:t>Response to an electronic report required within 12 hours</a:t>
            </a:r>
          </a:p>
          <a:p>
            <a:pPr lvl="1"/>
            <a:r>
              <a:rPr lang="en-US" dirty="0">
                <a:solidFill>
                  <a:srgbClr val="2D4E69"/>
                </a:solidFill>
              </a:rPr>
              <a:t>Preponderance of the evidence standard</a:t>
            </a:r>
          </a:p>
          <a:p>
            <a:pPr lvl="1"/>
            <a:r>
              <a:rPr lang="en-US" dirty="0">
                <a:solidFill>
                  <a:srgbClr val="2D4E69"/>
                </a:solidFill>
              </a:rPr>
              <a:t>Advisor</a:t>
            </a:r>
          </a:p>
          <a:p>
            <a:pPr lvl="1"/>
            <a:r>
              <a:rPr lang="en-US" dirty="0">
                <a:solidFill>
                  <a:srgbClr val="2D4E69"/>
                </a:solidFill>
              </a:rPr>
              <a:t>Bill of Rights for student survivors</a:t>
            </a:r>
          </a:p>
          <a:p>
            <a:pPr lvl="1"/>
            <a:r>
              <a:rPr lang="en-US" dirty="0">
                <a:solidFill>
                  <a:srgbClr val="2D4E69"/>
                </a:solidFill>
              </a:rPr>
              <a:t>Amnesty policy</a:t>
            </a:r>
          </a:p>
          <a:p>
            <a:pPr lvl="1"/>
            <a:r>
              <a:rPr lang="en-US" dirty="0">
                <a:solidFill>
                  <a:srgbClr val="2D4E69"/>
                </a:solidFill>
              </a:rPr>
              <a:t>Appeal rights</a:t>
            </a:r>
          </a:p>
          <a:p>
            <a:pPr lvl="1"/>
            <a:r>
              <a:rPr lang="en-US" dirty="0">
                <a:solidFill>
                  <a:srgbClr val="2D4E69"/>
                </a:solidFill>
              </a:rPr>
              <a:t>Extensive training</a:t>
            </a:r>
          </a:p>
          <a:p>
            <a:pPr lvl="1"/>
            <a:r>
              <a:rPr lang="en-US" dirty="0">
                <a:solidFill>
                  <a:srgbClr val="2D4E69"/>
                </a:solidFill>
              </a:rPr>
              <a:t>Annual reports to IL AG and IDHR</a:t>
            </a:r>
          </a:p>
        </p:txBody>
      </p:sp>
    </p:spTree>
    <p:extLst>
      <p:ext uri="{BB962C8B-B14F-4D97-AF65-F5344CB8AC3E}">
        <p14:creationId xmlns:p14="http://schemas.microsoft.com/office/powerpoint/2010/main" val="3108581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71E17-D73C-A730-F59B-2DB418039ED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331CC98-90B9-92DE-AAA9-5E3056C55E87}"/>
              </a:ext>
            </a:extLst>
          </p:cNvPr>
          <p:cNvSpPr>
            <a:spLocks noGrp="1"/>
          </p:cNvSpPr>
          <p:nvPr>
            <p:ph type="title"/>
          </p:nvPr>
        </p:nvSpPr>
        <p:spPr>
          <a:xfrm>
            <a:off x="327850" y="204465"/>
            <a:ext cx="8515350" cy="611419"/>
          </a:xfrm>
        </p:spPr>
        <p:txBody>
          <a:bodyPr>
            <a:normAutofit/>
          </a:bodyPr>
          <a:lstStyle/>
          <a:p>
            <a:r>
              <a:rPr lang="en-US" sz="3600" dirty="0"/>
              <a:t>PSVHEA – Policy Requirements</a:t>
            </a:r>
          </a:p>
        </p:txBody>
      </p:sp>
      <p:sp>
        <p:nvSpPr>
          <p:cNvPr id="10" name="Text Placeholder 5">
            <a:extLst>
              <a:ext uri="{FF2B5EF4-FFF2-40B4-BE49-F238E27FC236}">
                <a16:creationId xmlns:a16="http://schemas.microsoft.com/office/drawing/2014/main" id="{EBF59DC8-42F2-5806-EA22-3BD42ED8A124}"/>
              </a:ext>
            </a:extLst>
          </p:cNvPr>
          <p:cNvSpPr>
            <a:spLocks noGrp="1"/>
          </p:cNvSpPr>
          <p:nvPr>
            <p:ph idx="1"/>
          </p:nvPr>
        </p:nvSpPr>
        <p:spPr>
          <a:xfrm>
            <a:off x="628650" y="1053885"/>
            <a:ext cx="7886700" cy="4901747"/>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200" dirty="0">
                <a:solidFill>
                  <a:schemeClr val="accent1">
                    <a:lumMod val="75000"/>
                  </a:schemeClr>
                </a:solidFill>
                <a:latin typeface="Helvetica LT Std Light"/>
                <a:cs typeface="Arial"/>
              </a:rPr>
              <a:t>Requires “comprehensive policy” concerning sexual violence, domestic violence, dating violence, and stalking</a:t>
            </a:r>
          </a:p>
        </p:txBody>
      </p:sp>
      <p:graphicFrame>
        <p:nvGraphicFramePr>
          <p:cNvPr id="2" name="Table 1">
            <a:extLst>
              <a:ext uri="{FF2B5EF4-FFF2-40B4-BE49-F238E27FC236}">
                <a16:creationId xmlns:a16="http://schemas.microsoft.com/office/drawing/2014/main" id="{69214645-6BAC-F253-6D5C-6C74C134724C}"/>
              </a:ext>
            </a:extLst>
          </p:cNvPr>
          <p:cNvGraphicFramePr>
            <a:graphicFrameLocks noGrp="1"/>
          </p:cNvGraphicFramePr>
          <p:nvPr>
            <p:extLst>
              <p:ext uri="{D42A27DB-BD31-4B8C-83A1-F6EECF244321}">
                <p14:modId xmlns:p14="http://schemas.microsoft.com/office/powerpoint/2010/main" val="717908637"/>
              </p:ext>
            </p:extLst>
          </p:nvPr>
        </p:nvGraphicFramePr>
        <p:xfrm>
          <a:off x="327850" y="2247254"/>
          <a:ext cx="8395758" cy="3931920"/>
        </p:xfrm>
        <a:graphic>
          <a:graphicData uri="http://schemas.openxmlformats.org/drawingml/2006/table">
            <a:tbl>
              <a:tblPr firstRow="1" bandRow="1">
                <a:tableStyleId>{5C22544A-7EE6-4342-B048-85BDC9FD1C3A}</a:tableStyleId>
              </a:tblPr>
              <a:tblGrid>
                <a:gridCol w="4197879">
                  <a:extLst>
                    <a:ext uri="{9D8B030D-6E8A-4147-A177-3AD203B41FA5}">
                      <a16:colId xmlns:a16="http://schemas.microsoft.com/office/drawing/2014/main" val="2301970923"/>
                    </a:ext>
                  </a:extLst>
                </a:gridCol>
                <a:gridCol w="4197879">
                  <a:extLst>
                    <a:ext uri="{9D8B030D-6E8A-4147-A177-3AD203B41FA5}">
                      <a16:colId xmlns:a16="http://schemas.microsoft.com/office/drawing/2014/main" val="3466964530"/>
                    </a:ext>
                  </a:extLst>
                </a:gridCol>
              </a:tblGrid>
              <a:tr h="324832">
                <a:tc gridSpan="2">
                  <a:txBody>
                    <a:bodyPr/>
                    <a:lstStyle/>
                    <a:p>
                      <a:pPr algn="ctr"/>
                      <a:r>
                        <a:rPr lang="en-US" dirty="0">
                          <a:latin typeface="Helvetica LT Std Light" panose="020B0403020202020204" pitchFamily="34" charset="0"/>
                        </a:rPr>
                        <a:t>Elements of Policy</a:t>
                      </a:r>
                    </a:p>
                  </a:txBody>
                  <a:tcPr/>
                </a:tc>
                <a:tc hMerge="1">
                  <a:txBody>
                    <a:bodyPr/>
                    <a:lstStyle/>
                    <a:p>
                      <a:endParaRPr lang="en-US" dirty="0"/>
                    </a:p>
                  </a:txBody>
                  <a:tcPr/>
                </a:tc>
                <a:extLst>
                  <a:ext uri="{0D108BD9-81ED-4DB2-BD59-A6C34878D82A}">
                    <a16:rowId xmlns:a16="http://schemas.microsoft.com/office/drawing/2014/main" val="1615241090"/>
                  </a:ext>
                </a:extLst>
              </a:tr>
              <a:tr h="565248">
                <a:tc>
                  <a:txBody>
                    <a:bodyPr/>
                    <a:lstStyle/>
                    <a:p>
                      <a:r>
                        <a:rPr lang="en-US" dirty="0">
                          <a:latin typeface="Helvetica LT Std Light" panose="020B0403020202020204" pitchFamily="34" charset="0"/>
                        </a:rPr>
                        <a:t>1) Definition of consent</a:t>
                      </a:r>
                    </a:p>
                  </a:txBody>
                  <a:tcPr/>
                </a:tc>
                <a:tc>
                  <a:txBody>
                    <a:bodyPr/>
                    <a:lstStyle/>
                    <a:p>
                      <a:r>
                        <a:rPr lang="en-US" dirty="0">
                          <a:latin typeface="Helvetica LT Std Light" panose="020B0403020202020204" pitchFamily="34" charset="0"/>
                        </a:rPr>
                        <a:t>7) Available interim protective measures and accommodations</a:t>
                      </a:r>
                    </a:p>
                  </a:txBody>
                  <a:tcPr/>
                </a:tc>
                <a:extLst>
                  <a:ext uri="{0D108BD9-81ED-4DB2-BD59-A6C34878D82A}">
                    <a16:rowId xmlns:a16="http://schemas.microsoft.com/office/drawing/2014/main" val="3761306880"/>
                  </a:ext>
                </a:extLst>
              </a:tr>
              <a:tr h="565248">
                <a:tc>
                  <a:txBody>
                    <a:bodyPr/>
                    <a:lstStyle/>
                    <a:p>
                      <a:r>
                        <a:rPr lang="en-US" dirty="0">
                          <a:latin typeface="Helvetica LT Std Light" panose="020B0403020202020204" pitchFamily="34" charset="0"/>
                        </a:rPr>
                        <a:t>2) Reporting procedures regardless of where incident occurred</a:t>
                      </a:r>
                    </a:p>
                  </a:txBody>
                  <a:tcPr/>
                </a:tc>
                <a:tc>
                  <a:txBody>
                    <a:bodyPr/>
                    <a:lstStyle/>
                    <a:p>
                      <a:r>
                        <a:rPr lang="en-US" dirty="0">
                          <a:latin typeface="Helvetica LT Std Light" panose="020B0403020202020204" pitchFamily="34" charset="0"/>
                        </a:rPr>
                        <a:t>8) Complaint resolution procedures</a:t>
                      </a:r>
                    </a:p>
                  </a:txBody>
                  <a:tcPr/>
                </a:tc>
                <a:extLst>
                  <a:ext uri="{0D108BD9-81ED-4DB2-BD59-A6C34878D82A}">
                    <a16:rowId xmlns:a16="http://schemas.microsoft.com/office/drawing/2014/main" val="2941694260"/>
                  </a:ext>
                </a:extLst>
              </a:tr>
              <a:tr h="324832">
                <a:tc>
                  <a:txBody>
                    <a:bodyPr/>
                    <a:lstStyle/>
                    <a:p>
                      <a:r>
                        <a:rPr lang="en-US" dirty="0">
                          <a:latin typeface="Helvetica LT Std Light" panose="020B0403020202020204" pitchFamily="34" charset="0"/>
                        </a:rPr>
                        <a:t>3) Response procedures</a:t>
                      </a:r>
                    </a:p>
                  </a:txBody>
                  <a:tcPr/>
                </a:tc>
                <a:tc>
                  <a:txBody>
                    <a:bodyPr/>
                    <a:lstStyle/>
                    <a:p>
                      <a:r>
                        <a:rPr lang="en-US" dirty="0">
                          <a:latin typeface="Helvetica LT Std Light" panose="020B0403020202020204" pitchFamily="34" charset="0"/>
                        </a:rPr>
                        <a:t>9) Available sanctions</a:t>
                      </a:r>
                    </a:p>
                  </a:txBody>
                  <a:tcPr/>
                </a:tc>
                <a:extLst>
                  <a:ext uri="{0D108BD9-81ED-4DB2-BD59-A6C34878D82A}">
                    <a16:rowId xmlns:a16="http://schemas.microsoft.com/office/drawing/2014/main" val="771366912"/>
                  </a:ext>
                </a:extLst>
              </a:tr>
              <a:tr h="565248">
                <a:tc>
                  <a:txBody>
                    <a:bodyPr/>
                    <a:lstStyle/>
                    <a:p>
                      <a:r>
                        <a:rPr lang="en-US" dirty="0">
                          <a:latin typeface="Helvetica LT Std Light" panose="020B0403020202020204" pitchFamily="34" charset="0"/>
                        </a:rPr>
                        <a:t>4) Survivor’s “bill of rights”</a:t>
                      </a:r>
                    </a:p>
                  </a:txBody>
                  <a:tcPr/>
                </a:tc>
                <a:tc>
                  <a:txBody>
                    <a:bodyPr/>
                    <a:lstStyle/>
                    <a:p>
                      <a:r>
                        <a:rPr lang="en-US" dirty="0">
                          <a:latin typeface="Helvetica LT Std Light" panose="020B0403020202020204" pitchFamily="34" charset="0"/>
                        </a:rPr>
                        <a:t>10) Amnesty provisions for good faith reports of policy violations</a:t>
                      </a:r>
                    </a:p>
                  </a:txBody>
                  <a:tcPr/>
                </a:tc>
                <a:extLst>
                  <a:ext uri="{0D108BD9-81ED-4DB2-BD59-A6C34878D82A}">
                    <a16:rowId xmlns:a16="http://schemas.microsoft.com/office/drawing/2014/main" val="2970063366"/>
                  </a:ext>
                </a:extLst>
              </a:tr>
              <a:tr h="565248">
                <a:tc>
                  <a:txBody>
                    <a:bodyPr/>
                    <a:lstStyle/>
                    <a:p>
                      <a:r>
                        <a:rPr lang="en-US" dirty="0">
                          <a:latin typeface="Helvetica LT Std Light" panose="020B0403020202020204" pitchFamily="34" charset="0"/>
                        </a:rPr>
                        <a:t>5) Information about nearest medical facility for free exam</a:t>
                      </a:r>
                    </a:p>
                  </a:txBody>
                  <a:tcPr/>
                </a:tc>
                <a:tc>
                  <a:txBody>
                    <a:bodyPr/>
                    <a:lstStyle/>
                    <a:p>
                      <a:r>
                        <a:rPr lang="en-US" dirty="0">
                          <a:latin typeface="Helvetica LT Std Light" panose="020B0403020202020204" pitchFamily="34" charset="0"/>
                        </a:rPr>
                        <a:t>11) Retaliation protections</a:t>
                      </a:r>
                    </a:p>
                  </a:txBody>
                  <a:tcPr/>
                </a:tc>
                <a:extLst>
                  <a:ext uri="{0D108BD9-81ED-4DB2-BD59-A6C34878D82A}">
                    <a16:rowId xmlns:a16="http://schemas.microsoft.com/office/drawing/2014/main" val="746821767"/>
                  </a:ext>
                </a:extLst>
              </a:tr>
              <a:tr h="565248">
                <a:tc>
                  <a:txBody>
                    <a:bodyPr/>
                    <a:lstStyle/>
                    <a:p>
                      <a:r>
                        <a:rPr lang="en-US" dirty="0">
                          <a:latin typeface="Helvetica LT Std Light" panose="020B0403020202020204" pitchFamily="34" charset="0"/>
                        </a:rPr>
                        <a:t>6) Information about sexual assault crisis centers</a:t>
                      </a:r>
                    </a:p>
                  </a:txBody>
                  <a:tcPr/>
                </a:tc>
                <a:tc>
                  <a:txBody>
                    <a:bodyPr/>
                    <a:lstStyle/>
                    <a:p>
                      <a:endParaRPr lang="en-US" dirty="0">
                        <a:latin typeface="Helvetica LT Std Light" panose="020B0403020202020204" pitchFamily="34" charset="0"/>
                      </a:endParaRPr>
                    </a:p>
                  </a:txBody>
                  <a:tcPr/>
                </a:tc>
                <a:extLst>
                  <a:ext uri="{0D108BD9-81ED-4DB2-BD59-A6C34878D82A}">
                    <a16:rowId xmlns:a16="http://schemas.microsoft.com/office/drawing/2014/main" val="697430505"/>
                  </a:ext>
                </a:extLst>
              </a:tr>
            </a:tbl>
          </a:graphicData>
        </a:graphic>
      </p:graphicFrame>
    </p:spTree>
    <p:extLst>
      <p:ext uri="{BB962C8B-B14F-4D97-AF65-F5344CB8AC3E}">
        <p14:creationId xmlns:p14="http://schemas.microsoft.com/office/powerpoint/2010/main" val="385604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1E921-D526-3CFD-6839-073C6EBC20C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3424BAD-D47B-0FF4-9456-1D7B20A9E048}"/>
              </a:ext>
            </a:extLst>
          </p:cNvPr>
          <p:cNvSpPr>
            <a:spLocks noGrp="1"/>
          </p:cNvSpPr>
          <p:nvPr>
            <p:ph type="title"/>
          </p:nvPr>
        </p:nvSpPr>
        <p:spPr>
          <a:xfrm>
            <a:off x="327850" y="204465"/>
            <a:ext cx="8515350" cy="611419"/>
          </a:xfrm>
        </p:spPr>
        <p:txBody>
          <a:bodyPr>
            <a:normAutofit/>
          </a:bodyPr>
          <a:lstStyle/>
          <a:p>
            <a:r>
              <a:rPr lang="en-US" sz="3600" dirty="0"/>
              <a:t>PSVHEA – Public Notice</a:t>
            </a:r>
          </a:p>
        </p:txBody>
      </p:sp>
      <p:sp>
        <p:nvSpPr>
          <p:cNvPr id="10" name="Text Placeholder 5">
            <a:extLst>
              <a:ext uri="{FF2B5EF4-FFF2-40B4-BE49-F238E27FC236}">
                <a16:creationId xmlns:a16="http://schemas.microsoft.com/office/drawing/2014/main" id="{52E9E137-DE4E-4C85-C4FE-B75B1C9E855A}"/>
              </a:ext>
            </a:extLst>
          </p:cNvPr>
          <p:cNvSpPr>
            <a:spLocks noGrp="1"/>
          </p:cNvSpPr>
          <p:nvPr>
            <p:ph idx="1"/>
          </p:nvPr>
        </p:nvSpPr>
        <p:spPr>
          <a:xfrm>
            <a:off x="628650" y="1159106"/>
            <a:ext cx="7886700" cy="4796526"/>
          </a:xfrm>
        </p:spPr>
        <p:txBody>
          <a:bodyPr vert="horz" lIns="0" tIns="0" rIns="0" bIns="0" anchor="t">
            <a:normAutofit fontScale="92500"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On website, must prominently publish, timely update, and make the following information easily available:</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Comprehensive policy</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Options and resources for survivors</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Title IX Coordinator’s name and contact info</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Explanation of role, reporting obligations, and level of confidentiality for:</a:t>
            </a:r>
          </a:p>
          <a:p>
            <a:pPr lvl="2">
              <a:lnSpc>
                <a:spcPct val="150000"/>
              </a:lnSpc>
              <a:buClr>
                <a:schemeClr val="accent1">
                  <a:lumMod val="75000"/>
                </a:schemeClr>
              </a:buClr>
              <a:buFont typeface="Wingdings" panose="05000000000000000000" pitchFamily="2" charset="2"/>
              <a:buChar char="§"/>
            </a:pPr>
            <a:r>
              <a:rPr lang="en-US" sz="1200" dirty="0">
                <a:solidFill>
                  <a:schemeClr val="accent1">
                    <a:lumMod val="75000"/>
                  </a:schemeClr>
                </a:solidFill>
                <a:latin typeface="Helvetica LT Std Light"/>
                <a:cs typeface="Arial"/>
              </a:rPr>
              <a:t>Title IX Coordinator</a:t>
            </a:r>
          </a:p>
          <a:p>
            <a:pPr lvl="2">
              <a:lnSpc>
                <a:spcPct val="150000"/>
              </a:lnSpc>
              <a:buClr>
                <a:schemeClr val="accent1">
                  <a:lumMod val="75000"/>
                </a:schemeClr>
              </a:buClr>
              <a:buFont typeface="Wingdings" panose="05000000000000000000" pitchFamily="2" charset="2"/>
              <a:buChar char="§"/>
            </a:pPr>
            <a:r>
              <a:rPr lang="en-US" sz="1200" dirty="0">
                <a:solidFill>
                  <a:schemeClr val="accent1">
                    <a:lumMod val="75000"/>
                  </a:schemeClr>
                </a:solidFill>
                <a:latin typeface="Helvetica LT Std Light"/>
                <a:cs typeface="Arial"/>
              </a:rPr>
              <a:t>Responsible employees</a:t>
            </a:r>
          </a:p>
          <a:p>
            <a:pPr lvl="2">
              <a:lnSpc>
                <a:spcPct val="150000"/>
              </a:lnSpc>
              <a:buClr>
                <a:schemeClr val="accent1">
                  <a:lumMod val="75000"/>
                </a:schemeClr>
              </a:buClr>
              <a:buFont typeface="Wingdings" panose="05000000000000000000" pitchFamily="2" charset="2"/>
              <a:buChar char="§"/>
            </a:pPr>
            <a:r>
              <a:rPr lang="en-US" sz="1200" dirty="0">
                <a:solidFill>
                  <a:schemeClr val="accent1">
                    <a:lumMod val="75000"/>
                  </a:schemeClr>
                </a:solidFill>
                <a:latin typeface="Helvetica LT Std Light"/>
                <a:cs typeface="Arial"/>
              </a:rPr>
              <a:t>Campus security authorities (Clery)</a:t>
            </a:r>
          </a:p>
          <a:p>
            <a:pPr lvl="2">
              <a:lnSpc>
                <a:spcPct val="150000"/>
              </a:lnSpc>
              <a:buClr>
                <a:schemeClr val="accent1">
                  <a:lumMod val="75000"/>
                </a:schemeClr>
              </a:buClr>
              <a:buFont typeface="Wingdings" panose="05000000000000000000" pitchFamily="2" charset="2"/>
              <a:buChar char="§"/>
            </a:pPr>
            <a:r>
              <a:rPr lang="en-US" sz="1200" dirty="0">
                <a:solidFill>
                  <a:schemeClr val="accent1">
                    <a:lumMod val="75000"/>
                  </a:schemeClr>
                </a:solidFill>
                <a:latin typeface="Helvetica LT Std Light"/>
                <a:cs typeface="Arial"/>
              </a:rPr>
              <a:t>Mandated reporters (State law)</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Contact info for confidential advisors, counseling services, and confidential resources</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Contact information for community-based, State, and national hotlines</a:t>
            </a:r>
          </a:p>
        </p:txBody>
      </p:sp>
    </p:spTree>
    <p:extLst>
      <p:ext uri="{BB962C8B-B14F-4D97-AF65-F5344CB8AC3E}">
        <p14:creationId xmlns:p14="http://schemas.microsoft.com/office/powerpoint/2010/main" val="3517043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A702E-AE1B-14A9-F7CA-81152FF1553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0ABFBE7-A3D8-3534-A2A1-A892E0D3F4C7}"/>
              </a:ext>
            </a:extLst>
          </p:cNvPr>
          <p:cNvSpPr>
            <a:spLocks noGrp="1"/>
          </p:cNvSpPr>
          <p:nvPr>
            <p:ph type="title"/>
          </p:nvPr>
        </p:nvSpPr>
        <p:spPr>
          <a:xfrm>
            <a:off x="327850" y="204465"/>
            <a:ext cx="8515350" cy="611419"/>
          </a:xfrm>
        </p:spPr>
        <p:txBody>
          <a:bodyPr>
            <a:normAutofit fontScale="90000"/>
          </a:bodyPr>
          <a:lstStyle/>
          <a:p>
            <a:r>
              <a:rPr lang="en-US" sz="3600" dirty="0"/>
              <a:t>PSVHEA – Notice of Rights and Options</a:t>
            </a:r>
          </a:p>
        </p:txBody>
      </p:sp>
      <p:sp>
        <p:nvSpPr>
          <p:cNvPr id="10" name="Text Placeholder 5">
            <a:extLst>
              <a:ext uri="{FF2B5EF4-FFF2-40B4-BE49-F238E27FC236}">
                <a16:creationId xmlns:a16="http://schemas.microsoft.com/office/drawing/2014/main" id="{D78F12EF-03D0-9E12-0E3B-16374D4FEE1C}"/>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Plain language; provided to complainants</a:t>
            </a:r>
          </a:p>
        </p:txBody>
      </p:sp>
      <p:graphicFrame>
        <p:nvGraphicFramePr>
          <p:cNvPr id="2" name="Table 1">
            <a:extLst>
              <a:ext uri="{FF2B5EF4-FFF2-40B4-BE49-F238E27FC236}">
                <a16:creationId xmlns:a16="http://schemas.microsoft.com/office/drawing/2014/main" id="{D969E633-A14A-6C18-A787-A495C0C301CB}"/>
              </a:ext>
            </a:extLst>
          </p:cNvPr>
          <p:cNvGraphicFramePr>
            <a:graphicFrameLocks noGrp="1"/>
          </p:cNvGraphicFramePr>
          <p:nvPr>
            <p:extLst>
              <p:ext uri="{D42A27DB-BD31-4B8C-83A1-F6EECF244321}">
                <p14:modId xmlns:p14="http://schemas.microsoft.com/office/powerpoint/2010/main" val="2863468827"/>
              </p:ext>
            </p:extLst>
          </p:nvPr>
        </p:nvGraphicFramePr>
        <p:xfrm>
          <a:off x="374121" y="1844298"/>
          <a:ext cx="8395758" cy="4341893"/>
        </p:xfrm>
        <a:graphic>
          <a:graphicData uri="http://schemas.openxmlformats.org/drawingml/2006/table">
            <a:tbl>
              <a:tblPr firstRow="1" bandRow="1">
                <a:tableStyleId>{5C22544A-7EE6-4342-B048-85BDC9FD1C3A}</a:tableStyleId>
              </a:tblPr>
              <a:tblGrid>
                <a:gridCol w="8395758">
                  <a:extLst>
                    <a:ext uri="{9D8B030D-6E8A-4147-A177-3AD203B41FA5}">
                      <a16:colId xmlns:a16="http://schemas.microsoft.com/office/drawing/2014/main" val="2301970923"/>
                    </a:ext>
                  </a:extLst>
                </a:gridCol>
              </a:tblGrid>
              <a:tr h="477250">
                <a:tc>
                  <a:txBody>
                    <a:bodyPr/>
                    <a:lstStyle/>
                    <a:p>
                      <a:pPr algn="ctr"/>
                      <a:r>
                        <a:rPr lang="en-US" sz="2100" dirty="0">
                          <a:latin typeface="Helvetica LT Std Light" panose="020B0403020202020204" pitchFamily="34" charset="0"/>
                        </a:rPr>
                        <a:t>Required components</a:t>
                      </a:r>
                    </a:p>
                  </a:txBody>
                  <a:tcPr/>
                </a:tc>
                <a:extLst>
                  <a:ext uri="{0D108BD9-81ED-4DB2-BD59-A6C34878D82A}">
                    <a16:rowId xmlns:a16="http://schemas.microsoft.com/office/drawing/2014/main" val="1615241090"/>
                  </a:ext>
                </a:extLst>
              </a:tr>
              <a:tr h="750118">
                <a:tc>
                  <a:txBody>
                    <a:bodyPr/>
                    <a:lstStyle/>
                    <a:p>
                      <a:r>
                        <a:rPr lang="en-US" dirty="0">
                          <a:latin typeface="Helvetica LT Std Light" panose="020B0403020202020204" pitchFamily="34" charset="0"/>
                        </a:rPr>
                        <a:t>1) Right to report/not report incident to institution, law enforcement, or both, including information about and which reporting methods are confidential</a:t>
                      </a:r>
                    </a:p>
                  </a:txBody>
                  <a:tcPr/>
                </a:tc>
                <a:extLst>
                  <a:ext uri="{0D108BD9-81ED-4DB2-BD59-A6C34878D82A}">
                    <a16:rowId xmlns:a16="http://schemas.microsoft.com/office/drawing/2014/main" val="3761306880"/>
                  </a:ext>
                </a:extLst>
              </a:tr>
              <a:tr h="691828">
                <a:tc>
                  <a:txBody>
                    <a:bodyPr/>
                    <a:lstStyle/>
                    <a:p>
                      <a:r>
                        <a:rPr lang="en-US" dirty="0">
                          <a:latin typeface="Helvetica LT Std Light" panose="020B0403020202020204" pitchFamily="34" charset="0"/>
                        </a:rPr>
                        <a:t>2) Contact info for Title IX Coordinator, confidential advisors, community-based sexual assault crisis center, and law enforcement (campus and local)</a:t>
                      </a:r>
                    </a:p>
                  </a:txBody>
                  <a:tcPr/>
                </a:tc>
                <a:extLst>
                  <a:ext uri="{0D108BD9-81ED-4DB2-BD59-A6C34878D82A}">
                    <a16:rowId xmlns:a16="http://schemas.microsoft.com/office/drawing/2014/main" val="2941694260"/>
                  </a:ext>
                </a:extLst>
              </a:tr>
              <a:tr h="712922">
                <a:tc>
                  <a:txBody>
                    <a:bodyPr/>
                    <a:lstStyle/>
                    <a:p>
                      <a:r>
                        <a:rPr lang="en-US" dirty="0">
                          <a:latin typeface="Helvetica LT Std Light" panose="020B0403020202020204" pitchFamily="34" charset="0"/>
                        </a:rPr>
                        <a:t>3) Right to request and receive assistance from campus authorities in notifying law enforcement</a:t>
                      </a:r>
                    </a:p>
                  </a:txBody>
                  <a:tcPr/>
                </a:tc>
                <a:extLst>
                  <a:ext uri="{0D108BD9-81ED-4DB2-BD59-A6C34878D82A}">
                    <a16:rowId xmlns:a16="http://schemas.microsoft.com/office/drawing/2014/main" val="771366912"/>
                  </a:ext>
                </a:extLst>
              </a:tr>
              <a:tr h="430853">
                <a:tc>
                  <a:txBody>
                    <a:bodyPr/>
                    <a:lstStyle/>
                    <a:p>
                      <a:r>
                        <a:rPr lang="en-US" dirty="0">
                          <a:latin typeface="Helvetica LT Std Light" panose="020B0403020202020204" pitchFamily="34" charset="0"/>
                        </a:rPr>
                        <a:t>4) Ability to request interim protective measures and accommodations</a:t>
                      </a:r>
                    </a:p>
                  </a:txBody>
                  <a:tcPr/>
                </a:tc>
                <a:extLst>
                  <a:ext uri="{0D108BD9-81ED-4DB2-BD59-A6C34878D82A}">
                    <a16:rowId xmlns:a16="http://schemas.microsoft.com/office/drawing/2014/main" val="2970063366"/>
                  </a:ext>
                </a:extLst>
              </a:tr>
              <a:tr h="718616">
                <a:tc>
                  <a:txBody>
                    <a:bodyPr/>
                    <a:lstStyle/>
                    <a:p>
                      <a:r>
                        <a:rPr lang="en-US" dirty="0">
                          <a:latin typeface="Helvetica LT Std Light" panose="020B0403020202020204" pitchFamily="34" charset="0"/>
                        </a:rPr>
                        <a:t>5) Institution’s ability to provide assistance, upon request, in navigating health and mental health services, counseling, and advocacy services</a:t>
                      </a:r>
                    </a:p>
                  </a:txBody>
                  <a:tcPr/>
                </a:tc>
                <a:extLst>
                  <a:ext uri="{0D108BD9-81ED-4DB2-BD59-A6C34878D82A}">
                    <a16:rowId xmlns:a16="http://schemas.microsoft.com/office/drawing/2014/main" val="746821767"/>
                  </a:ext>
                </a:extLst>
              </a:tr>
              <a:tr h="560306">
                <a:tc>
                  <a:txBody>
                    <a:bodyPr/>
                    <a:lstStyle/>
                    <a:p>
                      <a:r>
                        <a:rPr lang="en-US" dirty="0">
                          <a:latin typeface="Helvetica LT Std Light" panose="020B0403020202020204" pitchFamily="34" charset="0"/>
                        </a:rPr>
                        <a:t>6) Summary of institution’s complaint resolution procedures</a:t>
                      </a:r>
                    </a:p>
                  </a:txBody>
                  <a:tcPr/>
                </a:tc>
                <a:extLst>
                  <a:ext uri="{0D108BD9-81ED-4DB2-BD59-A6C34878D82A}">
                    <a16:rowId xmlns:a16="http://schemas.microsoft.com/office/drawing/2014/main" val="697430505"/>
                  </a:ext>
                </a:extLst>
              </a:tr>
            </a:tbl>
          </a:graphicData>
        </a:graphic>
      </p:graphicFrame>
    </p:spTree>
    <p:extLst>
      <p:ext uri="{BB962C8B-B14F-4D97-AF65-F5344CB8AC3E}">
        <p14:creationId xmlns:p14="http://schemas.microsoft.com/office/powerpoint/2010/main" val="4219832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13E20-F4A1-0AC3-B392-6331488297C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9ACC776-CFAF-67FE-A67C-CD70B7FE937B}"/>
              </a:ext>
            </a:extLst>
          </p:cNvPr>
          <p:cNvSpPr>
            <a:spLocks noGrp="1"/>
          </p:cNvSpPr>
          <p:nvPr>
            <p:ph type="title"/>
          </p:nvPr>
        </p:nvSpPr>
        <p:spPr>
          <a:xfrm>
            <a:off x="327850" y="204465"/>
            <a:ext cx="8515350" cy="611419"/>
          </a:xfrm>
        </p:spPr>
        <p:txBody>
          <a:bodyPr>
            <a:normAutofit/>
          </a:bodyPr>
          <a:lstStyle/>
          <a:p>
            <a:r>
              <a:rPr lang="en-US" sz="3600" dirty="0"/>
              <a:t>Title IX Liability Standard</a:t>
            </a:r>
          </a:p>
        </p:txBody>
      </p:sp>
      <p:sp>
        <p:nvSpPr>
          <p:cNvPr id="10" name="Text Placeholder 5">
            <a:extLst>
              <a:ext uri="{FF2B5EF4-FFF2-40B4-BE49-F238E27FC236}">
                <a16:creationId xmlns:a16="http://schemas.microsoft.com/office/drawing/2014/main" id="{6F6B0D21-5E0E-003A-3B4C-98AFE7C1EAF5}"/>
              </a:ext>
            </a:extLst>
          </p:cNvPr>
          <p:cNvSpPr>
            <a:spLocks noGrp="1"/>
          </p:cNvSpPr>
          <p:nvPr>
            <p:ph idx="1"/>
          </p:nvPr>
        </p:nvSpPr>
        <p:spPr>
          <a:xfrm>
            <a:off x="4432514" y="1159106"/>
            <a:ext cx="4383636"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An institution with </a:t>
            </a:r>
            <a:r>
              <a:rPr lang="en-US" sz="2400" b="1" dirty="0">
                <a:solidFill>
                  <a:schemeClr val="accent1">
                    <a:lumMod val="75000"/>
                  </a:schemeClr>
                </a:solidFill>
                <a:latin typeface="Helvetica LT Std Light"/>
                <a:cs typeface="Arial"/>
              </a:rPr>
              <a:t>actual knowledge</a:t>
            </a:r>
            <a:r>
              <a:rPr lang="en-US" sz="2400" dirty="0">
                <a:solidFill>
                  <a:schemeClr val="accent1">
                    <a:lumMod val="75000"/>
                  </a:schemeClr>
                </a:solidFill>
                <a:latin typeface="Helvetica LT Std Light"/>
                <a:cs typeface="Arial"/>
              </a:rPr>
              <a:t> of </a:t>
            </a:r>
            <a:r>
              <a:rPr lang="en-US" sz="2400" b="1" dirty="0">
                <a:solidFill>
                  <a:schemeClr val="accent1">
                    <a:lumMod val="75000"/>
                  </a:schemeClr>
                </a:solidFill>
                <a:latin typeface="Helvetica LT Std Light"/>
                <a:cs typeface="Arial"/>
              </a:rPr>
              <a:t>sexual harassment</a:t>
            </a:r>
            <a:r>
              <a:rPr lang="en-US" sz="2400" dirty="0">
                <a:solidFill>
                  <a:schemeClr val="accent1">
                    <a:lumMod val="75000"/>
                  </a:schemeClr>
                </a:solidFill>
                <a:latin typeface="Helvetica LT Std Light"/>
                <a:cs typeface="Arial"/>
              </a:rPr>
              <a:t> in an </a:t>
            </a:r>
            <a:r>
              <a:rPr lang="en-US" sz="2400" b="1" dirty="0">
                <a:solidFill>
                  <a:schemeClr val="accent1">
                    <a:lumMod val="75000"/>
                  </a:schemeClr>
                </a:solidFill>
                <a:latin typeface="Helvetica LT Std Light"/>
                <a:cs typeface="Arial"/>
              </a:rPr>
              <a:t>education program or activity</a:t>
            </a:r>
            <a:r>
              <a:rPr lang="en-US" sz="2400" dirty="0">
                <a:solidFill>
                  <a:schemeClr val="accent1">
                    <a:lumMod val="75000"/>
                  </a:schemeClr>
                </a:solidFill>
                <a:latin typeface="Helvetica LT Std Light"/>
                <a:cs typeface="Arial"/>
              </a:rPr>
              <a:t> of the institution </a:t>
            </a:r>
            <a:r>
              <a:rPr lang="en-US" sz="2400" b="1" dirty="0">
                <a:solidFill>
                  <a:schemeClr val="accent1">
                    <a:lumMod val="75000"/>
                  </a:schemeClr>
                </a:solidFill>
                <a:latin typeface="Helvetica LT Std Light"/>
                <a:cs typeface="Arial"/>
              </a:rPr>
              <a:t>against a person in the United States</a:t>
            </a:r>
            <a:r>
              <a:rPr lang="en-US" sz="2400" dirty="0">
                <a:solidFill>
                  <a:schemeClr val="accent1">
                    <a:lumMod val="75000"/>
                  </a:schemeClr>
                </a:solidFill>
                <a:latin typeface="Helvetica LT Std Light"/>
                <a:cs typeface="Arial"/>
              </a:rPr>
              <a:t> must respond in a manner that is not </a:t>
            </a:r>
            <a:r>
              <a:rPr lang="en-US" sz="2400" b="1" dirty="0">
                <a:solidFill>
                  <a:schemeClr val="accent1">
                    <a:lumMod val="75000"/>
                  </a:schemeClr>
                </a:solidFill>
                <a:latin typeface="Helvetica LT Std Light"/>
                <a:cs typeface="Arial"/>
              </a:rPr>
              <a:t>deliberately indifferent.</a:t>
            </a:r>
            <a:endParaRPr lang="en-US" sz="2400" dirty="0">
              <a:solidFill>
                <a:schemeClr val="accent1">
                  <a:lumMod val="75000"/>
                </a:schemeClr>
              </a:solidFill>
              <a:latin typeface="Helvetica LT Std Light"/>
              <a:cs typeface="Arial"/>
            </a:endParaRPr>
          </a:p>
        </p:txBody>
      </p:sp>
      <p:pic>
        <p:nvPicPr>
          <p:cNvPr id="4" name="Picture 3" descr="Several books of different sizes and thickness stacked high">
            <a:extLst>
              <a:ext uri="{FF2B5EF4-FFF2-40B4-BE49-F238E27FC236}">
                <a16:creationId xmlns:a16="http://schemas.microsoft.com/office/drawing/2014/main" id="{7600873D-4F79-60E9-0D04-1DA56092A306}"/>
              </a:ext>
            </a:extLst>
          </p:cNvPr>
          <p:cNvPicPr>
            <a:picLocks noChangeAspect="1"/>
          </p:cNvPicPr>
          <p:nvPr/>
        </p:nvPicPr>
        <p:blipFill>
          <a:blip r:embed="rId3"/>
          <a:stretch>
            <a:fillRect/>
          </a:stretch>
        </p:blipFill>
        <p:spPr>
          <a:xfrm>
            <a:off x="327850" y="1159106"/>
            <a:ext cx="3853210" cy="4963940"/>
          </a:xfrm>
          <a:prstGeom prst="rect">
            <a:avLst/>
          </a:prstGeom>
        </p:spPr>
      </p:pic>
    </p:spTree>
    <p:extLst>
      <p:ext uri="{BB962C8B-B14F-4D97-AF65-F5344CB8AC3E}">
        <p14:creationId xmlns:p14="http://schemas.microsoft.com/office/powerpoint/2010/main" val="1284069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3E7FA-F239-4311-EC5D-C515541FC59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8844181-3DBA-7B94-DB59-A9479494AB2B}"/>
              </a:ext>
            </a:extLst>
          </p:cNvPr>
          <p:cNvSpPr>
            <a:spLocks noGrp="1"/>
          </p:cNvSpPr>
          <p:nvPr>
            <p:ph type="title"/>
          </p:nvPr>
        </p:nvSpPr>
        <p:spPr>
          <a:xfrm>
            <a:off x="327850" y="204465"/>
            <a:ext cx="8515350" cy="611419"/>
          </a:xfrm>
        </p:spPr>
        <p:txBody>
          <a:bodyPr>
            <a:normAutofit/>
          </a:bodyPr>
          <a:lstStyle/>
          <a:p>
            <a:r>
              <a:rPr lang="en-US" sz="3600" dirty="0"/>
              <a:t>What Is Actual Knowledge?</a:t>
            </a:r>
          </a:p>
        </p:txBody>
      </p:sp>
      <p:sp>
        <p:nvSpPr>
          <p:cNvPr id="10" name="Text Placeholder 5">
            <a:extLst>
              <a:ext uri="{FF2B5EF4-FFF2-40B4-BE49-F238E27FC236}">
                <a16:creationId xmlns:a16="http://schemas.microsoft.com/office/drawing/2014/main" id="{F39AE6F2-F4CC-FE21-FF59-BE82C65DD2C5}"/>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Notice or allegations of sexual harassment made to a Title IX Coordinator or any “official with authority” (OWA) to institute corrective measures on behalf of the institution</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May be in the form of a report or complaint</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May be provided in writing or orally</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May be provided anonymously</a:t>
            </a:r>
          </a:p>
        </p:txBody>
      </p:sp>
    </p:spTree>
    <p:extLst>
      <p:ext uri="{BB962C8B-B14F-4D97-AF65-F5344CB8AC3E}">
        <p14:creationId xmlns:p14="http://schemas.microsoft.com/office/powerpoint/2010/main" val="3189564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B8EB4-6992-8CE1-F73B-8AA4C3C767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5E5D7CC-BA8E-6512-3AF4-685DBE1E7619}"/>
              </a:ext>
            </a:extLst>
          </p:cNvPr>
          <p:cNvSpPr>
            <a:spLocks noGrp="1"/>
          </p:cNvSpPr>
          <p:nvPr>
            <p:ph type="title"/>
          </p:nvPr>
        </p:nvSpPr>
        <p:spPr>
          <a:xfrm>
            <a:off x="327850" y="204465"/>
            <a:ext cx="8515350" cy="611419"/>
          </a:xfrm>
        </p:spPr>
        <p:txBody>
          <a:bodyPr>
            <a:normAutofit/>
          </a:bodyPr>
          <a:lstStyle/>
          <a:p>
            <a:r>
              <a:rPr lang="en-US" sz="3600" dirty="0"/>
              <a:t>Who Is Considered an OWA?</a:t>
            </a:r>
          </a:p>
        </p:txBody>
      </p:sp>
      <p:sp>
        <p:nvSpPr>
          <p:cNvPr id="10" name="Text Placeholder 5">
            <a:extLst>
              <a:ext uri="{FF2B5EF4-FFF2-40B4-BE49-F238E27FC236}">
                <a16:creationId xmlns:a16="http://schemas.microsoft.com/office/drawing/2014/main" id="{BD5A5454-C6AD-614F-0D4A-C805EBA0F5E8}"/>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OWA </a:t>
            </a:r>
            <a:r>
              <a:rPr lang="en-US" sz="2400" dirty="0">
                <a:solidFill>
                  <a:schemeClr val="accent1">
                    <a:lumMod val="75000"/>
                  </a:schemeClr>
                </a:solidFill>
                <a:latin typeface="Helvetica LT Std Light"/>
                <a:cs typeface="Arial"/>
                <a:sym typeface="Wingdings" panose="05000000000000000000" pitchFamily="2" charset="2"/>
              </a:rPr>
              <a:t></a:t>
            </a:r>
            <a:r>
              <a:rPr lang="en-US" sz="2400" dirty="0">
                <a:solidFill>
                  <a:schemeClr val="accent1">
                    <a:lumMod val="75000"/>
                  </a:schemeClr>
                </a:solidFill>
                <a:latin typeface="Helvetica LT Std Light"/>
                <a:cs typeface="Arial"/>
              </a:rPr>
              <a:t> an employee explicitly vested with the responsibility to implement corrective measures in response to sexual harassment on behalf of the institution</a:t>
            </a:r>
          </a:p>
          <a:p>
            <a:pPr>
              <a:lnSpc>
                <a:spcPct val="150000"/>
              </a:lnSpc>
              <a:buClr>
                <a:schemeClr val="accent1">
                  <a:lumMod val="75000"/>
                </a:schemeClr>
              </a:buClr>
              <a:buFont typeface="Wingdings" panose="05000000000000000000" pitchFamily="2" charset="2"/>
              <a:buChar char="§"/>
            </a:pPr>
            <a:r>
              <a:rPr lang="en-US" sz="2400" u="sng" dirty="0">
                <a:solidFill>
                  <a:schemeClr val="accent1">
                    <a:lumMod val="75000"/>
                  </a:schemeClr>
                </a:solidFill>
                <a:latin typeface="Helvetica LT Std Light"/>
                <a:cs typeface="Arial"/>
              </a:rPr>
              <a:t>Not the same as a Responsible Employee</a:t>
            </a:r>
            <a:r>
              <a:rPr lang="en-US" sz="2400" dirty="0">
                <a:solidFill>
                  <a:schemeClr val="accent1">
                    <a:lumMod val="75000"/>
                  </a:schemeClr>
                </a:solidFill>
                <a:latin typeface="Helvetica LT Std Light"/>
                <a:cs typeface="Arial"/>
              </a:rPr>
              <a:t> </a:t>
            </a:r>
            <a:r>
              <a:rPr lang="en-US" sz="2400" dirty="0">
                <a:solidFill>
                  <a:schemeClr val="accent1">
                    <a:lumMod val="75000"/>
                  </a:schemeClr>
                </a:solidFill>
                <a:latin typeface="Helvetica LT Std Light"/>
                <a:cs typeface="Arial"/>
                <a:sym typeface="Wingdings" panose="05000000000000000000" pitchFamily="2" charset="2"/>
              </a:rPr>
              <a:t> an employee who is required by institutional policy to report any sexual harassment that they observe or learn about</a:t>
            </a:r>
            <a:endParaRPr lang="en-US" sz="2400" u="sng" dirty="0">
              <a:solidFill>
                <a:schemeClr val="accent1">
                  <a:lumMod val="75000"/>
                </a:schemeClr>
              </a:solidFill>
              <a:latin typeface="Helvetica LT Std Light"/>
              <a:cs typeface="Arial"/>
            </a:endParaRPr>
          </a:p>
        </p:txBody>
      </p:sp>
    </p:spTree>
    <p:extLst>
      <p:ext uri="{BB962C8B-B14F-4D97-AF65-F5344CB8AC3E}">
        <p14:creationId xmlns:p14="http://schemas.microsoft.com/office/powerpoint/2010/main" val="286874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7DCF1-8E1F-CE59-5D03-B8F48214F5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2E8E319-2250-3B79-23A1-703F8143BBD9}"/>
              </a:ext>
            </a:extLst>
          </p:cNvPr>
          <p:cNvSpPr>
            <a:spLocks noGrp="1"/>
          </p:cNvSpPr>
          <p:nvPr>
            <p:ph type="title"/>
          </p:nvPr>
        </p:nvSpPr>
        <p:spPr>
          <a:xfrm>
            <a:off x="327850" y="204465"/>
            <a:ext cx="8515350" cy="611419"/>
          </a:xfrm>
        </p:spPr>
        <p:txBody>
          <a:bodyPr>
            <a:normAutofit fontScale="90000"/>
          </a:bodyPr>
          <a:lstStyle/>
          <a:p>
            <a:r>
              <a:rPr lang="en-US" sz="3600" dirty="0"/>
              <a:t>What is an Education Program or Activity?</a:t>
            </a:r>
          </a:p>
        </p:txBody>
      </p:sp>
      <p:sp>
        <p:nvSpPr>
          <p:cNvPr id="10" name="Text Placeholder 5">
            <a:extLst>
              <a:ext uri="{FF2B5EF4-FFF2-40B4-BE49-F238E27FC236}">
                <a16:creationId xmlns:a16="http://schemas.microsoft.com/office/drawing/2014/main" id="{813E54C7-3CCF-235F-47EA-A8101362EF08}"/>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Locations, events, or circumstances over which the institution exercised substantial control over </a:t>
            </a:r>
            <a:r>
              <a:rPr lang="en-US" sz="2400" u="sng" dirty="0">
                <a:solidFill>
                  <a:schemeClr val="accent1">
                    <a:lumMod val="75000"/>
                  </a:schemeClr>
                </a:solidFill>
                <a:latin typeface="Helvetica LT Std Light"/>
                <a:cs typeface="Arial"/>
              </a:rPr>
              <a:t>both</a:t>
            </a:r>
            <a:r>
              <a:rPr lang="en-US" sz="2400" dirty="0">
                <a:solidFill>
                  <a:schemeClr val="accent1">
                    <a:lumMod val="75000"/>
                  </a:schemeClr>
                </a:solidFill>
                <a:latin typeface="Helvetica LT Std Light"/>
                <a:cs typeface="Arial"/>
              </a:rPr>
              <a: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The respondent; and</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The context in which the sexual harassment occurred.</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Any building owned or controlled by a student organization that is officially recognized by the institution</a:t>
            </a:r>
          </a:p>
        </p:txBody>
      </p:sp>
    </p:spTree>
    <p:extLst>
      <p:ext uri="{BB962C8B-B14F-4D97-AF65-F5344CB8AC3E}">
        <p14:creationId xmlns:p14="http://schemas.microsoft.com/office/powerpoint/2010/main" val="2423078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0205C-8113-C5A1-9109-3866AF65044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194F2D6-3C4B-EABE-E35A-1A2609146412}"/>
              </a:ext>
            </a:extLst>
          </p:cNvPr>
          <p:cNvSpPr>
            <a:spLocks noGrp="1"/>
          </p:cNvSpPr>
          <p:nvPr>
            <p:ph type="title"/>
          </p:nvPr>
        </p:nvSpPr>
        <p:spPr>
          <a:xfrm>
            <a:off x="628650" y="204465"/>
            <a:ext cx="8515350" cy="611419"/>
          </a:xfrm>
        </p:spPr>
        <p:txBody>
          <a:bodyPr anchor="ctr">
            <a:normAutofit/>
          </a:bodyPr>
          <a:lstStyle/>
          <a:p>
            <a:r>
              <a:rPr lang="en-US" sz="3400" dirty="0"/>
              <a:t>Against a Person in the United States?</a:t>
            </a:r>
          </a:p>
        </p:txBody>
      </p:sp>
      <p:sp>
        <p:nvSpPr>
          <p:cNvPr id="10" name="Text Placeholder 5">
            <a:extLst>
              <a:ext uri="{FF2B5EF4-FFF2-40B4-BE49-F238E27FC236}">
                <a16:creationId xmlns:a16="http://schemas.microsoft.com/office/drawing/2014/main" id="{D5D4B4E8-C693-9899-F804-F7BF89623040}"/>
              </a:ext>
            </a:extLst>
          </p:cNvPr>
          <p:cNvSpPr>
            <a:spLocks noGrp="1"/>
          </p:cNvSpPr>
          <p:nvPr>
            <p:ph idx="1"/>
          </p:nvPr>
        </p:nvSpPr>
        <p:spPr>
          <a:xfrm>
            <a:off x="247973" y="1159106"/>
            <a:ext cx="4107051" cy="5017857"/>
          </a:xfrm>
        </p:spPr>
        <p:txBody>
          <a:bodyPr vert="horz" lIns="0" tIns="0" rIns="0" bIns="0">
            <a:normAutofit/>
          </a:bodyPr>
          <a:lstStyle/>
          <a:p>
            <a:pPr>
              <a:buClr>
                <a:schemeClr val="accent1">
                  <a:lumMod val="75000"/>
                </a:schemeClr>
              </a:buClr>
              <a:buFont typeface="Wingdings" panose="05000000000000000000" pitchFamily="2" charset="2"/>
              <a:buChar char="§"/>
            </a:pPr>
            <a:r>
              <a:rPr lang="en-US" dirty="0">
                <a:solidFill>
                  <a:srgbClr val="2D4E69"/>
                </a:solidFill>
              </a:rPr>
              <a:t>Based on text of statute (“No person </a:t>
            </a:r>
            <a:r>
              <a:rPr lang="en-US" u="sng" dirty="0">
                <a:solidFill>
                  <a:srgbClr val="2D4E69"/>
                </a:solidFill>
              </a:rPr>
              <a:t>in the United States</a:t>
            </a:r>
            <a:r>
              <a:rPr lang="en-US" dirty="0">
                <a:solidFill>
                  <a:srgbClr val="2D4E69"/>
                </a:solidFill>
              </a:rPr>
              <a:t> . . .”)</a:t>
            </a:r>
          </a:p>
          <a:p>
            <a:pPr>
              <a:buClr>
                <a:schemeClr val="accent1">
                  <a:lumMod val="75000"/>
                </a:schemeClr>
              </a:buClr>
              <a:buFont typeface="Wingdings" panose="05000000000000000000" pitchFamily="2" charset="2"/>
              <a:buChar char="§"/>
            </a:pPr>
            <a:r>
              <a:rPr lang="en-US" dirty="0">
                <a:solidFill>
                  <a:srgbClr val="2D4E69"/>
                </a:solidFill>
              </a:rPr>
              <a:t>Title IX </a:t>
            </a:r>
            <a:r>
              <a:rPr lang="en-US" u="sng" dirty="0">
                <a:solidFill>
                  <a:srgbClr val="2D4E69"/>
                </a:solidFill>
              </a:rPr>
              <a:t>does not apply</a:t>
            </a:r>
            <a:r>
              <a:rPr lang="en-US" dirty="0">
                <a:solidFill>
                  <a:srgbClr val="2D4E69"/>
                </a:solidFill>
              </a:rPr>
              <a:t> to conduct that occurs outside the United States (including in study abroad programs)</a:t>
            </a:r>
          </a:p>
        </p:txBody>
      </p:sp>
      <p:pic>
        <p:nvPicPr>
          <p:cNvPr id="4" name="Picture 3" descr="Looking over the shoulder of a person holding three passports and airplane tickets at an airport">
            <a:extLst>
              <a:ext uri="{FF2B5EF4-FFF2-40B4-BE49-F238E27FC236}">
                <a16:creationId xmlns:a16="http://schemas.microsoft.com/office/drawing/2014/main" id="{90BC4496-613D-370C-320A-FFF10AA61749}"/>
              </a:ext>
            </a:extLst>
          </p:cNvPr>
          <p:cNvPicPr>
            <a:picLocks noChangeAspect="1"/>
          </p:cNvPicPr>
          <p:nvPr/>
        </p:nvPicPr>
        <p:blipFill>
          <a:blip r:embed="rId3"/>
          <a:srcRect l="37985" r="10824" b="-3"/>
          <a:stretch>
            <a:fillRect/>
          </a:stretch>
        </p:blipFill>
        <p:spPr>
          <a:xfrm>
            <a:off x="4667250" y="1159106"/>
            <a:ext cx="3848100" cy="5017857"/>
          </a:xfrm>
          <a:prstGeom prst="rect">
            <a:avLst/>
          </a:prstGeom>
          <a:noFill/>
        </p:spPr>
      </p:pic>
    </p:spTree>
    <p:extLst>
      <p:ext uri="{BB962C8B-B14F-4D97-AF65-F5344CB8AC3E}">
        <p14:creationId xmlns:p14="http://schemas.microsoft.com/office/powerpoint/2010/main" val="2056562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AE21F-35D1-ED23-DABA-471EC13C81A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E6AD1EF-BA68-4FD8-DD02-84E13BC077CA}"/>
              </a:ext>
            </a:extLst>
          </p:cNvPr>
          <p:cNvSpPr>
            <a:spLocks noGrp="1"/>
          </p:cNvSpPr>
          <p:nvPr>
            <p:ph type="title"/>
          </p:nvPr>
        </p:nvSpPr>
        <p:spPr>
          <a:xfrm>
            <a:off x="327850" y="204465"/>
            <a:ext cx="8515350" cy="611419"/>
          </a:xfrm>
        </p:spPr>
        <p:txBody>
          <a:bodyPr>
            <a:normAutofit/>
          </a:bodyPr>
          <a:lstStyle/>
          <a:p>
            <a:r>
              <a:rPr lang="en-US" sz="3600" dirty="0"/>
              <a:t>Quiz Time!</a:t>
            </a:r>
          </a:p>
        </p:txBody>
      </p:sp>
      <p:sp>
        <p:nvSpPr>
          <p:cNvPr id="10" name="Text Placeholder 5">
            <a:extLst>
              <a:ext uri="{FF2B5EF4-FFF2-40B4-BE49-F238E27FC236}">
                <a16:creationId xmlns:a16="http://schemas.microsoft.com/office/drawing/2014/main" id="{46DD8366-0F36-2C30-90C8-04D4D1D3FD8A}"/>
              </a:ext>
            </a:extLst>
          </p:cNvPr>
          <p:cNvSpPr>
            <a:spLocks noGrp="1"/>
          </p:cNvSpPr>
          <p:nvPr>
            <p:ph idx="1"/>
          </p:nvPr>
        </p:nvSpPr>
        <p:spPr>
          <a:xfrm>
            <a:off x="628650" y="1159106"/>
            <a:ext cx="7886700" cy="4796526"/>
          </a:xfrm>
        </p:spPr>
        <p:txBody>
          <a:bodyPr vert="horz" lIns="0" tIns="0" rIns="0" bIns="0" anchor="t">
            <a:normAutofit fontScale="85000"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Would the Title IX regulations apply to the following scenarios?</a:t>
            </a:r>
          </a:p>
          <a:p>
            <a:pPr marL="457200"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During a weekend event at a house leased year‑round by the College’s Young Democrats Club, a graduate student reports misconduct by another student.</a:t>
            </a:r>
          </a:p>
          <a:p>
            <a:pPr marL="457200"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While participating in a study abroad program in Spain, a student reports misconduct by a peer in the program’s residence hall.</a:t>
            </a:r>
          </a:p>
          <a:p>
            <a:pPr marL="457200"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A student in a clinical placement at a local hospital reports misconduct by an on‑site supervisor who is not a College employee. The placement was arranged by the College under an MOU and is required for the major.</a:t>
            </a:r>
          </a:p>
          <a:p>
            <a:pPr marL="457200" indent="-457200">
              <a:lnSpc>
                <a:spcPct val="150000"/>
              </a:lnSpc>
              <a:buClr>
                <a:schemeClr val="accent1">
                  <a:lumMod val="75000"/>
                </a:schemeClr>
              </a:buClr>
              <a:buFont typeface="+mj-lt"/>
              <a:buAutoNum type="arabicPeriod"/>
            </a:pPr>
            <a:r>
              <a:rPr lang="en-US" sz="2000" dirty="0">
                <a:solidFill>
                  <a:schemeClr val="accent1">
                    <a:lumMod val="75000"/>
                  </a:schemeClr>
                </a:solidFill>
                <a:latin typeface="Helvetica LT Std Light"/>
                <a:cs typeface="Arial"/>
              </a:rPr>
              <a:t>After a lab section, a student receives a series of unwanted messages through the College’s LMS messaging platform from a TA.</a:t>
            </a:r>
          </a:p>
        </p:txBody>
      </p:sp>
    </p:spTree>
    <p:extLst>
      <p:ext uri="{BB962C8B-B14F-4D97-AF65-F5344CB8AC3E}">
        <p14:creationId xmlns:p14="http://schemas.microsoft.com/office/powerpoint/2010/main" val="2047541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389A9-69D8-7639-7AD2-34D61DC4F45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E0B27A0-87D0-4056-59A6-DFAA44D79309}"/>
              </a:ext>
            </a:extLst>
          </p:cNvPr>
          <p:cNvSpPr>
            <a:spLocks noGrp="1"/>
          </p:cNvSpPr>
          <p:nvPr>
            <p:ph type="title"/>
          </p:nvPr>
        </p:nvSpPr>
        <p:spPr>
          <a:xfrm>
            <a:off x="327850" y="204465"/>
            <a:ext cx="8515350" cy="611419"/>
          </a:xfrm>
        </p:spPr>
        <p:txBody>
          <a:bodyPr>
            <a:normAutofit/>
          </a:bodyPr>
          <a:lstStyle/>
          <a:p>
            <a:r>
              <a:rPr lang="en-US" sz="3600" dirty="0"/>
              <a:t>Deliberate Indifference</a:t>
            </a:r>
          </a:p>
        </p:txBody>
      </p:sp>
      <p:sp>
        <p:nvSpPr>
          <p:cNvPr id="10" name="Text Placeholder 5">
            <a:extLst>
              <a:ext uri="{FF2B5EF4-FFF2-40B4-BE49-F238E27FC236}">
                <a16:creationId xmlns:a16="http://schemas.microsoft.com/office/drawing/2014/main" id="{CD787D37-1971-8EB8-8391-3E08BEA8A908}"/>
              </a:ext>
            </a:extLst>
          </p:cNvPr>
          <p:cNvSpPr>
            <a:spLocks noGrp="1"/>
          </p:cNvSpPr>
          <p:nvPr>
            <p:ph idx="1"/>
          </p:nvPr>
        </p:nvSpPr>
        <p:spPr>
          <a:xfrm>
            <a:off x="628650" y="1159106"/>
            <a:ext cx="7886700" cy="4796526"/>
          </a:xfrm>
        </p:spPr>
        <p:txBody>
          <a:bodyPr vert="horz" lIns="0" tIns="0" rIns="0" bIns="0" anchor="t">
            <a:normAutofit fontScale="925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Same Title IX liability standard for private litigation and administrative (OCR) enforcement</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“Clearly unreasonable in light of the known circumstances”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Institutions must maintain records demonstrating that the institution’s response to Title IX sexual harassment was not deliberately indifferent, including records relating to:</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Supportive measures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The investigation and resolution of a formal complaint</a:t>
            </a:r>
          </a:p>
        </p:txBody>
      </p:sp>
    </p:spTree>
    <p:extLst>
      <p:ext uri="{BB962C8B-B14F-4D97-AF65-F5344CB8AC3E}">
        <p14:creationId xmlns:p14="http://schemas.microsoft.com/office/powerpoint/2010/main" val="3392504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07A4C-E76B-FAD5-F5FD-B421ECA3B5E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7748E7-9059-1F6B-A67B-E50327B9FAAD}"/>
              </a:ext>
            </a:extLst>
          </p:cNvPr>
          <p:cNvSpPr>
            <a:spLocks noGrp="1"/>
          </p:cNvSpPr>
          <p:nvPr>
            <p:ph type="title"/>
          </p:nvPr>
        </p:nvSpPr>
        <p:spPr>
          <a:xfrm>
            <a:off x="327850" y="204465"/>
            <a:ext cx="8515350" cy="611419"/>
          </a:xfrm>
        </p:spPr>
        <p:txBody>
          <a:bodyPr>
            <a:normAutofit/>
          </a:bodyPr>
          <a:lstStyle/>
          <a:p>
            <a:r>
              <a:rPr lang="en-US" sz="3600" dirty="0"/>
              <a:t>Reports of Sexual Harassment</a:t>
            </a:r>
          </a:p>
        </p:txBody>
      </p:sp>
      <p:sp>
        <p:nvSpPr>
          <p:cNvPr id="10" name="Text Placeholder 5">
            <a:extLst>
              <a:ext uri="{FF2B5EF4-FFF2-40B4-BE49-F238E27FC236}">
                <a16:creationId xmlns:a16="http://schemas.microsoft.com/office/drawing/2014/main" id="{8E1AC0C4-ECF0-F333-2B4B-A23589C22186}"/>
              </a:ext>
            </a:extLst>
          </p:cNvPr>
          <p:cNvSpPr>
            <a:spLocks noGrp="1"/>
          </p:cNvSpPr>
          <p:nvPr>
            <p:ph idx="1"/>
          </p:nvPr>
        </p:nvSpPr>
        <p:spPr>
          <a:xfrm>
            <a:off x="4572000" y="1159106"/>
            <a:ext cx="3943350" cy="4796526"/>
          </a:xfrm>
        </p:spPr>
        <p:txBody>
          <a:bodyPr vert="horz" lIns="0" tIns="0" rIns="0" bIns="0" anchor="t">
            <a:normAutofit fontScale="85000"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Any person may report sexual harassment (does not need to be the person who is alleged to be the victim) in person, by mail, by telephone, or by email, using the contact information listed for the Title IX Coordinator, or by any other means that results in the Title IX Coordinator receiving the person’s verbal or written report.</a:t>
            </a:r>
          </a:p>
        </p:txBody>
      </p:sp>
      <p:pic>
        <p:nvPicPr>
          <p:cNvPr id="4" name="Picture 3" descr="Hand holding pen and typing on computer">
            <a:extLst>
              <a:ext uri="{FF2B5EF4-FFF2-40B4-BE49-F238E27FC236}">
                <a16:creationId xmlns:a16="http://schemas.microsoft.com/office/drawing/2014/main" id="{9C835199-145F-BE7B-96C7-05BE6BCACEF0}"/>
              </a:ext>
            </a:extLst>
          </p:cNvPr>
          <p:cNvPicPr>
            <a:picLocks noChangeAspect="1"/>
          </p:cNvPicPr>
          <p:nvPr/>
        </p:nvPicPr>
        <p:blipFill>
          <a:blip r:embed="rId3"/>
          <a:srcRect/>
          <a:stretch/>
        </p:blipFill>
        <p:spPr>
          <a:xfrm>
            <a:off x="480447" y="1283092"/>
            <a:ext cx="3750590" cy="4672540"/>
          </a:xfrm>
          <a:prstGeom prst="rect">
            <a:avLst/>
          </a:prstGeom>
        </p:spPr>
      </p:pic>
    </p:spTree>
    <p:extLst>
      <p:ext uri="{BB962C8B-B14F-4D97-AF65-F5344CB8AC3E}">
        <p14:creationId xmlns:p14="http://schemas.microsoft.com/office/powerpoint/2010/main" val="32507376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4FAE5-D20E-9BCC-7D2A-679B1C3E723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9ED0C61-0588-672E-A282-D06D2A14C420}"/>
              </a:ext>
            </a:extLst>
          </p:cNvPr>
          <p:cNvSpPr>
            <a:spLocks noGrp="1"/>
          </p:cNvSpPr>
          <p:nvPr>
            <p:ph type="title"/>
          </p:nvPr>
        </p:nvSpPr>
        <p:spPr>
          <a:xfrm>
            <a:off x="327850" y="204465"/>
            <a:ext cx="8515350" cy="611419"/>
          </a:xfrm>
        </p:spPr>
        <p:txBody>
          <a:bodyPr>
            <a:normAutofit/>
          </a:bodyPr>
          <a:lstStyle/>
          <a:p>
            <a:r>
              <a:rPr lang="en-US" sz="3600" dirty="0"/>
              <a:t>Formal Complaint</a:t>
            </a:r>
          </a:p>
        </p:txBody>
      </p:sp>
      <p:sp>
        <p:nvSpPr>
          <p:cNvPr id="10" name="Text Placeholder 5">
            <a:extLst>
              <a:ext uri="{FF2B5EF4-FFF2-40B4-BE49-F238E27FC236}">
                <a16:creationId xmlns:a16="http://schemas.microsoft.com/office/drawing/2014/main" id="{7165F2A5-FFB1-CDA0-E401-CA012D455520}"/>
              </a:ext>
            </a:extLst>
          </p:cNvPr>
          <p:cNvSpPr>
            <a:spLocks noGrp="1"/>
          </p:cNvSpPr>
          <p:nvPr>
            <p:ph idx="1"/>
          </p:nvPr>
        </p:nvSpPr>
        <p:spPr>
          <a:xfrm>
            <a:off x="628650" y="1159106"/>
            <a:ext cx="7886700" cy="4796526"/>
          </a:xfrm>
        </p:spPr>
        <p:txBody>
          <a:bodyPr vert="horz" lIns="0" tIns="0" rIns="0" bIns="0" anchor="t">
            <a:normAutofit fontScale="85000" lnSpcReduction="2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 document filed by a complainant, or signed by the Title IX Coordinator, alleging Title IX sexual harassment against a respondent and requesting that the College investigate the allegations.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At the time of filing, a complainant must be participating in or attempting to participate in the College’s education program or activity.</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 report of sexual harassment is not necessarily a formal complaint.</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The Title IX Coordinator may sign a formal complaint when appropriate, but does not thereby become a complainant or party.</a:t>
            </a:r>
            <a:endParaRPr lang="en-US" sz="2000" dirty="0">
              <a:solidFill>
                <a:schemeClr val="accent1">
                  <a:lumMod val="75000"/>
                </a:schemeClr>
              </a:solidFill>
              <a:latin typeface="Helvetica LT Std Light"/>
              <a:cs typeface="Arial"/>
            </a:endParaRPr>
          </a:p>
        </p:txBody>
      </p:sp>
    </p:spTree>
    <p:extLst>
      <p:ext uri="{BB962C8B-B14F-4D97-AF65-F5344CB8AC3E}">
        <p14:creationId xmlns:p14="http://schemas.microsoft.com/office/powerpoint/2010/main" val="2667518461"/>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388DA8"/>
      </a:dk2>
      <a:lt2>
        <a:srgbClr val="47463D"/>
      </a:lt2>
      <a:accent1>
        <a:srgbClr val="388DA8"/>
      </a:accent1>
      <a:accent2>
        <a:srgbClr val="736772"/>
      </a:accent2>
      <a:accent3>
        <a:srgbClr val="A26946"/>
      </a:accent3>
      <a:accent4>
        <a:srgbClr val="8064A2"/>
      </a:accent4>
      <a:accent5>
        <a:srgbClr val="A05B56"/>
      </a:accent5>
      <a:accent6>
        <a:srgbClr val="FFFFF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44A40ED8A7B14DBCE9F4836A2E6CA3" ma:contentTypeVersion="12" ma:contentTypeDescription="Create a new document." ma:contentTypeScope="" ma:versionID="3b0ecdeabd337e7f34850a05568fedfb">
  <xsd:schema xmlns:xsd="http://www.w3.org/2001/XMLSchema" xmlns:xs="http://www.w3.org/2001/XMLSchema" xmlns:p="http://schemas.microsoft.com/office/2006/metadata/properties" xmlns:ns3="7bda8b6e-d74d-4edf-a84b-583a5cad09a3" targetNamespace="http://schemas.microsoft.com/office/2006/metadata/properties" ma:root="true" ma:fieldsID="5118afe853d5ea5c9ad88c2c2e635c6a" ns3:_="">
    <xsd:import namespace="7bda8b6e-d74d-4edf-a84b-583a5cad09a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da8b6e-d74d-4edf-a84b-583a5cad09a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bda8b6e-d74d-4edf-a84b-583a5cad09a3" xsi:nil="true"/>
  </documentManagement>
</p:properties>
</file>

<file path=customXml/itemProps1.xml><?xml version="1.0" encoding="utf-8"?>
<ds:datastoreItem xmlns:ds="http://schemas.openxmlformats.org/officeDocument/2006/customXml" ds:itemID="{6534CA21-C833-4431-855C-04B2A586BC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da8b6e-d74d-4edf-a84b-583a5cad09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D3B26D-328E-46C0-BB91-BEA7DFD27C0F}">
  <ds:schemaRefs>
    <ds:schemaRef ds:uri="http://schemas.microsoft.com/sharepoint/v3/contenttype/forms"/>
  </ds:schemaRefs>
</ds:datastoreItem>
</file>

<file path=customXml/itemProps3.xml><?xml version="1.0" encoding="utf-8"?>
<ds:datastoreItem xmlns:ds="http://schemas.openxmlformats.org/officeDocument/2006/customXml" ds:itemID="{787BCA12-80EA-4F52-8512-7A70E712FEB5}">
  <ds:schemaRefs>
    <ds:schemaRef ds:uri="http://schemas.openxmlformats.org/package/2006/metadata/core-properties"/>
    <ds:schemaRef ds:uri="http://purl.org/dc/elements/1.1/"/>
    <ds:schemaRef ds:uri="http://purl.org/dc/terms/"/>
    <ds:schemaRef ds:uri="7bda8b6e-d74d-4edf-a84b-583a5cad09a3"/>
    <ds:schemaRef ds:uri="http://schemas.microsoft.com/office/2006/documentManagement/types"/>
    <ds:schemaRef ds:uri="http://www.w3.org/XML/1998/namespace"/>
    <ds:schemaRef ds:uri="http://purl.org/dc/dcmitype/"/>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25468</TotalTime>
  <Words>1662</Words>
  <Application>Microsoft Macintosh PowerPoint</Application>
  <PresentationFormat>On-screen Show (4:3)</PresentationFormat>
  <Paragraphs>207</Paragraphs>
  <Slides>27</Slides>
  <Notes>26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Aptos</vt:lpstr>
      <vt:lpstr>Aptos Display</vt:lpstr>
      <vt:lpstr>Arial</vt:lpstr>
      <vt:lpstr>Calibri</vt:lpstr>
      <vt:lpstr>Helvetica LT Std Light</vt:lpstr>
      <vt:lpstr>Wingdings</vt:lpstr>
      <vt:lpstr>Office Theme</vt:lpstr>
      <vt:lpstr>Custom Design</vt:lpstr>
      <vt:lpstr>Annual Title IX and Preventing Sexual Violence in Higher Education Act Training</vt:lpstr>
      <vt:lpstr>Disclaimer</vt:lpstr>
      <vt:lpstr>Why Are We Here?</vt:lpstr>
      <vt:lpstr>Training Agenda</vt:lpstr>
      <vt:lpstr>The Legal Lens</vt:lpstr>
      <vt:lpstr>What Is Title IX?</vt:lpstr>
      <vt:lpstr>Current Regulatory Framework</vt:lpstr>
      <vt:lpstr>Legal Landscape Relating to Title IX</vt:lpstr>
      <vt:lpstr>Civil Litigation Claims</vt:lpstr>
      <vt:lpstr>Key Concepts in 2020 Title IX Regs</vt:lpstr>
      <vt:lpstr>Title IX Procedural Requirements</vt:lpstr>
      <vt:lpstr>Title IX Coordinator</vt:lpstr>
      <vt:lpstr>Nondiscrimination Notice – Content</vt:lpstr>
      <vt:lpstr>Nondiscrimination Notice – Distribution</vt:lpstr>
      <vt:lpstr>Illinois State Law</vt:lpstr>
      <vt:lpstr>PSVHEA – Policy Requirements</vt:lpstr>
      <vt:lpstr>PSVHEA – Public Notice</vt:lpstr>
      <vt:lpstr>PSVHEA – Notice of Rights and Options</vt:lpstr>
      <vt:lpstr>Title IX Liability Standard</vt:lpstr>
      <vt:lpstr>What Is Actual Knowledge?</vt:lpstr>
      <vt:lpstr>Who Is Considered an OWA?</vt:lpstr>
      <vt:lpstr>What is an Education Program or Activity?</vt:lpstr>
      <vt:lpstr>Against a Person in the United States?</vt:lpstr>
      <vt:lpstr>Quiz Time!</vt:lpstr>
      <vt:lpstr>Deliberate Indifference</vt:lpstr>
      <vt:lpstr>Reports of Sexual Harassment</vt:lpstr>
      <vt:lpstr>Formal Complaint</vt:lpstr>
    </vt:vector>
  </TitlesOfParts>
  <Company>Tamada Brown &amp;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Phyllis Tamada Brown</dc:creator>
  <cp:lastModifiedBy>Sarah Uhl</cp:lastModifiedBy>
  <cp:revision>63</cp:revision>
  <cp:lastPrinted>2026-09-08T21:27:59Z</cp:lastPrinted>
  <dcterms:created xsi:type="dcterms:W3CDTF">2015-07-07T16:02:44Z</dcterms:created>
  <dcterms:modified xsi:type="dcterms:W3CDTF">2026-10-01T17:12:10Z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0x0101007744A40ED8A7B14DBCE9F4836A2E6CA3</vt:lpwstr>
  </property>
</Properties>
</file>