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4"/>
    <p:sldMasterId id="2147483689" r:id="rId5"/>
  </p:sldMasterIdLst>
  <p:notesMasterIdLst>
    <p:notesMasterId r:id="rId20"/>
  </p:notesMasterIdLst>
  <p:handoutMasterIdLst>
    <p:handoutMasterId r:id="rId21"/>
  </p:handoutMasterIdLst>
  <p:sldIdLst>
    <p:sldId id="868" r:id="rId6"/>
    <p:sldId id="869" r:id="rId7"/>
    <p:sldId id="871" r:id="rId8"/>
    <p:sldId id="872" r:id="rId9"/>
    <p:sldId id="873" r:id="rId10"/>
    <p:sldId id="874" r:id="rId11"/>
    <p:sldId id="875" r:id="rId12"/>
    <p:sldId id="876" r:id="rId13"/>
    <p:sldId id="877" r:id="rId14"/>
    <p:sldId id="878" r:id="rId15"/>
    <p:sldId id="879" r:id="rId16"/>
    <p:sldId id="880" r:id="rId17"/>
    <p:sldId id="881" r:id="rId18"/>
    <p:sldId id="882" r:id="rId19"/>
  </p:sldIdLst>
  <p:sldSz cx="9144000" cy="6858000" type="screen4x3"/>
  <p:notesSz cx="7315200" cy="9601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Main" id="{13FA4F85-2D29-4D15-8CC6-3D65659E0605}">
          <p14:sldIdLst>
            <p14:sldId id="868"/>
            <p14:sldId id="869"/>
            <p14:sldId id="871"/>
            <p14:sldId id="872"/>
            <p14:sldId id="873"/>
            <p14:sldId id="874"/>
            <p14:sldId id="875"/>
            <p14:sldId id="876"/>
            <p14:sldId id="877"/>
            <p14:sldId id="878"/>
            <p14:sldId id="879"/>
            <p14:sldId id="880"/>
            <p14:sldId id="881"/>
            <p14:sldId id="88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6AB09F0-003C-8F14-2357-F7B524FD87D4}" name="George Sellis" initials="GS" userId="S::gps@hmbr.com::653045c4-0a73-42c3-8c78-69e1c0ce8033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4E69"/>
    <a:srgbClr val="A3B6C5"/>
    <a:srgbClr val="65869F"/>
    <a:srgbClr val="D7D6CF"/>
    <a:srgbClr val="437083"/>
    <a:srgbClr val="6C6864"/>
    <a:srgbClr val="A45311"/>
    <a:srgbClr val="2E5B7D"/>
    <a:srgbClr val="2B6D81"/>
    <a:srgbClr val="94B9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038" autoAdjust="0"/>
    <p:restoredTop sz="77671" autoAdjust="0"/>
  </p:normalViewPr>
  <p:slideViewPr>
    <p:cSldViewPr snapToGrid="0">
      <p:cViewPr varScale="1">
        <p:scale>
          <a:sx n="97" d="100"/>
          <a:sy n="97" d="100"/>
        </p:scale>
        <p:origin x="2208" y="192"/>
      </p:cViewPr>
      <p:guideLst>
        <p:guide orient="horz"/>
        <p:guide/>
      </p:guideLst>
    </p:cSldViewPr>
  </p:slideViewPr>
  <p:outlineViewPr>
    <p:cViewPr>
      <p:scale>
        <a:sx n="33" d="100"/>
        <a:sy n="33" d="100"/>
      </p:scale>
      <p:origin x="0" y="-50480"/>
    </p:cViewPr>
  </p:outlineViewPr>
  <p:notesTextViewPr>
    <p:cViewPr>
      <p:scale>
        <a:sx n="200" d="100"/>
        <a:sy n="2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presProps" Target="presProps.xml"/><Relationship Id="rId27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mily Bothfeld" userId="dafff253-667d-41f7-a646-051c0c58f757" providerId="ADAL" clId="{16A1351E-C712-4F92-8701-6981DAC79D29}"/>
    <pc:docChg chg="undo redo custSel addSld delSld modSld sldOrd modSection modNotesMaster modHandout">
      <pc:chgData name="Emily Bothfeld" userId="dafff253-667d-41f7-a646-051c0c58f757" providerId="ADAL" clId="{16A1351E-C712-4F92-8701-6981DAC79D29}" dt="2026-09-24T16:27:03.471" v="6797" actId="20577"/>
      <pc:docMkLst>
        <pc:docMk/>
      </pc:docMkLst>
      <pc:sldChg chg="modNotes">
        <pc:chgData name="Emily Bothfeld" userId="dafff253-667d-41f7-a646-051c0c58f757" providerId="ADAL" clId="{16A1351E-C712-4F92-8701-6981DAC79D29}" dt="2026-09-24T16:24:55.398" v="6714" actId="368"/>
        <pc:sldMkLst>
          <pc:docMk/>
          <pc:sldMk cId="2120214497" sldId="521"/>
        </pc:sldMkLst>
      </pc:sldChg>
      <pc:sldChg chg="modSp mod">
        <pc:chgData name="Emily Bothfeld" userId="dafff253-667d-41f7-a646-051c0c58f757" providerId="ADAL" clId="{16A1351E-C712-4F92-8701-6981DAC79D29}" dt="2026-09-06T14:43:24.679" v="553" actId="20577"/>
        <pc:sldMkLst>
          <pc:docMk/>
          <pc:sldMk cId="2163819513" sldId="529"/>
        </pc:sldMkLst>
        <pc:spChg chg="mod">
          <ac:chgData name="Emily Bothfeld" userId="dafff253-667d-41f7-a646-051c0c58f757" providerId="ADAL" clId="{16A1351E-C712-4F92-8701-6981DAC79D29}" dt="2026-09-06T14:43:24.679" v="553" actId="20577"/>
          <ac:spMkLst>
            <pc:docMk/>
            <pc:sldMk cId="2163819513" sldId="529"/>
            <ac:spMk id="3" creationId="{F19ECF7F-08A7-D57E-B8EE-B71FD9317738}"/>
          </ac:spMkLst>
        </pc:spChg>
      </pc:sldChg>
      <pc:sldChg chg="modSp mod modNotes">
        <pc:chgData name="Emily Bothfeld" userId="dafff253-667d-41f7-a646-051c0c58f757" providerId="ADAL" clId="{16A1351E-C712-4F92-8701-6981DAC79D29}" dt="2026-09-24T16:24:54.939" v="6436" actId="368"/>
        <pc:sldMkLst>
          <pc:docMk/>
          <pc:sldMk cId="2802502085" sldId="558"/>
        </pc:sldMkLst>
        <pc:spChg chg="mod">
          <ac:chgData name="Emily Bothfeld" userId="dafff253-667d-41f7-a646-051c0c58f757" providerId="ADAL" clId="{16A1351E-C712-4F92-8701-6981DAC79D29}" dt="2026-09-08T21:31:18.588" v="6326" actId="20577"/>
          <ac:spMkLst>
            <pc:docMk/>
            <pc:sldMk cId="2802502085" sldId="558"/>
            <ac:spMk id="10" creationId="{E2910CA4-A220-5E77-ED29-62F8A18CB00B}"/>
          </ac:spMkLst>
        </pc:spChg>
      </pc:sldChg>
      <pc:sldChg chg="modNotes">
        <pc:chgData name="Emily Bothfeld" userId="dafff253-667d-41f7-a646-051c0c58f757" providerId="ADAL" clId="{16A1351E-C712-4F92-8701-6981DAC79D29}" dt="2026-09-24T16:24:54.955" v="6448" actId="368"/>
        <pc:sldMkLst>
          <pc:docMk/>
          <pc:sldMk cId="162295815" sldId="559"/>
        </pc:sldMkLst>
      </pc:sldChg>
      <pc:sldChg chg="modNotes">
        <pc:chgData name="Emily Bothfeld" userId="dafff253-667d-41f7-a646-051c0c58f757" providerId="ADAL" clId="{16A1351E-C712-4F92-8701-6981DAC79D29}" dt="2026-09-24T16:24:55.002" v="6472" actId="368"/>
        <pc:sldMkLst>
          <pc:docMk/>
          <pc:sldMk cId="3295656356" sldId="560"/>
        </pc:sldMkLst>
      </pc:sldChg>
      <pc:sldChg chg="modNotes">
        <pc:chgData name="Emily Bothfeld" userId="dafff253-667d-41f7-a646-051c0c58f757" providerId="ADAL" clId="{16A1351E-C712-4F92-8701-6981DAC79D29}" dt="2026-09-24T16:24:54.986" v="6462" actId="368"/>
        <pc:sldMkLst>
          <pc:docMk/>
          <pc:sldMk cId="3897586019" sldId="561"/>
        </pc:sldMkLst>
      </pc:sldChg>
      <pc:sldChg chg="modNotes">
        <pc:chgData name="Emily Bothfeld" userId="dafff253-667d-41f7-a646-051c0c58f757" providerId="ADAL" clId="{16A1351E-C712-4F92-8701-6981DAC79D29}" dt="2026-09-24T16:24:54.939" v="6438" actId="368"/>
        <pc:sldMkLst>
          <pc:docMk/>
          <pc:sldMk cId="417708786" sldId="563"/>
        </pc:sldMkLst>
      </pc:sldChg>
      <pc:sldChg chg="modSp mod modNotes">
        <pc:chgData name="Emily Bothfeld" userId="dafff253-667d-41f7-a646-051c0c58f757" providerId="ADAL" clId="{16A1351E-C712-4F92-8701-6981DAC79D29}" dt="2026-09-24T16:24:54.977" v="6460" actId="368"/>
        <pc:sldMkLst>
          <pc:docMk/>
          <pc:sldMk cId="2685220603" sldId="564"/>
        </pc:sldMkLst>
        <pc:spChg chg="mod">
          <ac:chgData name="Emily Bothfeld" userId="dafff253-667d-41f7-a646-051c0c58f757" providerId="ADAL" clId="{16A1351E-C712-4F92-8701-6981DAC79D29}" dt="2026-09-06T14:42:06.078" v="550" actId="20577"/>
          <ac:spMkLst>
            <pc:docMk/>
            <pc:sldMk cId="2685220603" sldId="564"/>
            <ac:spMk id="10" creationId="{215DA3FA-86DB-59B9-3CF6-88B75EC0A9D4}"/>
          </ac:spMkLst>
        </pc:spChg>
      </pc:sldChg>
      <pc:sldChg chg="modNotes">
        <pc:chgData name="Emily Bothfeld" userId="dafff253-667d-41f7-a646-051c0c58f757" providerId="ADAL" clId="{16A1351E-C712-4F92-8701-6981DAC79D29}" dt="2026-09-24T16:24:54.977" v="6458" actId="368"/>
        <pc:sldMkLst>
          <pc:docMk/>
          <pc:sldMk cId="96419370" sldId="566"/>
        </pc:sldMkLst>
      </pc:sldChg>
      <pc:sldChg chg="modNotes">
        <pc:chgData name="Emily Bothfeld" userId="dafff253-667d-41f7-a646-051c0c58f757" providerId="ADAL" clId="{16A1351E-C712-4F92-8701-6981DAC79D29}" dt="2026-09-24T16:24:54.986" v="6464" actId="368"/>
        <pc:sldMkLst>
          <pc:docMk/>
          <pc:sldMk cId="1458703114" sldId="567"/>
        </pc:sldMkLst>
      </pc:sldChg>
      <pc:sldChg chg="modNotes">
        <pc:chgData name="Emily Bothfeld" userId="dafff253-667d-41f7-a646-051c0c58f757" providerId="ADAL" clId="{16A1351E-C712-4F92-8701-6981DAC79D29}" dt="2026-09-24T16:24:55.002" v="6474" actId="368"/>
        <pc:sldMkLst>
          <pc:docMk/>
          <pc:sldMk cId="3464974869" sldId="568"/>
        </pc:sldMkLst>
      </pc:sldChg>
      <pc:sldChg chg="modNotes">
        <pc:chgData name="Emily Bothfeld" userId="dafff253-667d-41f7-a646-051c0c58f757" providerId="ADAL" clId="{16A1351E-C712-4F92-8701-6981DAC79D29}" dt="2026-09-24T16:24:54.986" v="6466" actId="368"/>
        <pc:sldMkLst>
          <pc:docMk/>
          <pc:sldMk cId="1568316422" sldId="569"/>
        </pc:sldMkLst>
      </pc:sldChg>
      <pc:sldChg chg="addSp delSp modSp mod modNotes">
        <pc:chgData name="Emily Bothfeld" userId="dafff253-667d-41f7-a646-051c0c58f757" providerId="ADAL" clId="{16A1351E-C712-4F92-8701-6981DAC79D29}" dt="2026-09-24T16:24:55.065" v="6516" actId="368"/>
        <pc:sldMkLst>
          <pc:docMk/>
          <pc:sldMk cId="417124768" sldId="570"/>
        </pc:sldMkLst>
        <pc:spChg chg="mod">
          <ac:chgData name="Emily Bothfeld" userId="dafff253-667d-41f7-a646-051c0c58f757" providerId="ADAL" clId="{16A1351E-C712-4F92-8701-6981DAC79D29}" dt="2026-09-06T14:55:25.331" v="1159" actId="1076"/>
          <ac:spMkLst>
            <pc:docMk/>
            <pc:sldMk cId="417124768" sldId="570"/>
            <ac:spMk id="4" creationId="{A6EF2B44-17EB-2440-66BA-B95D13BE94E0}"/>
          </ac:spMkLst>
        </pc:spChg>
        <pc:spChg chg="mod">
          <ac:chgData name="Emily Bothfeld" userId="dafff253-667d-41f7-a646-051c0c58f757" providerId="ADAL" clId="{16A1351E-C712-4F92-8701-6981DAC79D29}" dt="2026-09-06T14:55:29.710" v="1160" actId="1076"/>
          <ac:spMkLst>
            <pc:docMk/>
            <pc:sldMk cId="417124768" sldId="570"/>
            <ac:spMk id="9" creationId="{D9ED7BDE-84CD-4894-FD9E-A9858141FD22}"/>
          </ac:spMkLst>
        </pc:spChg>
        <pc:spChg chg="mod">
          <ac:chgData name="Emily Bothfeld" userId="dafff253-667d-41f7-a646-051c0c58f757" providerId="ADAL" clId="{16A1351E-C712-4F92-8701-6981DAC79D29}" dt="2026-09-06T14:55:19.913" v="1158" actId="1076"/>
          <ac:spMkLst>
            <pc:docMk/>
            <pc:sldMk cId="417124768" sldId="570"/>
            <ac:spMk id="12" creationId="{472B71BA-7938-631E-1523-21D78A544BE7}"/>
          </ac:spMkLst>
        </pc:spChg>
      </pc:sldChg>
      <pc:sldChg chg="modSp mod modNotes">
        <pc:chgData name="Emily Bothfeld" userId="dafff253-667d-41f7-a646-051c0c58f757" providerId="ADAL" clId="{16A1351E-C712-4F92-8701-6981DAC79D29}" dt="2026-09-24T16:27:03.471" v="6797" actId="20577"/>
        <pc:sldMkLst>
          <pc:docMk/>
          <pc:sldMk cId="2801108921" sldId="571"/>
        </pc:sldMkLst>
        <pc:spChg chg="mod">
          <ac:chgData name="Emily Bothfeld" userId="dafff253-667d-41f7-a646-051c0c58f757" providerId="ADAL" clId="{16A1351E-C712-4F92-8701-6981DAC79D29}" dt="2026-09-24T16:27:03.471" v="6797" actId="20577"/>
          <ac:spMkLst>
            <pc:docMk/>
            <pc:sldMk cId="2801108921" sldId="571"/>
            <ac:spMk id="10" creationId="{A1514247-6ACD-0BBA-46F7-036C26AE48FA}"/>
          </ac:spMkLst>
        </pc:spChg>
      </pc:sldChg>
      <pc:sldChg chg="modSp mod modNotes">
        <pc:chgData name="Emily Bothfeld" userId="dafff253-667d-41f7-a646-051c0c58f757" providerId="ADAL" clId="{16A1351E-C712-4F92-8701-6981DAC79D29}" dt="2026-09-24T16:24:55.018" v="6488" actId="368"/>
        <pc:sldMkLst>
          <pc:docMk/>
          <pc:sldMk cId="1440027463" sldId="576"/>
        </pc:sldMkLst>
        <pc:spChg chg="mod">
          <ac:chgData name="Emily Bothfeld" userId="dafff253-667d-41f7-a646-051c0c58f757" providerId="ADAL" clId="{16A1351E-C712-4F92-8701-6981DAC79D29}" dt="2026-09-08T19:14:10.779" v="2066" actId="20577"/>
          <ac:spMkLst>
            <pc:docMk/>
            <pc:sldMk cId="1440027463" sldId="576"/>
            <ac:spMk id="3" creationId="{9648F496-1415-993F-789C-21BCEEFEA440}"/>
          </ac:spMkLst>
        </pc:spChg>
      </pc:sldChg>
      <pc:sldChg chg="modNotes">
        <pc:chgData name="Emily Bothfeld" userId="dafff253-667d-41f7-a646-051c0c58f757" providerId="ADAL" clId="{16A1351E-C712-4F92-8701-6981DAC79D29}" dt="2026-09-24T16:24:55.034" v="6492" actId="368"/>
        <pc:sldMkLst>
          <pc:docMk/>
          <pc:sldMk cId="2143666316" sldId="577"/>
        </pc:sldMkLst>
      </pc:sldChg>
      <pc:sldChg chg="modSp mod modNotes modNotesTx">
        <pc:chgData name="Emily Bothfeld" userId="dafff253-667d-41f7-a646-051c0c58f757" providerId="ADAL" clId="{16A1351E-C712-4F92-8701-6981DAC79D29}" dt="2026-09-24T16:24:55.049" v="6508" actId="368"/>
        <pc:sldMkLst>
          <pc:docMk/>
          <pc:sldMk cId="2084601555" sldId="579"/>
        </pc:sldMkLst>
        <pc:spChg chg="mod">
          <ac:chgData name="Emily Bothfeld" userId="dafff253-667d-41f7-a646-051c0c58f757" providerId="ADAL" clId="{16A1351E-C712-4F92-8701-6981DAC79D29}" dt="2026-09-08T20:43:01.700" v="4278" actId="313"/>
          <ac:spMkLst>
            <pc:docMk/>
            <pc:sldMk cId="2084601555" sldId="579"/>
            <ac:spMk id="10" creationId="{E22C90FC-C2E2-3DC6-4B5E-11F741097F9A}"/>
          </ac:spMkLst>
        </pc:spChg>
      </pc:sldChg>
      <pc:sldChg chg="modSp mod modNotes modNotesTx">
        <pc:chgData name="Emily Bothfeld" userId="dafff253-667d-41f7-a646-051c0c58f757" providerId="ADAL" clId="{16A1351E-C712-4F92-8701-6981DAC79D29}" dt="2026-09-24T16:24:55.065" v="6510" actId="368"/>
        <pc:sldMkLst>
          <pc:docMk/>
          <pc:sldMk cId="1327044798" sldId="580"/>
        </pc:sldMkLst>
        <pc:spChg chg="mod">
          <ac:chgData name="Emily Bothfeld" userId="dafff253-667d-41f7-a646-051c0c58f757" providerId="ADAL" clId="{16A1351E-C712-4F92-8701-6981DAC79D29}" dt="2026-09-06T14:59:06.687" v="1286" actId="27636"/>
          <ac:spMkLst>
            <pc:docMk/>
            <pc:sldMk cId="1327044798" sldId="580"/>
            <ac:spMk id="10" creationId="{48D2A1D2-C75F-B0FD-AD99-61F4A73D1BA6}"/>
          </ac:spMkLst>
        </pc:spChg>
      </pc:sldChg>
      <pc:sldChg chg="modNotes">
        <pc:chgData name="Emily Bothfeld" userId="dafff253-667d-41f7-a646-051c0c58f757" providerId="ADAL" clId="{16A1351E-C712-4F92-8701-6981DAC79D29}" dt="2026-09-24T16:24:55.065" v="6512" actId="368"/>
        <pc:sldMkLst>
          <pc:docMk/>
          <pc:sldMk cId="1553409974" sldId="581"/>
        </pc:sldMkLst>
      </pc:sldChg>
      <pc:sldChg chg="modNotes">
        <pc:chgData name="Emily Bothfeld" userId="dafff253-667d-41f7-a646-051c0c58f757" providerId="ADAL" clId="{16A1351E-C712-4F92-8701-6981DAC79D29}" dt="2026-09-24T16:24:55.065" v="6514" actId="368"/>
        <pc:sldMkLst>
          <pc:docMk/>
          <pc:sldMk cId="3096098512" sldId="582"/>
        </pc:sldMkLst>
      </pc:sldChg>
      <pc:sldChg chg="modNotes">
        <pc:chgData name="Emily Bothfeld" userId="dafff253-667d-41f7-a646-051c0c58f757" providerId="ADAL" clId="{16A1351E-C712-4F92-8701-6981DAC79D29}" dt="2026-09-24T16:24:55.078" v="6518" actId="368"/>
        <pc:sldMkLst>
          <pc:docMk/>
          <pc:sldMk cId="420370676" sldId="583"/>
        </pc:sldMkLst>
      </pc:sldChg>
      <pc:sldChg chg="modSp mod modNotes">
        <pc:chgData name="Emily Bothfeld" userId="dafff253-667d-41f7-a646-051c0c58f757" providerId="ADAL" clId="{16A1351E-C712-4F92-8701-6981DAC79D29}" dt="2026-09-24T16:24:55.081" v="6522" actId="368"/>
        <pc:sldMkLst>
          <pc:docMk/>
          <pc:sldMk cId="3741602384" sldId="584"/>
        </pc:sldMkLst>
        <pc:spChg chg="mod">
          <ac:chgData name="Emily Bothfeld" userId="dafff253-667d-41f7-a646-051c0c58f757" providerId="ADAL" clId="{16A1351E-C712-4F92-8701-6981DAC79D29}" dt="2026-09-08T20:44:58.311" v="4448" actId="20577"/>
          <ac:spMkLst>
            <pc:docMk/>
            <pc:sldMk cId="3741602384" sldId="584"/>
            <ac:spMk id="10" creationId="{4DE1AD8C-30E3-0433-A809-F8F97BBD1718}"/>
          </ac:spMkLst>
        </pc:spChg>
      </pc:sldChg>
      <pc:sldChg chg="modSp mod modNotes">
        <pc:chgData name="Emily Bothfeld" userId="dafff253-667d-41f7-a646-051c0c58f757" providerId="ADAL" clId="{16A1351E-C712-4F92-8701-6981DAC79D29}" dt="2026-09-24T16:24:55.081" v="6526" actId="368"/>
        <pc:sldMkLst>
          <pc:docMk/>
          <pc:sldMk cId="3111158118" sldId="585"/>
        </pc:sldMkLst>
        <pc:spChg chg="mod">
          <ac:chgData name="Emily Bothfeld" userId="dafff253-667d-41f7-a646-051c0c58f757" providerId="ADAL" clId="{16A1351E-C712-4F92-8701-6981DAC79D29}" dt="2026-09-06T14:46:49.085" v="837" actId="20577"/>
          <ac:spMkLst>
            <pc:docMk/>
            <pc:sldMk cId="3111158118" sldId="585"/>
            <ac:spMk id="10" creationId="{AD39B7B3-E0BE-49B8-5785-1C0A8314F9F7}"/>
          </ac:spMkLst>
        </pc:spChg>
      </pc:sldChg>
      <pc:sldChg chg="modNotes">
        <pc:chgData name="Emily Bothfeld" userId="dafff253-667d-41f7-a646-051c0c58f757" providerId="ADAL" clId="{16A1351E-C712-4F92-8701-6981DAC79D29}" dt="2026-09-24T16:24:55.101" v="6532" actId="368"/>
        <pc:sldMkLst>
          <pc:docMk/>
          <pc:sldMk cId="937355859" sldId="586"/>
        </pc:sldMkLst>
      </pc:sldChg>
      <pc:sldChg chg="modSp mod modNotes">
        <pc:chgData name="Emily Bothfeld" userId="dafff253-667d-41f7-a646-051c0c58f757" providerId="ADAL" clId="{16A1351E-C712-4F92-8701-6981DAC79D29}" dt="2026-09-24T16:24:55.103" v="6536" actId="368"/>
        <pc:sldMkLst>
          <pc:docMk/>
          <pc:sldMk cId="4185595565" sldId="587"/>
        </pc:sldMkLst>
        <pc:spChg chg="mod">
          <ac:chgData name="Emily Bothfeld" userId="dafff253-667d-41f7-a646-051c0c58f757" providerId="ADAL" clId="{16A1351E-C712-4F92-8701-6981DAC79D29}" dt="2026-09-08T20:46:35.033" v="4710" actId="20577"/>
          <ac:spMkLst>
            <pc:docMk/>
            <pc:sldMk cId="4185595565" sldId="587"/>
            <ac:spMk id="10" creationId="{9326CD73-14EE-DAFB-72D9-D26C3CA76504}"/>
          </ac:spMkLst>
        </pc:spChg>
      </pc:sldChg>
      <pc:sldChg chg="modNotes">
        <pc:chgData name="Emily Bothfeld" userId="dafff253-667d-41f7-a646-051c0c58f757" providerId="ADAL" clId="{16A1351E-C712-4F92-8701-6981DAC79D29}" dt="2026-09-24T16:24:55.113" v="6540" actId="368"/>
        <pc:sldMkLst>
          <pc:docMk/>
          <pc:sldMk cId="3510637506" sldId="588"/>
        </pc:sldMkLst>
      </pc:sldChg>
      <pc:sldChg chg="modSp mod modNotes">
        <pc:chgData name="Emily Bothfeld" userId="dafff253-667d-41f7-a646-051c0c58f757" providerId="ADAL" clId="{16A1351E-C712-4F92-8701-6981DAC79D29}" dt="2026-09-24T16:24:55.113" v="6544" actId="368"/>
        <pc:sldMkLst>
          <pc:docMk/>
          <pc:sldMk cId="841260423" sldId="589"/>
        </pc:sldMkLst>
        <pc:spChg chg="mod">
          <ac:chgData name="Emily Bothfeld" userId="dafff253-667d-41f7-a646-051c0c58f757" providerId="ADAL" clId="{16A1351E-C712-4F92-8701-6981DAC79D29}" dt="2026-09-08T20:48:10.476" v="4826"/>
          <ac:spMkLst>
            <pc:docMk/>
            <pc:sldMk cId="841260423" sldId="589"/>
            <ac:spMk id="10" creationId="{E16315F4-A484-427C-DCAA-16353FE18616}"/>
          </ac:spMkLst>
        </pc:spChg>
      </pc:sldChg>
      <pc:sldChg chg="modSp mod modNotes">
        <pc:chgData name="Emily Bothfeld" userId="dafff253-667d-41f7-a646-051c0c58f757" providerId="ADAL" clId="{16A1351E-C712-4F92-8701-6981DAC79D29}" dt="2026-09-24T16:24:55.081" v="6520" actId="368"/>
        <pc:sldMkLst>
          <pc:docMk/>
          <pc:sldMk cId="1426001499" sldId="590"/>
        </pc:sldMkLst>
        <pc:spChg chg="mod">
          <ac:chgData name="Emily Bothfeld" userId="dafff253-667d-41f7-a646-051c0c58f757" providerId="ADAL" clId="{16A1351E-C712-4F92-8701-6981DAC79D29}" dt="2026-09-06T14:46:13.013" v="775" actId="20577"/>
          <ac:spMkLst>
            <pc:docMk/>
            <pc:sldMk cId="1426001499" sldId="590"/>
            <ac:spMk id="10" creationId="{93990FA7-7B4F-56A4-F4C8-F5CCD3BF22A2}"/>
          </ac:spMkLst>
        </pc:spChg>
      </pc:sldChg>
      <pc:sldChg chg="modSp mod modNotes">
        <pc:chgData name="Emily Bothfeld" userId="dafff253-667d-41f7-a646-051c0c58f757" providerId="ADAL" clId="{16A1351E-C712-4F92-8701-6981DAC79D29}" dt="2026-09-24T16:24:55.081" v="6524" actId="368"/>
        <pc:sldMkLst>
          <pc:docMk/>
          <pc:sldMk cId="1599593661" sldId="591"/>
        </pc:sldMkLst>
        <pc:spChg chg="mod">
          <ac:chgData name="Emily Bothfeld" userId="dafff253-667d-41f7-a646-051c0c58f757" providerId="ADAL" clId="{16A1351E-C712-4F92-8701-6981DAC79D29}" dt="2026-09-06T14:47:06.351" v="923" actId="20577"/>
          <ac:spMkLst>
            <pc:docMk/>
            <pc:sldMk cId="1599593661" sldId="591"/>
            <ac:spMk id="10" creationId="{78A46554-0A65-F3A7-9753-ABEF29419FFA}"/>
          </ac:spMkLst>
        </pc:spChg>
      </pc:sldChg>
      <pc:sldChg chg="modSp mod modNotes">
        <pc:chgData name="Emily Bothfeld" userId="dafff253-667d-41f7-a646-051c0c58f757" providerId="ADAL" clId="{16A1351E-C712-4F92-8701-6981DAC79D29}" dt="2026-09-24T16:24:55.081" v="6528" actId="368"/>
        <pc:sldMkLst>
          <pc:docMk/>
          <pc:sldMk cId="2121892970" sldId="592"/>
        </pc:sldMkLst>
        <pc:spChg chg="mod">
          <ac:chgData name="Emily Bothfeld" userId="dafff253-667d-41f7-a646-051c0c58f757" providerId="ADAL" clId="{16A1351E-C712-4F92-8701-6981DAC79D29}" dt="2026-09-06T14:56:15.801" v="1162" actId="20577"/>
          <ac:spMkLst>
            <pc:docMk/>
            <pc:sldMk cId="2121892970" sldId="592"/>
            <ac:spMk id="10" creationId="{FC6E8DF3-4F7F-56A8-AB45-519362C39278}"/>
          </ac:spMkLst>
        </pc:spChg>
      </pc:sldChg>
      <pc:sldChg chg="modNotes">
        <pc:chgData name="Emily Bothfeld" userId="dafff253-667d-41f7-a646-051c0c58f757" providerId="ADAL" clId="{16A1351E-C712-4F92-8701-6981DAC79D29}" dt="2026-09-24T16:24:55.103" v="6534" actId="368"/>
        <pc:sldMkLst>
          <pc:docMk/>
          <pc:sldMk cId="3859268908" sldId="593"/>
        </pc:sldMkLst>
      </pc:sldChg>
      <pc:sldChg chg="modSp mod modNotes">
        <pc:chgData name="Emily Bothfeld" userId="dafff253-667d-41f7-a646-051c0c58f757" providerId="ADAL" clId="{16A1351E-C712-4F92-8701-6981DAC79D29}" dt="2026-09-24T16:24:55.113" v="6542" actId="368"/>
        <pc:sldMkLst>
          <pc:docMk/>
          <pc:sldMk cId="787761239" sldId="594"/>
        </pc:sldMkLst>
        <pc:spChg chg="mod">
          <ac:chgData name="Emily Bothfeld" userId="dafff253-667d-41f7-a646-051c0c58f757" providerId="ADAL" clId="{16A1351E-C712-4F92-8701-6981DAC79D29}" dt="2026-09-08T20:47:44.110" v="4825" actId="20577"/>
          <ac:spMkLst>
            <pc:docMk/>
            <pc:sldMk cId="787761239" sldId="594"/>
            <ac:spMk id="10" creationId="{419CF10F-3253-9FFE-1FB5-B34047117D8D}"/>
          </ac:spMkLst>
        </pc:spChg>
      </pc:sldChg>
      <pc:sldChg chg="modNotes">
        <pc:chgData name="Emily Bothfeld" userId="dafff253-667d-41f7-a646-051c0c58f757" providerId="ADAL" clId="{16A1351E-C712-4F92-8701-6981DAC79D29}" dt="2026-09-24T16:24:55.113" v="6546" actId="368"/>
        <pc:sldMkLst>
          <pc:docMk/>
          <pc:sldMk cId="1684147342" sldId="595"/>
        </pc:sldMkLst>
      </pc:sldChg>
      <pc:sldChg chg="modSp mod modNotes">
        <pc:chgData name="Emily Bothfeld" userId="dafff253-667d-41f7-a646-051c0c58f757" providerId="ADAL" clId="{16A1351E-C712-4F92-8701-6981DAC79D29}" dt="2026-09-24T16:24:55.081" v="6530" actId="368"/>
        <pc:sldMkLst>
          <pc:docMk/>
          <pc:sldMk cId="1297701799" sldId="596"/>
        </pc:sldMkLst>
        <pc:spChg chg="mod">
          <ac:chgData name="Emily Bothfeld" userId="dafff253-667d-41f7-a646-051c0c58f757" providerId="ADAL" clId="{16A1351E-C712-4F92-8701-6981DAC79D29}" dt="2026-09-06T14:48:06.464" v="1035" actId="20577"/>
          <ac:spMkLst>
            <pc:docMk/>
            <pc:sldMk cId="1297701799" sldId="596"/>
            <ac:spMk id="10" creationId="{BC590747-3803-9901-8981-1651B2394256}"/>
          </ac:spMkLst>
        </pc:spChg>
      </pc:sldChg>
      <pc:sldChg chg="modSp mod ord modNotes">
        <pc:chgData name="Emily Bothfeld" userId="dafff253-667d-41f7-a646-051c0c58f757" providerId="ADAL" clId="{16A1351E-C712-4F92-8701-6981DAC79D29}" dt="2026-09-24T16:24:55.178" v="6588" actId="368"/>
        <pc:sldMkLst>
          <pc:docMk/>
          <pc:sldMk cId="2739847741" sldId="607"/>
        </pc:sldMkLst>
        <pc:spChg chg="mod">
          <ac:chgData name="Emily Bothfeld" userId="dafff253-667d-41f7-a646-051c0c58f757" providerId="ADAL" clId="{16A1351E-C712-4F92-8701-6981DAC79D29}" dt="2026-09-08T21:06:50.649" v="5061" actId="20577"/>
          <ac:spMkLst>
            <pc:docMk/>
            <pc:sldMk cId="2739847741" sldId="607"/>
            <ac:spMk id="10" creationId="{FD4D6928-8EBC-8338-97C1-890ABD286940}"/>
          </ac:spMkLst>
        </pc:spChg>
      </pc:sldChg>
      <pc:sldChg chg="modNotes">
        <pc:chgData name="Emily Bothfeld" userId="dafff253-667d-41f7-a646-051c0c58f757" providerId="ADAL" clId="{16A1351E-C712-4F92-8701-6981DAC79D29}" dt="2026-09-24T16:24:55.018" v="6486" actId="368"/>
        <pc:sldMkLst>
          <pc:docMk/>
          <pc:sldMk cId="3537847648" sldId="614"/>
        </pc:sldMkLst>
      </pc:sldChg>
      <pc:sldChg chg="modNotes">
        <pc:chgData name="Emily Bothfeld" userId="dafff253-667d-41f7-a646-051c0c58f757" providerId="ADAL" clId="{16A1351E-C712-4F92-8701-6981DAC79D29}" dt="2026-09-24T16:24:55.002" v="6476" actId="368"/>
        <pc:sldMkLst>
          <pc:docMk/>
          <pc:sldMk cId="1685154682" sldId="615"/>
        </pc:sldMkLst>
      </pc:sldChg>
      <pc:sldChg chg="modSp mod modNotes">
        <pc:chgData name="Emily Bothfeld" userId="dafff253-667d-41f7-a646-051c0c58f757" providerId="ADAL" clId="{16A1351E-C712-4F92-8701-6981DAC79D29}" dt="2026-09-24T16:24:55.002" v="6478" actId="368"/>
        <pc:sldMkLst>
          <pc:docMk/>
          <pc:sldMk cId="684027274" sldId="616"/>
        </pc:sldMkLst>
        <pc:spChg chg="mod">
          <ac:chgData name="Emily Bothfeld" userId="dafff253-667d-41f7-a646-051c0c58f757" providerId="ADAL" clId="{16A1351E-C712-4F92-8701-6981DAC79D29}" dt="2026-09-08T20:40:17.781" v="4076" actId="27636"/>
          <ac:spMkLst>
            <pc:docMk/>
            <pc:sldMk cId="684027274" sldId="616"/>
            <ac:spMk id="10" creationId="{F953EAF1-C5C4-BBFF-9CDC-9056339E2B7F}"/>
          </ac:spMkLst>
        </pc:spChg>
      </pc:sldChg>
      <pc:sldChg chg="modNotes">
        <pc:chgData name="Emily Bothfeld" userId="dafff253-667d-41f7-a646-051c0c58f757" providerId="ADAL" clId="{16A1351E-C712-4F92-8701-6981DAC79D29}" dt="2026-09-24T16:24:55.018" v="6480" actId="368"/>
        <pc:sldMkLst>
          <pc:docMk/>
          <pc:sldMk cId="78962700" sldId="618"/>
        </pc:sldMkLst>
      </pc:sldChg>
      <pc:sldChg chg="modNotes">
        <pc:chgData name="Emily Bothfeld" userId="dafff253-667d-41f7-a646-051c0c58f757" providerId="ADAL" clId="{16A1351E-C712-4F92-8701-6981DAC79D29}" dt="2026-09-24T16:24:55.018" v="6482" actId="368"/>
        <pc:sldMkLst>
          <pc:docMk/>
          <pc:sldMk cId="1311444288" sldId="619"/>
        </pc:sldMkLst>
      </pc:sldChg>
      <pc:sldChg chg="modNotes">
        <pc:chgData name="Emily Bothfeld" userId="dafff253-667d-41f7-a646-051c0c58f757" providerId="ADAL" clId="{16A1351E-C712-4F92-8701-6981DAC79D29}" dt="2026-09-24T16:24:54.765" v="6358" actId="368"/>
        <pc:sldMkLst>
          <pc:docMk/>
          <pc:sldMk cId="1284069039" sldId="620"/>
        </pc:sldMkLst>
      </pc:sldChg>
      <pc:sldChg chg="modNotes">
        <pc:chgData name="Emily Bothfeld" userId="dafff253-667d-41f7-a646-051c0c58f757" providerId="ADAL" clId="{16A1351E-C712-4F92-8701-6981DAC79D29}" dt="2026-09-24T16:24:54.749" v="6352" actId="368"/>
        <pc:sldMkLst>
          <pc:docMk/>
          <pc:sldMk cId="1773216405" sldId="621"/>
        </pc:sldMkLst>
      </pc:sldChg>
      <pc:sldChg chg="modNotes">
        <pc:chgData name="Emily Bothfeld" userId="dafff253-667d-41f7-a646-051c0c58f757" providerId="ADAL" clId="{16A1351E-C712-4F92-8701-6981DAC79D29}" dt="2026-09-24T16:24:54.877" v="6400" actId="368"/>
        <pc:sldMkLst>
          <pc:docMk/>
          <pc:sldMk cId="1943145528" sldId="623"/>
        </pc:sldMkLst>
      </pc:sldChg>
      <pc:sldChg chg="modNotes modNotesTx">
        <pc:chgData name="Emily Bothfeld" userId="dafff253-667d-41f7-a646-051c0c58f757" providerId="ADAL" clId="{16A1351E-C712-4F92-8701-6981DAC79D29}" dt="2026-09-24T16:24:54.939" v="6440" actId="368"/>
        <pc:sldMkLst>
          <pc:docMk/>
          <pc:sldMk cId="2459202269" sldId="624"/>
        </pc:sldMkLst>
      </pc:sldChg>
      <pc:sldChg chg="modNotes">
        <pc:chgData name="Emily Bothfeld" userId="dafff253-667d-41f7-a646-051c0c58f757" providerId="ADAL" clId="{16A1351E-C712-4F92-8701-6981DAC79D29}" dt="2026-09-24T16:24:54.955" v="6442" actId="368"/>
        <pc:sldMkLst>
          <pc:docMk/>
          <pc:sldMk cId="3057829611" sldId="625"/>
        </pc:sldMkLst>
      </pc:sldChg>
      <pc:sldChg chg="modSp mod modNotes">
        <pc:chgData name="Emily Bothfeld" userId="dafff253-667d-41f7-a646-051c0c58f757" providerId="ADAL" clId="{16A1351E-C712-4F92-8701-6981DAC79D29}" dt="2026-09-24T16:24:54.955" v="6444" actId="368"/>
        <pc:sldMkLst>
          <pc:docMk/>
          <pc:sldMk cId="3621232927" sldId="626"/>
        </pc:sldMkLst>
        <pc:spChg chg="mod">
          <ac:chgData name="Emily Bothfeld" userId="dafff253-667d-41f7-a646-051c0c58f757" providerId="ADAL" clId="{16A1351E-C712-4F92-8701-6981DAC79D29}" dt="2026-09-08T20:38:35.571" v="3889" actId="27636"/>
          <ac:spMkLst>
            <pc:docMk/>
            <pc:sldMk cId="3621232927" sldId="626"/>
            <ac:spMk id="10" creationId="{E490E44D-BE29-97C2-2362-1D09923F01D3}"/>
          </ac:spMkLst>
        </pc:spChg>
      </pc:sldChg>
      <pc:sldChg chg="modNotes">
        <pc:chgData name="Emily Bothfeld" userId="dafff253-667d-41f7-a646-051c0c58f757" providerId="ADAL" clId="{16A1351E-C712-4F92-8701-6981DAC79D29}" dt="2026-09-24T16:24:54.955" v="6446" actId="368"/>
        <pc:sldMkLst>
          <pc:docMk/>
          <pc:sldMk cId="2568262161" sldId="627"/>
        </pc:sldMkLst>
      </pc:sldChg>
      <pc:sldChg chg="modNotes">
        <pc:chgData name="Emily Bothfeld" userId="dafff253-667d-41f7-a646-051c0c58f757" providerId="ADAL" clId="{16A1351E-C712-4F92-8701-6981DAC79D29}" dt="2026-09-24T16:24:54.971" v="6454" actId="368"/>
        <pc:sldMkLst>
          <pc:docMk/>
          <pc:sldMk cId="3639710443" sldId="629"/>
        </pc:sldMkLst>
      </pc:sldChg>
      <pc:sldChg chg="modNotes">
        <pc:chgData name="Emily Bothfeld" userId="dafff253-667d-41f7-a646-051c0c58f757" providerId="ADAL" clId="{16A1351E-C712-4F92-8701-6981DAC79D29}" dt="2026-09-24T16:24:54.977" v="6456" actId="368"/>
        <pc:sldMkLst>
          <pc:docMk/>
          <pc:sldMk cId="1192052266" sldId="631"/>
        </pc:sldMkLst>
      </pc:sldChg>
      <pc:sldChg chg="modSp mod modNotes">
        <pc:chgData name="Emily Bothfeld" userId="dafff253-667d-41f7-a646-051c0c58f757" providerId="ADAL" clId="{16A1351E-C712-4F92-8701-6981DAC79D29}" dt="2026-09-24T16:24:54.986" v="6468" actId="368"/>
        <pc:sldMkLst>
          <pc:docMk/>
          <pc:sldMk cId="1528311939" sldId="632"/>
        </pc:sldMkLst>
        <pc:graphicFrameChg chg="modGraphic">
          <ac:chgData name="Emily Bothfeld" userId="dafff253-667d-41f7-a646-051c0c58f757" providerId="ADAL" clId="{16A1351E-C712-4F92-8701-6981DAC79D29}" dt="2026-09-08T20:39:34.298" v="4017" actId="20577"/>
          <ac:graphicFrameMkLst>
            <pc:docMk/>
            <pc:sldMk cId="1528311939" sldId="632"/>
            <ac:graphicFrameMk id="2" creationId="{E1A47FEB-09D4-8B3D-F0FB-F01E6043C396}"/>
          </ac:graphicFrameMkLst>
        </pc:graphicFrameChg>
      </pc:sldChg>
      <pc:sldChg chg="modNotes">
        <pc:chgData name="Emily Bothfeld" userId="dafff253-667d-41f7-a646-051c0c58f757" providerId="ADAL" clId="{16A1351E-C712-4F92-8701-6981DAC79D29}" dt="2026-09-24T16:24:54.986" v="6470" actId="368"/>
        <pc:sldMkLst>
          <pc:docMk/>
          <pc:sldMk cId="3763233605" sldId="633"/>
        </pc:sldMkLst>
      </pc:sldChg>
      <pc:sldChg chg="modNotes">
        <pc:chgData name="Emily Bothfeld" userId="dafff253-667d-41f7-a646-051c0c58f757" providerId="ADAL" clId="{16A1351E-C712-4F92-8701-6981DAC79D29}" dt="2026-09-24T16:24:55.018" v="6484" actId="368"/>
        <pc:sldMkLst>
          <pc:docMk/>
          <pc:sldMk cId="51526555" sldId="634"/>
        </pc:sldMkLst>
      </pc:sldChg>
      <pc:sldChg chg="modSp mod ord modNotes">
        <pc:chgData name="Emily Bothfeld" userId="dafff253-667d-41f7-a646-051c0c58f757" providerId="ADAL" clId="{16A1351E-C712-4F92-8701-6981DAC79D29}" dt="2026-09-24T16:24:55.178" v="6584" actId="368"/>
        <pc:sldMkLst>
          <pc:docMk/>
          <pc:sldMk cId="3690885894" sldId="635"/>
        </pc:sldMkLst>
        <pc:spChg chg="mod">
          <ac:chgData name="Emily Bothfeld" userId="dafff253-667d-41f7-a646-051c0c58f757" providerId="ADAL" clId="{16A1351E-C712-4F92-8701-6981DAC79D29}" dt="2026-09-08T19:21:33.826" v="2146" actId="20577"/>
          <ac:spMkLst>
            <pc:docMk/>
            <pc:sldMk cId="3690885894" sldId="635"/>
            <ac:spMk id="3" creationId="{7BD10D0C-9C34-48CD-8A95-85B0119DB01A}"/>
          </ac:spMkLst>
        </pc:spChg>
      </pc:sldChg>
      <pc:sldChg chg="modSp mod ord modNotes">
        <pc:chgData name="Emily Bothfeld" userId="dafff253-667d-41f7-a646-051c0c58f757" providerId="ADAL" clId="{16A1351E-C712-4F92-8701-6981DAC79D29}" dt="2026-09-24T16:24:55.178" v="6586" actId="368"/>
        <pc:sldMkLst>
          <pc:docMk/>
          <pc:sldMk cId="3172555137" sldId="636"/>
        </pc:sldMkLst>
        <pc:spChg chg="mod">
          <ac:chgData name="Emily Bothfeld" userId="dafff253-667d-41f7-a646-051c0c58f757" providerId="ADAL" clId="{16A1351E-C712-4F92-8701-6981DAC79D29}" dt="2026-09-08T21:05:48.180" v="5041" actId="20577"/>
          <ac:spMkLst>
            <pc:docMk/>
            <pc:sldMk cId="3172555137" sldId="636"/>
            <ac:spMk id="3" creationId="{90C2A90C-7005-6875-EDC7-712E0BD03EFC}"/>
          </ac:spMkLst>
        </pc:spChg>
      </pc:sldChg>
      <pc:sldChg chg="modNotes">
        <pc:chgData name="Emily Bothfeld" userId="dafff253-667d-41f7-a646-051c0c58f757" providerId="ADAL" clId="{16A1351E-C712-4F92-8701-6981DAC79D29}" dt="2026-09-24T16:24:55.113" v="6548" actId="368"/>
        <pc:sldMkLst>
          <pc:docMk/>
          <pc:sldMk cId="579229409" sldId="639"/>
        </pc:sldMkLst>
      </pc:sldChg>
      <pc:sldChg chg="addSp delSp modSp mod modNotes">
        <pc:chgData name="Emily Bothfeld" userId="dafff253-667d-41f7-a646-051c0c58f757" providerId="ADAL" clId="{16A1351E-C712-4F92-8701-6981DAC79D29}" dt="2026-09-24T16:24:55.129" v="6550" actId="368"/>
        <pc:sldMkLst>
          <pc:docMk/>
          <pc:sldMk cId="2386856328" sldId="640"/>
        </pc:sldMkLst>
        <pc:spChg chg="add mod">
          <ac:chgData name="Emily Bothfeld" userId="dafff253-667d-41f7-a646-051c0c58f757" providerId="ADAL" clId="{16A1351E-C712-4F92-8701-6981DAC79D29}" dt="2026-09-06T15:01:34.767" v="1397" actId="1076"/>
          <ac:spMkLst>
            <pc:docMk/>
            <pc:sldMk cId="2386856328" sldId="640"/>
            <ac:spMk id="5" creationId="{97A5E817-0FD1-8A98-7B39-73831A6DA014}"/>
          </ac:spMkLst>
        </pc:spChg>
        <pc:spChg chg="add mod">
          <ac:chgData name="Emily Bothfeld" userId="dafff253-667d-41f7-a646-051c0c58f757" providerId="ADAL" clId="{16A1351E-C712-4F92-8701-6981DAC79D29}" dt="2026-09-06T15:01:41.404" v="1398" actId="1076"/>
          <ac:spMkLst>
            <pc:docMk/>
            <pc:sldMk cId="2386856328" sldId="640"/>
            <ac:spMk id="13" creationId="{8A16E112-E4FF-39F8-944C-7D41CA63AD4F}"/>
          </ac:spMkLst>
        </pc:spChg>
        <pc:spChg chg="add mod">
          <ac:chgData name="Emily Bothfeld" userId="dafff253-667d-41f7-a646-051c0c58f757" providerId="ADAL" clId="{16A1351E-C712-4F92-8701-6981DAC79D29}" dt="2026-09-06T15:00:59.781" v="1390" actId="20577"/>
          <ac:spMkLst>
            <pc:docMk/>
            <pc:sldMk cId="2386856328" sldId="640"/>
            <ac:spMk id="17" creationId="{2A485864-DD3B-D191-0626-DA0C08AE8C0B}"/>
          </ac:spMkLst>
        </pc:spChg>
      </pc:sldChg>
      <pc:sldChg chg="modSp mod modNotes">
        <pc:chgData name="Emily Bothfeld" userId="dafff253-667d-41f7-a646-051c0c58f757" providerId="ADAL" clId="{16A1351E-C712-4F92-8701-6981DAC79D29}" dt="2026-09-24T16:24:55.103" v="6538" actId="368"/>
        <pc:sldMkLst>
          <pc:docMk/>
          <pc:sldMk cId="102598777" sldId="641"/>
        </pc:sldMkLst>
        <pc:spChg chg="mod">
          <ac:chgData name="Emily Bothfeld" userId="dafff253-667d-41f7-a646-051c0c58f757" providerId="ADAL" clId="{16A1351E-C712-4F92-8701-6981DAC79D29}" dt="2026-09-08T20:47:05.738" v="4716" actId="114"/>
          <ac:spMkLst>
            <pc:docMk/>
            <pc:sldMk cId="102598777" sldId="641"/>
            <ac:spMk id="10" creationId="{2E28F170-6212-2A2A-086C-FE830FA2B493}"/>
          </ac:spMkLst>
        </pc:spChg>
      </pc:sldChg>
      <pc:sldChg chg="modNotes">
        <pc:chgData name="Emily Bothfeld" userId="dafff253-667d-41f7-a646-051c0c58f757" providerId="ADAL" clId="{16A1351E-C712-4F92-8701-6981DAC79D29}" dt="2026-09-24T16:24:55.367" v="6698" actId="368"/>
        <pc:sldMkLst>
          <pc:docMk/>
          <pc:sldMk cId="864081156" sldId="643"/>
        </pc:sldMkLst>
      </pc:sldChg>
      <pc:sldChg chg="modSp mod modNotes">
        <pc:chgData name="Emily Bothfeld" userId="dafff253-667d-41f7-a646-051c0c58f757" providerId="ADAL" clId="{16A1351E-C712-4F92-8701-6981DAC79D29}" dt="2026-09-24T16:24:55.378" v="6700" actId="368"/>
        <pc:sldMkLst>
          <pc:docMk/>
          <pc:sldMk cId="196793003" sldId="644"/>
        </pc:sldMkLst>
        <pc:spChg chg="mod">
          <ac:chgData name="Emily Bothfeld" userId="dafff253-667d-41f7-a646-051c0c58f757" providerId="ADAL" clId="{16A1351E-C712-4F92-8701-6981DAC79D29}" dt="2026-09-08T21:20:47.877" v="6195" actId="20577"/>
          <ac:spMkLst>
            <pc:docMk/>
            <pc:sldMk cId="196793003" sldId="644"/>
            <ac:spMk id="8" creationId="{5B0DC0E1-BA80-EF2A-B68A-38B38923487E}"/>
          </ac:spMkLst>
        </pc:spChg>
      </pc:sldChg>
      <pc:sldChg chg="modSp mod modNotes">
        <pc:chgData name="Emily Bothfeld" userId="dafff253-667d-41f7-a646-051c0c58f757" providerId="ADAL" clId="{16A1351E-C712-4F92-8701-6981DAC79D29}" dt="2026-09-24T16:24:55.383" v="6702" actId="368"/>
        <pc:sldMkLst>
          <pc:docMk/>
          <pc:sldMk cId="2353398592" sldId="645"/>
        </pc:sldMkLst>
        <pc:spChg chg="mod">
          <ac:chgData name="Emily Bothfeld" userId="dafff253-667d-41f7-a646-051c0c58f757" providerId="ADAL" clId="{16A1351E-C712-4F92-8701-6981DAC79D29}" dt="2026-09-08T21:21:24.867" v="6199" actId="14100"/>
          <ac:spMkLst>
            <pc:docMk/>
            <pc:sldMk cId="2353398592" sldId="645"/>
            <ac:spMk id="8" creationId="{46FF609E-ED7C-B8D3-7D27-F7A5C8F8E1BA}"/>
          </ac:spMkLst>
        </pc:spChg>
      </pc:sldChg>
      <pc:sldChg chg="modNotes">
        <pc:chgData name="Emily Bothfeld" userId="dafff253-667d-41f7-a646-051c0c58f757" providerId="ADAL" clId="{16A1351E-C712-4F92-8701-6981DAC79D29}" dt="2026-09-24T16:24:55.383" v="6704" actId="368"/>
        <pc:sldMkLst>
          <pc:docMk/>
          <pc:sldMk cId="4047969902" sldId="646"/>
        </pc:sldMkLst>
      </pc:sldChg>
      <pc:sldChg chg="modNotes">
        <pc:chgData name="Emily Bothfeld" userId="dafff253-667d-41f7-a646-051c0c58f757" providerId="ADAL" clId="{16A1351E-C712-4F92-8701-6981DAC79D29}" dt="2026-09-24T16:24:55.383" v="6706" actId="368"/>
        <pc:sldMkLst>
          <pc:docMk/>
          <pc:sldMk cId="1176932046" sldId="647"/>
        </pc:sldMkLst>
      </pc:sldChg>
      <pc:sldChg chg="modNotes">
        <pc:chgData name="Emily Bothfeld" userId="dafff253-667d-41f7-a646-051c0c58f757" providerId="ADAL" clId="{16A1351E-C712-4F92-8701-6981DAC79D29}" dt="2026-09-24T16:24:55.129" v="6552" actId="368"/>
        <pc:sldMkLst>
          <pc:docMk/>
          <pc:sldMk cId="4263381818" sldId="648"/>
        </pc:sldMkLst>
      </pc:sldChg>
      <pc:sldChg chg="modNotes">
        <pc:chgData name="Emily Bothfeld" userId="dafff253-667d-41f7-a646-051c0c58f757" providerId="ADAL" clId="{16A1351E-C712-4F92-8701-6981DAC79D29}" dt="2026-09-24T16:24:55.049" v="6506" actId="368"/>
        <pc:sldMkLst>
          <pc:docMk/>
          <pc:sldMk cId="2249101316" sldId="650"/>
        </pc:sldMkLst>
      </pc:sldChg>
      <pc:sldChg chg="modSp mod">
        <pc:chgData name="Emily Bothfeld" userId="dafff253-667d-41f7-a646-051c0c58f757" providerId="ADAL" clId="{16A1351E-C712-4F92-8701-6981DAC79D29}" dt="2026-09-08T19:53:01.699" v="2690" actId="27636"/>
        <pc:sldMkLst>
          <pc:docMk/>
          <pc:sldMk cId="620328966" sldId="651"/>
        </pc:sldMkLst>
        <pc:spChg chg="mod">
          <ac:chgData name="Emily Bothfeld" userId="dafff253-667d-41f7-a646-051c0c58f757" providerId="ADAL" clId="{16A1351E-C712-4F92-8701-6981DAC79D29}" dt="2026-09-08T19:49:48.595" v="2205" actId="20577"/>
          <ac:spMkLst>
            <pc:docMk/>
            <pc:sldMk cId="620328966" sldId="651"/>
            <ac:spMk id="3" creationId="{B03F714E-EB06-A5E7-7129-C6606EF5D8AA}"/>
          </ac:spMkLst>
        </pc:spChg>
        <pc:spChg chg="mod">
          <ac:chgData name="Emily Bothfeld" userId="dafff253-667d-41f7-a646-051c0c58f757" providerId="ADAL" clId="{16A1351E-C712-4F92-8701-6981DAC79D29}" dt="2026-09-08T19:53:01.699" v="2690" actId="27636"/>
          <ac:spMkLst>
            <pc:docMk/>
            <pc:sldMk cId="620328966" sldId="651"/>
            <ac:spMk id="10" creationId="{B4D78251-EFA8-E360-0F8C-0AC64DA41334}"/>
          </ac:spMkLst>
        </pc:spChg>
      </pc:sldChg>
      <pc:sldChg chg="modSp mod ord">
        <pc:chgData name="Emily Bothfeld" userId="dafff253-667d-41f7-a646-051c0c58f757" providerId="ADAL" clId="{16A1351E-C712-4F92-8701-6981DAC79D29}" dt="2026-09-08T20:23:25.385" v="3113"/>
        <pc:sldMkLst>
          <pc:docMk/>
          <pc:sldMk cId="3108581017" sldId="655"/>
        </pc:sldMkLst>
        <pc:spChg chg="mod">
          <ac:chgData name="Emily Bothfeld" userId="dafff253-667d-41f7-a646-051c0c58f757" providerId="ADAL" clId="{16A1351E-C712-4F92-8701-6981DAC79D29}" dt="2026-09-08T20:03:05.467" v="3111" actId="20577"/>
          <ac:spMkLst>
            <pc:docMk/>
            <pc:sldMk cId="3108581017" sldId="655"/>
            <ac:spMk id="10" creationId="{D95C82A9-F990-9A5D-9391-DDE62B4A1088}"/>
          </ac:spMkLst>
        </pc:spChg>
      </pc:sldChg>
      <pc:sldChg chg="modNotes">
        <pc:chgData name="Emily Bothfeld" userId="dafff253-667d-41f7-a646-051c0c58f757" providerId="ADAL" clId="{16A1351E-C712-4F92-8701-6981DAC79D29}" dt="2026-09-24T16:24:54.749" v="6354" actId="368"/>
        <pc:sldMkLst>
          <pc:docMk/>
          <pc:sldMk cId="4217136837" sldId="657"/>
        </pc:sldMkLst>
      </pc:sldChg>
      <pc:sldChg chg="modSp mod modNotes">
        <pc:chgData name="Emily Bothfeld" userId="dafff253-667d-41f7-a646-051c0c58f757" providerId="ADAL" clId="{16A1351E-C712-4F92-8701-6981DAC79D29}" dt="2026-09-24T16:24:54.749" v="6356" actId="368"/>
        <pc:sldMkLst>
          <pc:docMk/>
          <pc:sldMk cId="312806075" sldId="658"/>
        </pc:sldMkLst>
        <pc:spChg chg="mod">
          <ac:chgData name="Emily Bothfeld" userId="dafff253-667d-41f7-a646-051c0c58f757" providerId="ADAL" clId="{16A1351E-C712-4F92-8701-6981DAC79D29}" dt="2026-09-08T21:31:13.588" v="6323" actId="20577"/>
          <ac:spMkLst>
            <pc:docMk/>
            <pc:sldMk cId="312806075" sldId="658"/>
            <ac:spMk id="10" creationId="{9A904925-0952-C3C0-B4EC-E1046F346631}"/>
          </ac:spMkLst>
        </pc:spChg>
      </pc:sldChg>
      <pc:sldChg chg="modSp mod">
        <pc:chgData name="Emily Bothfeld" userId="dafff253-667d-41f7-a646-051c0c58f757" providerId="ADAL" clId="{16A1351E-C712-4F92-8701-6981DAC79D29}" dt="2026-09-06T14:59:06.379" v="1280" actId="27636"/>
        <pc:sldMkLst>
          <pc:docMk/>
          <pc:sldMk cId="3517043357" sldId="662"/>
        </pc:sldMkLst>
        <pc:spChg chg="mod">
          <ac:chgData name="Emily Bothfeld" userId="dafff253-667d-41f7-a646-051c0c58f757" providerId="ADAL" clId="{16A1351E-C712-4F92-8701-6981DAC79D29}" dt="2026-09-06T14:59:06.379" v="1280" actId="27636"/>
          <ac:spMkLst>
            <pc:docMk/>
            <pc:sldMk cId="3517043357" sldId="662"/>
            <ac:spMk id="10" creationId="{52E9E137-DE4E-4C85-C4FE-B75B1C9E855A}"/>
          </ac:spMkLst>
        </pc:spChg>
      </pc:sldChg>
      <pc:sldChg chg="modSp mod">
        <pc:chgData name="Emily Bothfeld" userId="dafff253-667d-41f7-a646-051c0c58f757" providerId="ADAL" clId="{16A1351E-C712-4F92-8701-6981DAC79D29}" dt="2026-09-08T21:29:32.632" v="6283" actId="20577"/>
        <pc:sldMkLst>
          <pc:docMk/>
          <pc:sldMk cId="3189564454" sldId="664"/>
        </pc:sldMkLst>
        <pc:spChg chg="mod">
          <ac:chgData name="Emily Bothfeld" userId="dafff253-667d-41f7-a646-051c0c58f757" providerId="ADAL" clId="{16A1351E-C712-4F92-8701-6981DAC79D29}" dt="2026-09-08T21:29:32.632" v="6283" actId="20577"/>
          <ac:spMkLst>
            <pc:docMk/>
            <pc:sldMk cId="3189564454" sldId="664"/>
            <ac:spMk id="10" creationId="{F39AE6F2-F4CC-FE21-FF59-BE82C65DD2C5}"/>
          </ac:spMkLst>
        </pc:spChg>
      </pc:sldChg>
      <pc:sldChg chg="modSp mod">
        <pc:chgData name="Emily Bothfeld" userId="dafff253-667d-41f7-a646-051c0c58f757" providerId="ADAL" clId="{16A1351E-C712-4F92-8701-6981DAC79D29}" dt="2026-09-08T20:25:02.179" v="3125" actId="27636"/>
        <pc:sldMkLst>
          <pc:docMk/>
          <pc:sldMk cId="2667518461" sldId="669"/>
        </pc:sldMkLst>
        <pc:spChg chg="mod">
          <ac:chgData name="Emily Bothfeld" userId="dafff253-667d-41f7-a646-051c0c58f757" providerId="ADAL" clId="{16A1351E-C712-4F92-8701-6981DAC79D29}" dt="2026-09-08T20:25:02.179" v="3125" actId="27636"/>
          <ac:spMkLst>
            <pc:docMk/>
            <pc:sldMk cId="2667518461" sldId="669"/>
            <ac:spMk id="10" creationId="{7165F2A5-FFB1-CDA0-E401-CA012D455520}"/>
          </ac:spMkLst>
        </pc:spChg>
      </pc:sldChg>
      <pc:sldChg chg="addSp delSp modSp mod">
        <pc:chgData name="Emily Bothfeld" userId="dafff253-667d-41f7-a646-051c0c58f757" providerId="ADAL" clId="{16A1351E-C712-4F92-8701-6981DAC79D29}" dt="2026-09-06T14:21:32.494" v="125" actId="1076"/>
        <pc:sldMkLst>
          <pc:docMk/>
          <pc:sldMk cId="3324964355" sldId="671"/>
        </pc:sldMkLst>
        <pc:spChg chg="mod">
          <ac:chgData name="Emily Bothfeld" userId="dafff253-667d-41f7-a646-051c0c58f757" providerId="ADAL" clId="{16A1351E-C712-4F92-8701-6981DAC79D29}" dt="2026-09-06T14:18:23.563" v="113" actId="20577"/>
          <ac:spMkLst>
            <pc:docMk/>
            <pc:sldMk cId="3324964355" sldId="671"/>
            <ac:spMk id="3" creationId="{0510A820-8C6F-AC97-68AC-3339AD1C82FC}"/>
          </ac:spMkLst>
        </pc:spChg>
        <pc:picChg chg="add mod">
          <ac:chgData name="Emily Bothfeld" userId="dafff253-667d-41f7-a646-051c0c58f757" providerId="ADAL" clId="{16A1351E-C712-4F92-8701-6981DAC79D29}" dt="2026-09-06T14:21:32.494" v="125" actId="1076"/>
          <ac:picMkLst>
            <pc:docMk/>
            <pc:sldMk cId="3324964355" sldId="671"/>
            <ac:picMk id="5" creationId="{07497F6B-4714-02F1-5973-9666C446141F}"/>
          </ac:picMkLst>
        </pc:picChg>
      </pc:sldChg>
      <pc:sldChg chg="modSp mod">
        <pc:chgData name="Emily Bothfeld" userId="dafff253-667d-41f7-a646-051c0c58f757" providerId="ADAL" clId="{16A1351E-C712-4F92-8701-6981DAC79D29}" dt="2026-09-06T14:59:06.477" v="1281" actId="27636"/>
        <pc:sldMkLst>
          <pc:docMk/>
          <pc:sldMk cId="3014568592" sldId="677"/>
        </pc:sldMkLst>
        <pc:spChg chg="mod">
          <ac:chgData name="Emily Bothfeld" userId="dafff253-667d-41f7-a646-051c0c58f757" providerId="ADAL" clId="{16A1351E-C712-4F92-8701-6981DAC79D29}" dt="2026-09-06T14:59:06.477" v="1281" actId="27636"/>
          <ac:spMkLst>
            <pc:docMk/>
            <pc:sldMk cId="3014568592" sldId="677"/>
            <ac:spMk id="3" creationId="{BFC69C30-F553-971C-22F7-71C9D031C655}"/>
          </ac:spMkLst>
        </pc:spChg>
      </pc:sldChg>
      <pc:sldChg chg="modSp mod">
        <pc:chgData name="Emily Bothfeld" userId="dafff253-667d-41f7-a646-051c0c58f757" providerId="ADAL" clId="{16A1351E-C712-4F92-8701-6981DAC79D29}" dt="2026-09-06T14:59:06.494" v="1282" actId="27636"/>
        <pc:sldMkLst>
          <pc:docMk/>
          <pc:sldMk cId="397628578" sldId="682"/>
        </pc:sldMkLst>
        <pc:spChg chg="mod">
          <ac:chgData name="Emily Bothfeld" userId="dafff253-667d-41f7-a646-051c0c58f757" providerId="ADAL" clId="{16A1351E-C712-4F92-8701-6981DAC79D29}" dt="2026-09-06T14:59:06.494" v="1282" actId="27636"/>
          <ac:spMkLst>
            <pc:docMk/>
            <pc:sldMk cId="397628578" sldId="682"/>
            <ac:spMk id="3" creationId="{EEB63C74-794C-1E33-C700-70B532A4A110}"/>
          </ac:spMkLst>
        </pc:spChg>
      </pc:sldChg>
      <pc:sldChg chg="modSp mod">
        <pc:chgData name="Emily Bothfeld" userId="dafff253-667d-41f7-a646-051c0c58f757" providerId="ADAL" clId="{16A1351E-C712-4F92-8701-6981DAC79D29}" dt="2026-09-08T19:08:03.496" v="1497" actId="20577"/>
        <pc:sldMkLst>
          <pc:docMk/>
          <pc:sldMk cId="151801008" sldId="685"/>
        </pc:sldMkLst>
        <pc:spChg chg="mod">
          <ac:chgData name="Emily Bothfeld" userId="dafff253-667d-41f7-a646-051c0c58f757" providerId="ADAL" clId="{16A1351E-C712-4F92-8701-6981DAC79D29}" dt="2026-09-06T14:21:52.992" v="209" actId="20577"/>
          <ac:spMkLst>
            <pc:docMk/>
            <pc:sldMk cId="151801008" sldId="685"/>
            <ac:spMk id="3" creationId="{E18C9B2C-9D74-E35B-B517-850577DF326F}"/>
          </ac:spMkLst>
        </pc:spChg>
        <pc:spChg chg="mod">
          <ac:chgData name="Emily Bothfeld" userId="dafff253-667d-41f7-a646-051c0c58f757" providerId="ADAL" clId="{16A1351E-C712-4F92-8701-6981DAC79D29}" dt="2026-09-08T19:08:03.496" v="1497" actId="20577"/>
          <ac:spMkLst>
            <pc:docMk/>
            <pc:sldMk cId="151801008" sldId="685"/>
            <ac:spMk id="10" creationId="{FA3E00FD-6253-8B77-6EE6-00D18FD5251A}"/>
          </ac:spMkLst>
        </pc:spChg>
      </pc:sldChg>
      <pc:sldChg chg="modSp mod">
        <pc:chgData name="Emily Bothfeld" userId="dafff253-667d-41f7-a646-051c0c58f757" providerId="ADAL" clId="{16A1351E-C712-4F92-8701-6981DAC79D29}" dt="2026-09-06T14:15:54.449" v="90" actId="20577"/>
        <pc:sldMkLst>
          <pc:docMk/>
          <pc:sldMk cId="850771442" sldId="687"/>
        </pc:sldMkLst>
        <pc:spChg chg="mod">
          <ac:chgData name="Emily Bothfeld" userId="dafff253-667d-41f7-a646-051c0c58f757" providerId="ADAL" clId="{16A1351E-C712-4F92-8701-6981DAC79D29}" dt="2026-09-06T14:15:54.449" v="90" actId="20577"/>
          <ac:spMkLst>
            <pc:docMk/>
            <pc:sldMk cId="850771442" sldId="687"/>
            <ac:spMk id="10" creationId="{62B92CB2-8629-6B2E-3BBC-B5787711769F}"/>
          </ac:spMkLst>
        </pc:spChg>
      </pc:sldChg>
      <pc:sldChg chg="modSp mod">
        <pc:chgData name="Emily Bothfeld" userId="dafff253-667d-41f7-a646-051c0c58f757" providerId="ADAL" clId="{16A1351E-C712-4F92-8701-6981DAC79D29}" dt="2026-09-06T14:16:06.343" v="91" actId="20577"/>
        <pc:sldMkLst>
          <pc:docMk/>
          <pc:sldMk cId="3886668126" sldId="688"/>
        </pc:sldMkLst>
        <pc:spChg chg="mod">
          <ac:chgData name="Emily Bothfeld" userId="dafff253-667d-41f7-a646-051c0c58f757" providerId="ADAL" clId="{16A1351E-C712-4F92-8701-6981DAC79D29}" dt="2026-09-06T14:16:06.343" v="91" actId="20577"/>
          <ac:spMkLst>
            <pc:docMk/>
            <pc:sldMk cId="3886668126" sldId="688"/>
            <ac:spMk id="10" creationId="{0C4D6E89-2FB9-5BB3-966C-3F6F82E1BA2B}"/>
          </ac:spMkLst>
        </pc:spChg>
      </pc:sldChg>
      <pc:sldChg chg="modNotes">
        <pc:chgData name="Emily Bothfeld" userId="dafff253-667d-41f7-a646-051c0c58f757" providerId="ADAL" clId="{16A1351E-C712-4F92-8701-6981DAC79D29}" dt="2026-09-24T16:24:54.797" v="6362" actId="368"/>
        <pc:sldMkLst>
          <pc:docMk/>
          <pc:sldMk cId="595583258" sldId="689"/>
        </pc:sldMkLst>
      </pc:sldChg>
      <pc:sldChg chg="modNotes">
        <pc:chgData name="Emily Bothfeld" userId="dafff253-667d-41f7-a646-051c0c58f757" providerId="ADAL" clId="{16A1351E-C712-4F92-8701-6981DAC79D29}" dt="2026-09-24T16:24:54.797" v="6364" actId="368"/>
        <pc:sldMkLst>
          <pc:docMk/>
          <pc:sldMk cId="598038626" sldId="690"/>
        </pc:sldMkLst>
      </pc:sldChg>
      <pc:sldChg chg="modNotesTx">
        <pc:chgData name="Emily Bothfeld" userId="dafff253-667d-41f7-a646-051c0c58f757" providerId="ADAL" clId="{16A1351E-C712-4F92-8701-6981DAC79D29}" dt="2026-09-06T14:16:36.742" v="92" actId="20577"/>
        <pc:sldMkLst>
          <pc:docMk/>
          <pc:sldMk cId="1231001169" sldId="691"/>
        </pc:sldMkLst>
      </pc:sldChg>
      <pc:sldChg chg="modSp mod">
        <pc:chgData name="Emily Bothfeld" userId="dafff253-667d-41f7-a646-051c0c58f757" providerId="ADAL" clId="{16A1351E-C712-4F92-8701-6981DAC79D29}" dt="2026-09-08T20:25:56.645" v="3130" actId="27636"/>
        <pc:sldMkLst>
          <pc:docMk/>
          <pc:sldMk cId="2943149067" sldId="692"/>
        </pc:sldMkLst>
        <pc:spChg chg="mod">
          <ac:chgData name="Emily Bothfeld" userId="dafff253-667d-41f7-a646-051c0c58f757" providerId="ADAL" clId="{16A1351E-C712-4F92-8701-6981DAC79D29}" dt="2026-09-08T20:25:56.645" v="3130" actId="27636"/>
          <ac:spMkLst>
            <pc:docMk/>
            <pc:sldMk cId="2943149067" sldId="692"/>
            <ac:spMk id="10" creationId="{0C974CB0-3DB6-C6A7-E899-3E11A911026F}"/>
          </ac:spMkLst>
        </pc:spChg>
      </pc:sldChg>
      <pc:sldChg chg="modSp mod modNotes modNotesTx">
        <pc:chgData name="Emily Bothfeld" userId="dafff253-667d-41f7-a646-051c0c58f757" providerId="ADAL" clId="{16A1351E-C712-4F92-8701-6981DAC79D29}" dt="2026-09-24T16:24:54.812" v="6366" actId="368"/>
        <pc:sldMkLst>
          <pc:docMk/>
          <pc:sldMk cId="2543534975" sldId="693"/>
        </pc:sldMkLst>
        <pc:spChg chg="mod">
          <ac:chgData name="Emily Bothfeld" userId="dafff253-667d-41f7-a646-051c0c58f757" providerId="ADAL" clId="{16A1351E-C712-4F92-8701-6981DAC79D29}" dt="2026-09-08T20:26:09.623" v="3132" actId="20577"/>
          <ac:spMkLst>
            <pc:docMk/>
            <pc:sldMk cId="2543534975" sldId="693"/>
            <ac:spMk id="10" creationId="{FE908458-0E96-DCD3-EA93-5B4666EF868D}"/>
          </ac:spMkLst>
        </pc:spChg>
      </pc:sldChg>
      <pc:sldChg chg="modSp mod modNotes">
        <pc:chgData name="Emily Bothfeld" userId="dafff253-667d-41f7-a646-051c0c58f757" providerId="ADAL" clId="{16A1351E-C712-4F92-8701-6981DAC79D29}" dt="2026-09-24T16:24:54.828" v="6368" actId="368"/>
        <pc:sldMkLst>
          <pc:docMk/>
          <pc:sldMk cId="4267857173" sldId="717"/>
        </pc:sldMkLst>
        <pc:spChg chg="mod">
          <ac:chgData name="Emily Bothfeld" userId="dafff253-667d-41f7-a646-051c0c58f757" providerId="ADAL" clId="{16A1351E-C712-4F92-8701-6981DAC79D29}" dt="2026-09-06T14:38:09.374" v="484" actId="20577"/>
          <ac:spMkLst>
            <pc:docMk/>
            <pc:sldMk cId="4267857173" sldId="717"/>
            <ac:spMk id="10" creationId="{4657B712-3841-736D-9716-9BCA3D466582}"/>
          </ac:spMkLst>
        </pc:spChg>
      </pc:sldChg>
      <pc:sldChg chg="modNotes">
        <pc:chgData name="Emily Bothfeld" userId="dafff253-667d-41f7-a646-051c0c58f757" providerId="ADAL" clId="{16A1351E-C712-4F92-8701-6981DAC79D29}" dt="2026-09-24T16:24:54.828" v="6370" actId="368"/>
        <pc:sldMkLst>
          <pc:docMk/>
          <pc:sldMk cId="2433903447" sldId="718"/>
        </pc:sldMkLst>
      </pc:sldChg>
      <pc:sldChg chg="modSp mod">
        <pc:chgData name="Emily Bothfeld" userId="dafff253-667d-41f7-a646-051c0c58f757" providerId="ADAL" clId="{16A1351E-C712-4F92-8701-6981DAC79D29}" dt="2026-09-08T21:31:46.947" v="6340" actId="6549"/>
        <pc:sldMkLst>
          <pc:docMk/>
          <pc:sldMk cId="124624633" sldId="719"/>
        </pc:sldMkLst>
        <pc:spChg chg="mod">
          <ac:chgData name="Emily Bothfeld" userId="dafff253-667d-41f7-a646-051c0c58f757" providerId="ADAL" clId="{16A1351E-C712-4F92-8701-6981DAC79D29}" dt="2026-09-08T21:31:46.947" v="6340" actId="6549"/>
          <ac:spMkLst>
            <pc:docMk/>
            <pc:sldMk cId="124624633" sldId="719"/>
            <ac:spMk id="10" creationId="{3DBCBC7A-C665-9C67-B127-E44747E2526B}"/>
          </ac:spMkLst>
        </pc:spChg>
      </pc:sldChg>
      <pc:sldChg chg="modSp mod modNotes">
        <pc:chgData name="Emily Bothfeld" userId="dafff253-667d-41f7-a646-051c0c58f757" providerId="ADAL" clId="{16A1351E-C712-4F92-8701-6981DAC79D29}" dt="2026-09-24T16:24:54.828" v="6372" actId="368"/>
        <pc:sldMkLst>
          <pc:docMk/>
          <pc:sldMk cId="639171129" sldId="720"/>
        </pc:sldMkLst>
        <pc:spChg chg="mod">
          <ac:chgData name="Emily Bothfeld" userId="dafff253-667d-41f7-a646-051c0c58f757" providerId="ADAL" clId="{16A1351E-C712-4F92-8701-6981DAC79D29}" dt="2026-09-08T20:27:46.480" v="3154" actId="255"/>
          <ac:spMkLst>
            <pc:docMk/>
            <pc:sldMk cId="639171129" sldId="720"/>
            <ac:spMk id="10" creationId="{D9014FDC-E6A0-9D41-EA40-681232FA2373}"/>
          </ac:spMkLst>
        </pc:spChg>
      </pc:sldChg>
      <pc:sldChg chg="modNotes">
        <pc:chgData name="Emily Bothfeld" userId="dafff253-667d-41f7-a646-051c0c58f757" providerId="ADAL" clId="{16A1351E-C712-4F92-8701-6981DAC79D29}" dt="2026-09-24T16:24:54.828" v="6374" actId="368"/>
        <pc:sldMkLst>
          <pc:docMk/>
          <pc:sldMk cId="1123575664" sldId="721"/>
        </pc:sldMkLst>
      </pc:sldChg>
      <pc:sldChg chg="modNotes">
        <pc:chgData name="Emily Bothfeld" userId="dafff253-667d-41f7-a646-051c0c58f757" providerId="ADAL" clId="{16A1351E-C712-4F92-8701-6981DAC79D29}" dt="2026-09-24T16:24:54.845" v="6376" actId="368"/>
        <pc:sldMkLst>
          <pc:docMk/>
          <pc:sldMk cId="3334364510" sldId="722"/>
        </pc:sldMkLst>
      </pc:sldChg>
      <pc:sldChg chg="modNotes">
        <pc:chgData name="Emily Bothfeld" userId="dafff253-667d-41f7-a646-051c0c58f757" providerId="ADAL" clId="{16A1351E-C712-4F92-8701-6981DAC79D29}" dt="2026-09-24T16:24:54.845" v="6378" actId="368"/>
        <pc:sldMkLst>
          <pc:docMk/>
          <pc:sldMk cId="4233308959" sldId="723"/>
        </pc:sldMkLst>
      </pc:sldChg>
      <pc:sldChg chg="modNotes">
        <pc:chgData name="Emily Bothfeld" userId="dafff253-667d-41f7-a646-051c0c58f757" providerId="ADAL" clId="{16A1351E-C712-4F92-8701-6981DAC79D29}" dt="2026-09-24T16:24:54.845" v="6380" actId="368"/>
        <pc:sldMkLst>
          <pc:docMk/>
          <pc:sldMk cId="2993805183" sldId="724"/>
        </pc:sldMkLst>
      </pc:sldChg>
      <pc:sldChg chg="modNotes">
        <pc:chgData name="Emily Bothfeld" userId="dafff253-667d-41f7-a646-051c0c58f757" providerId="ADAL" clId="{16A1351E-C712-4F92-8701-6981DAC79D29}" dt="2026-09-24T16:24:54.845" v="6382" actId="368"/>
        <pc:sldMkLst>
          <pc:docMk/>
          <pc:sldMk cId="580338193" sldId="725"/>
        </pc:sldMkLst>
      </pc:sldChg>
      <pc:sldChg chg="modNotes">
        <pc:chgData name="Emily Bothfeld" userId="dafff253-667d-41f7-a646-051c0c58f757" providerId="ADAL" clId="{16A1351E-C712-4F92-8701-6981DAC79D29}" dt="2026-09-24T16:24:54.860" v="6384" actId="368"/>
        <pc:sldMkLst>
          <pc:docMk/>
          <pc:sldMk cId="3457111818" sldId="726"/>
        </pc:sldMkLst>
      </pc:sldChg>
      <pc:sldChg chg="modSp mod modNotes">
        <pc:chgData name="Emily Bothfeld" userId="dafff253-667d-41f7-a646-051c0c58f757" providerId="ADAL" clId="{16A1351E-C712-4F92-8701-6981DAC79D29}" dt="2026-09-24T16:24:54.860" v="6386" actId="368"/>
        <pc:sldMkLst>
          <pc:docMk/>
          <pc:sldMk cId="3428046961" sldId="727"/>
        </pc:sldMkLst>
        <pc:spChg chg="mod">
          <ac:chgData name="Emily Bothfeld" userId="dafff253-667d-41f7-a646-051c0c58f757" providerId="ADAL" clId="{16A1351E-C712-4F92-8701-6981DAC79D29}" dt="2026-09-08T20:28:15.606" v="3156" actId="27636"/>
          <ac:spMkLst>
            <pc:docMk/>
            <pc:sldMk cId="3428046961" sldId="727"/>
            <ac:spMk id="10" creationId="{54F0B2A1-A4C8-839A-24DE-A72E0AC5EC6A}"/>
          </ac:spMkLst>
        </pc:spChg>
      </pc:sldChg>
      <pc:sldChg chg="modSp mod modNotes">
        <pc:chgData name="Emily Bothfeld" userId="dafff253-667d-41f7-a646-051c0c58f757" providerId="ADAL" clId="{16A1351E-C712-4F92-8701-6981DAC79D29}" dt="2026-09-24T16:24:54.860" v="6388" actId="368"/>
        <pc:sldMkLst>
          <pc:docMk/>
          <pc:sldMk cId="635769114" sldId="728"/>
        </pc:sldMkLst>
        <pc:spChg chg="mod">
          <ac:chgData name="Emily Bothfeld" userId="dafff253-667d-41f7-a646-051c0c58f757" providerId="ADAL" clId="{16A1351E-C712-4F92-8701-6981DAC79D29}" dt="2026-09-06T14:39:09.339" v="485" actId="20577"/>
          <ac:spMkLst>
            <pc:docMk/>
            <pc:sldMk cId="635769114" sldId="728"/>
            <ac:spMk id="10" creationId="{4E3626C5-D699-86B6-F1F4-803B893E952F}"/>
          </ac:spMkLst>
        </pc:spChg>
      </pc:sldChg>
      <pc:sldChg chg="modSp mod modNotes">
        <pc:chgData name="Emily Bothfeld" userId="dafff253-667d-41f7-a646-051c0c58f757" providerId="ADAL" clId="{16A1351E-C712-4F92-8701-6981DAC79D29}" dt="2026-09-24T16:24:54.860" v="6390" actId="368"/>
        <pc:sldMkLst>
          <pc:docMk/>
          <pc:sldMk cId="1770937650" sldId="729"/>
        </pc:sldMkLst>
        <pc:spChg chg="mod">
          <ac:chgData name="Emily Bothfeld" userId="dafff253-667d-41f7-a646-051c0c58f757" providerId="ADAL" clId="{16A1351E-C712-4F92-8701-6981DAC79D29}" dt="2026-09-06T14:51:30.660" v="1111" actId="20577"/>
          <ac:spMkLst>
            <pc:docMk/>
            <pc:sldMk cId="1770937650" sldId="729"/>
            <ac:spMk id="10" creationId="{EDEB3F18-42A3-D439-AAF3-19D9FBA0F606}"/>
          </ac:spMkLst>
        </pc:spChg>
      </pc:sldChg>
      <pc:sldChg chg="modSp mod modNotes">
        <pc:chgData name="Emily Bothfeld" userId="dafff253-667d-41f7-a646-051c0c58f757" providerId="ADAL" clId="{16A1351E-C712-4F92-8701-6981DAC79D29}" dt="2026-09-24T16:24:54.860" v="6392" actId="368"/>
        <pc:sldMkLst>
          <pc:docMk/>
          <pc:sldMk cId="1729807022" sldId="730"/>
        </pc:sldMkLst>
        <pc:spChg chg="mod">
          <ac:chgData name="Emily Bothfeld" userId="dafff253-667d-41f7-a646-051c0c58f757" providerId="ADAL" clId="{16A1351E-C712-4F92-8701-6981DAC79D29}" dt="2026-09-06T14:50:45.186" v="1056" actId="20577"/>
          <ac:spMkLst>
            <pc:docMk/>
            <pc:sldMk cId="1729807022" sldId="730"/>
            <ac:spMk id="10" creationId="{FC4774DD-AA53-D101-FC55-768A5BFBB4CA}"/>
          </ac:spMkLst>
        </pc:spChg>
      </pc:sldChg>
      <pc:sldChg chg="modSp mod modNotes">
        <pc:chgData name="Emily Bothfeld" userId="dafff253-667d-41f7-a646-051c0c58f757" providerId="ADAL" clId="{16A1351E-C712-4F92-8701-6981DAC79D29}" dt="2026-09-24T16:24:54.876" v="6394" actId="368"/>
        <pc:sldMkLst>
          <pc:docMk/>
          <pc:sldMk cId="2171909950" sldId="731"/>
        </pc:sldMkLst>
        <pc:spChg chg="mod">
          <ac:chgData name="Emily Bothfeld" userId="dafff253-667d-41f7-a646-051c0c58f757" providerId="ADAL" clId="{16A1351E-C712-4F92-8701-6981DAC79D29}" dt="2026-09-06T14:39:21.730" v="493" actId="20577"/>
          <ac:spMkLst>
            <pc:docMk/>
            <pc:sldMk cId="2171909950" sldId="731"/>
            <ac:spMk id="10" creationId="{E14F62F4-C954-AD48-5D2F-BCE65926F559}"/>
          </ac:spMkLst>
        </pc:spChg>
      </pc:sldChg>
      <pc:sldChg chg="modNotes">
        <pc:chgData name="Emily Bothfeld" userId="dafff253-667d-41f7-a646-051c0c58f757" providerId="ADAL" clId="{16A1351E-C712-4F92-8701-6981DAC79D29}" dt="2026-09-24T16:24:54.877" v="6396" actId="368"/>
        <pc:sldMkLst>
          <pc:docMk/>
          <pc:sldMk cId="3382221188" sldId="732"/>
        </pc:sldMkLst>
      </pc:sldChg>
      <pc:sldChg chg="modSp mod modNotes">
        <pc:chgData name="Emily Bothfeld" userId="dafff253-667d-41f7-a646-051c0c58f757" providerId="ADAL" clId="{16A1351E-C712-4F92-8701-6981DAC79D29}" dt="2026-09-24T16:24:54.877" v="6398" actId="368"/>
        <pc:sldMkLst>
          <pc:docMk/>
          <pc:sldMk cId="2733427333" sldId="733"/>
        </pc:sldMkLst>
        <pc:spChg chg="mod">
          <ac:chgData name="Emily Bothfeld" userId="dafff253-667d-41f7-a646-051c0c58f757" providerId="ADAL" clId="{16A1351E-C712-4F92-8701-6981DAC79D29}" dt="2026-09-06T14:39:40.809" v="516" actId="20577"/>
          <ac:spMkLst>
            <pc:docMk/>
            <pc:sldMk cId="2733427333" sldId="733"/>
            <ac:spMk id="3" creationId="{C4C4EBDB-C77B-8749-7504-9AB9B3E2CF35}"/>
          </ac:spMkLst>
        </pc:spChg>
      </pc:sldChg>
      <pc:sldChg chg="modNotes">
        <pc:chgData name="Emily Bothfeld" userId="dafff253-667d-41f7-a646-051c0c58f757" providerId="ADAL" clId="{16A1351E-C712-4F92-8701-6981DAC79D29}" dt="2026-09-24T16:24:54.877" v="6402" actId="368"/>
        <pc:sldMkLst>
          <pc:docMk/>
          <pc:sldMk cId="636653185" sldId="735"/>
        </pc:sldMkLst>
      </pc:sldChg>
      <pc:sldChg chg="modSp mod modNotes">
        <pc:chgData name="Emily Bothfeld" userId="dafff253-667d-41f7-a646-051c0c58f757" providerId="ADAL" clId="{16A1351E-C712-4F92-8701-6981DAC79D29}" dt="2026-09-24T16:24:54.892" v="6404" actId="368"/>
        <pc:sldMkLst>
          <pc:docMk/>
          <pc:sldMk cId="4275584723" sldId="736"/>
        </pc:sldMkLst>
        <pc:spChg chg="mod">
          <ac:chgData name="Emily Bothfeld" userId="dafff253-667d-41f7-a646-051c0c58f757" providerId="ADAL" clId="{16A1351E-C712-4F92-8701-6981DAC79D29}" dt="2026-09-08T20:29:55.985" v="3174" actId="20577"/>
          <ac:spMkLst>
            <pc:docMk/>
            <pc:sldMk cId="4275584723" sldId="736"/>
            <ac:spMk id="10" creationId="{A70A9C5C-E91B-D363-3491-8255F961EB39}"/>
          </ac:spMkLst>
        </pc:spChg>
      </pc:sldChg>
      <pc:sldChg chg="modSp mod modNotes">
        <pc:chgData name="Emily Bothfeld" userId="dafff253-667d-41f7-a646-051c0c58f757" providerId="ADAL" clId="{16A1351E-C712-4F92-8701-6981DAC79D29}" dt="2026-09-24T16:24:54.892" v="6410" actId="368"/>
        <pc:sldMkLst>
          <pc:docMk/>
          <pc:sldMk cId="1408961655" sldId="738"/>
        </pc:sldMkLst>
        <pc:spChg chg="mod">
          <ac:chgData name="Emily Bothfeld" userId="dafff253-667d-41f7-a646-051c0c58f757" providerId="ADAL" clId="{16A1351E-C712-4F92-8701-6981DAC79D29}" dt="2026-09-08T20:34:36.213" v="3598" actId="20577"/>
          <ac:spMkLst>
            <pc:docMk/>
            <pc:sldMk cId="1408961655" sldId="738"/>
            <ac:spMk id="10" creationId="{A7703D5B-8A89-4FB2-3441-14861495DEE3}"/>
          </ac:spMkLst>
        </pc:spChg>
        <pc:picChg chg="mod">
          <ac:chgData name="Emily Bothfeld" userId="dafff253-667d-41f7-a646-051c0c58f757" providerId="ADAL" clId="{16A1351E-C712-4F92-8701-6981DAC79D29}" dt="2026-09-08T20:34:34.450" v="3596" actId="14100"/>
          <ac:picMkLst>
            <pc:docMk/>
            <pc:sldMk cId="1408961655" sldId="738"/>
            <ac:picMk id="2" creationId="{7F575337-0188-621F-D23F-60CE3F2C6AF2}"/>
          </ac:picMkLst>
        </pc:picChg>
      </pc:sldChg>
      <pc:sldChg chg="modSp mod modNotes">
        <pc:chgData name="Emily Bothfeld" userId="dafff253-667d-41f7-a646-051c0c58f757" providerId="ADAL" clId="{16A1351E-C712-4F92-8701-6981DAC79D29}" dt="2026-09-24T16:24:54.892" v="6412" actId="368"/>
        <pc:sldMkLst>
          <pc:docMk/>
          <pc:sldMk cId="3536103150" sldId="739"/>
        </pc:sldMkLst>
        <pc:spChg chg="mod">
          <ac:chgData name="Emily Bothfeld" userId="dafff253-667d-41f7-a646-051c0c58f757" providerId="ADAL" clId="{16A1351E-C712-4F92-8701-6981DAC79D29}" dt="2026-09-08T20:33:30.169" v="3545" actId="20577"/>
          <ac:spMkLst>
            <pc:docMk/>
            <pc:sldMk cId="3536103150" sldId="739"/>
            <ac:spMk id="10" creationId="{5F7638BD-84A5-7763-4488-5272BEA4997E}"/>
          </ac:spMkLst>
        </pc:spChg>
      </pc:sldChg>
      <pc:sldChg chg="modSp mod modNotes">
        <pc:chgData name="Emily Bothfeld" userId="dafff253-667d-41f7-a646-051c0c58f757" providerId="ADAL" clId="{16A1351E-C712-4F92-8701-6981DAC79D29}" dt="2026-09-24T16:24:54.908" v="6414" actId="368"/>
        <pc:sldMkLst>
          <pc:docMk/>
          <pc:sldMk cId="2876568863" sldId="740"/>
        </pc:sldMkLst>
        <pc:spChg chg="mod">
          <ac:chgData name="Emily Bothfeld" userId="dafff253-667d-41f7-a646-051c0c58f757" providerId="ADAL" clId="{16A1351E-C712-4F92-8701-6981DAC79D29}" dt="2026-09-08T20:35:16.798" v="3809" actId="20577"/>
          <ac:spMkLst>
            <pc:docMk/>
            <pc:sldMk cId="2876568863" sldId="740"/>
            <ac:spMk id="3" creationId="{FC397DBD-4B71-F683-3336-A53C4B3380B7}"/>
          </ac:spMkLst>
        </pc:spChg>
        <pc:spChg chg="mod">
          <ac:chgData name="Emily Bothfeld" userId="dafff253-667d-41f7-a646-051c0c58f757" providerId="ADAL" clId="{16A1351E-C712-4F92-8701-6981DAC79D29}" dt="2026-09-08T20:35:19.228" v="3811" actId="20577"/>
          <ac:spMkLst>
            <pc:docMk/>
            <pc:sldMk cId="2876568863" sldId="740"/>
            <ac:spMk id="10" creationId="{3A6F54E9-A800-3C8C-34A5-5891111B8CF9}"/>
          </ac:spMkLst>
        </pc:spChg>
      </pc:sldChg>
      <pc:sldChg chg="modNotes">
        <pc:chgData name="Emily Bothfeld" userId="dafff253-667d-41f7-a646-051c0c58f757" providerId="ADAL" clId="{16A1351E-C712-4F92-8701-6981DAC79D29}" dt="2026-09-24T16:24:54.908" v="6416" actId="368"/>
        <pc:sldMkLst>
          <pc:docMk/>
          <pc:sldMk cId="2501664479" sldId="741"/>
        </pc:sldMkLst>
      </pc:sldChg>
      <pc:sldChg chg="modNotes">
        <pc:chgData name="Emily Bothfeld" userId="dafff253-667d-41f7-a646-051c0c58f757" providerId="ADAL" clId="{16A1351E-C712-4F92-8701-6981DAC79D29}" dt="2026-09-24T16:24:54.908" v="6418" actId="368"/>
        <pc:sldMkLst>
          <pc:docMk/>
          <pc:sldMk cId="569181268" sldId="742"/>
        </pc:sldMkLst>
      </pc:sldChg>
      <pc:sldChg chg="modSp mod modNotes">
        <pc:chgData name="Emily Bothfeld" userId="dafff253-667d-41f7-a646-051c0c58f757" providerId="ADAL" clId="{16A1351E-C712-4F92-8701-6981DAC79D29}" dt="2026-09-24T16:24:54.908" v="6420" actId="368"/>
        <pc:sldMkLst>
          <pc:docMk/>
          <pc:sldMk cId="479555047" sldId="743"/>
        </pc:sldMkLst>
        <pc:spChg chg="mod">
          <ac:chgData name="Emily Bothfeld" userId="dafff253-667d-41f7-a646-051c0c58f757" providerId="ADAL" clId="{16A1351E-C712-4F92-8701-6981DAC79D29}" dt="2026-09-06T14:40:19.750" v="525" actId="20577"/>
          <ac:spMkLst>
            <pc:docMk/>
            <pc:sldMk cId="479555047" sldId="743"/>
            <ac:spMk id="10" creationId="{CB6918F5-AE85-25B7-B853-03633634637A}"/>
          </ac:spMkLst>
        </pc:spChg>
      </pc:sldChg>
      <pc:sldChg chg="modNotes">
        <pc:chgData name="Emily Bothfeld" userId="dafff253-667d-41f7-a646-051c0c58f757" providerId="ADAL" clId="{16A1351E-C712-4F92-8701-6981DAC79D29}" dt="2026-09-24T16:24:54.923" v="6424" actId="368"/>
        <pc:sldMkLst>
          <pc:docMk/>
          <pc:sldMk cId="50882761" sldId="744"/>
        </pc:sldMkLst>
      </pc:sldChg>
      <pc:sldChg chg="modSp mod modNotes">
        <pc:chgData name="Emily Bothfeld" userId="dafff253-667d-41f7-a646-051c0c58f757" providerId="ADAL" clId="{16A1351E-C712-4F92-8701-6981DAC79D29}" dt="2026-09-24T16:24:54.908" v="6422" actId="368"/>
        <pc:sldMkLst>
          <pc:docMk/>
          <pc:sldMk cId="178497196" sldId="745"/>
        </pc:sldMkLst>
        <pc:spChg chg="mod">
          <ac:chgData name="Emily Bothfeld" userId="dafff253-667d-41f7-a646-051c0c58f757" providerId="ADAL" clId="{16A1351E-C712-4F92-8701-6981DAC79D29}" dt="2026-09-06T14:51:51.777" v="1139" actId="20577"/>
          <ac:spMkLst>
            <pc:docMk/>
            <pc:sldMk cId="178497196" sldId="745"/>
            <ac:spMk id="10" creationId="{A2886E56-B2E7-0C12-3933-600919555533}"/>
          </ac:spMkLst>
        </pc:spChg>
      </pc:sldChg>
      <pc:sldChg chg="modNotes">
        <pc:chgData name="Emily Bothfeld" userId="dafff253-667d-41f7-a646-051c0c58f757" providerId="ADAL" clId="{16A1351E-C712-4F92-8701-6981DAC79D29}" dt="2026-09-24T16:24:54.923" v="6426" actId="368"/>
        <pc:sldMkLst>
          <pc:docMk/>
          <pc:sldMk cId="787538522" sldId="746"/>
        </pc:sldMkLst>
      </pc:sldChg>
      <pc:sldChg chg="modNotes">
        <pc:chgData name="Emily Bothfeld" userId="dafff253-667d-41f7-a646-051c0c58f757" providerId="ADAL" clId="{16A1351E-C712-4F92-8701-6981DAC79D29}" dt="2026-09-24T16:24:54.923" v="6428" actId="368"/>
        <pc:sldMkLst>
          <pc:docMk/>
          <pc:sldMk cId="3683063818" sldId="747"/>
        </pc:sldMkLst>
      </pc:sldChg>
      <pc:sldChg chg="modNotes">
        <pc:chgData name="Emily Bothfeld" userId="dafff253-667d-41f7-a646-051c0c58f757" providerId="ADAL" clId="{16A1351E-C712-4F92-8701-6981DAC79D29}" dt="2026-09-24T16:24:54.955" v="6450" actId="368"/>
        <pc:sldMkLst>
          <pc:docMk/>
          <pc:sldMk cId="934395064" sldId="828"/>
        </pc:sldMkLst>
      </pc:sldChg>
      <pc:sldChg chg="modSp mod modNotes">
        <pc:chgData name="Emily Bothfeld" userId="dafff253-667d-41f7-a646-051c0c58f757" providerId="ADAL" clId="{16A1351E-C712-4F92-8701-6981DAC79D29}" dt="2026-09-24T16:24:54.971" v="6452" actId="368"/>
        <pc:sldMkLst>
          <pc:docMk/>
          <pc:sldMk cId="3677973263" sldId="829"/>
        </pc:sldMkLst>
        <pc:spChg chg="mod">
          <ac:chgData name="Emily Bothfeld" userId="dafff253-667d-41f7-a646-051c0c58f757" providerId="ADAL" clId="{16A1351E-C712-4F92-8701-6981DAC79D29}" dt="2026-09-06T14:50:52.300" v="1063" actId="20577"/>
          <ac:spMkLst>
            <pc:docMk/>
            <pc:sldMk cId="3677973263" sldId="829"/>
            <ac:spMk id="6" creationId="{CEAA4BCC-5DB9-62C6-E46B-E0EB81652E94}"/>
          </ac:spMkLst>
        </pc:spChg>
      </pc:sldChg>
      <pc:sldChg chg="modSp mod modNotes">
        <pc:chgData name="Emily Bothfeld" userId="dafff253-667d-41f7-a646-051c0c58f757" providerId="ADAL" clId="{16A1351E-C712-4F92-8701-6981DAC79D29}" dt="2026-09-24T16:24:55.034" v="6494" actId="368"/>
        <pc:sldMkLst>
          <pc:docMk/>
          <pc:sldMk cId="2359657904" sldId="830"/>
        </pc:sldMkLst>
        <pc:spChg chg="mod">
          <ac:chgData name="Emily Bothfeld" userId="dafff253-667d-41f7-a646-051c0c58f757" providerId="ADAL" clId="{16A1351E-C712-4F92-8701-6981DAC79D29}" dt="2026-09-08T20:40:45.849" v="4078" actId="27636"/>
          <ac:spMkLst>
            <pc:docMk/>
            <pc:sldMk cId="2359657904" sldId="830"/>
            <ac:spMk id="10" creationId="{5B6E0604-6991-A0B8-B5FF-B65AD433A9E6}"/>
          </ac:spMkLst>
        </pc:spChg>
      </pc:sldChg>
      <pc:sldChg chg="modNotes">
        <pc:chgData name="Emily Bothfeld" userId="dafff253-667d-41f7-a646-051c0c58f757" providerId="ADAL" clId="{16A1351E-C712-4F92-8701-6981DAC79D29}" dt="2026-09-24T16:24:55.034" v="6496" actId="368"/>
        <pc:sldMkLst>
          <pc:docMk/>
          <pc:sldMk cId="1909057223" sldId="831"/>
        </pc:sldMkLst>
      </pc:sldChg>
      <pc:sldChg chg="modNotes">
        <pc:chgData name="Emily Bothfeld" userId="dafff253-667d-41f7-a646-051c0c58f757" providerId="ADAL" clId="{16A1351E-C712-4F92-8701-6981DAC79D29}" dt="2026-09-24T16:24:55.034" v="6498" actId="368"/>
        <pc:sldMkLst>
          <pc:docMk/>
          <pc:sldMk cId="3719121148" sldId="832"/>
        </pc:sldMkLst>
      </pc:sldChg>
      <pc:sldChg chg="modSp mod modNotes">
        <pc:chgData name="Emily Bothfeld" userId="dafff253-667d-41f7-a646-051c0c58f757" providerId="ADAL" clId="{16A1351E-C712-4F92-8701-6981DAC79D29}" dt="2026-09-24T16:24:55.049" v="6500" actId="368"/>
        <pc:sldMkLst>
          <pc:docMk/>
          <pc:sldMk cId="4120439155" sldId="833"/>
        </pc:sldMkLst>
        <pc:spChg chg="mod">
          <ac:chgData name="Emily Bothfeld" userId="dafff253-667d-41f7-a646-051c0c58f757" providerId="ADAL" clId="{16A1351E-C712-4F92-8701-6981DAC79D29}" dt="2026-09-08T19:14:49.545" v="2069" actId="255"/>
          <ac:spMkLst>
            <pc:docMk/>
            <pc:sldMk cId="4120439155" sldId="833"/>
            <ac:spMk id="10" creationId="{B8E49350-BA0F-27D7-E424-4A90AEB53AB2}"/>
          </ac:spMkLst>
        </pc:spChg>
      </pc:sldChg>
      <pc:sldChg chg="modSp mod modNotes">
        <pc:chgData name="Emily Bothfeld" userId="dafff253-667d-41f7-a646-051c0c58f757" providerId="ADAL" clId="{16A1351E-C712-4F92-8701-6981DAC79D29}" dt="2026-09-24T16:24:55.049" v="6502" actId="368"/>
        <pc:sldMkLst>
          <pc:docMk/>
          <pc:sldMk cId="582794629" sldId="834"/>
        </pc:sldMkLst>
        <pc:spChg chg="mod">
          <ac:chgData name="Emily Bothfeld" userId="dafff253-667d-41f7-a646-051c0c58f757" providerId="ADAL" clId="{16A1351E-C712-4F92-8701-6981DAC79D29}" dt="2026-09-08T20:41:21.979" v="4086" actId="27636"/>
          <ac:spMkLst>
            <pc:docMk/>
            <pc:sldMk cId="582794629" sldId="834"/>
            <ac:spMk id="10" creationId="{67277256-9DC9-60AC-93CA-A9F4A887FAD7}"/>
          </ac:spMkLst>
        </pc:spChg>
      </pc:sldChg>
      <pc:sldChg chg="modSp mod modNotes">
        <pc:chgData name="Emily Bothfeld" userId="dafff253-667d-41f7-a646-051c0c58f757" providerId="ADAL" clId="{16A1351E-C712-4F92-8701-6981DAC79D29}" dt="2026-09-24T16:24:55.049" v="6504" actId="368"/>
        <pc:sldMkLst>
          <pc:docMk/>
          <pc:sldMk cId="1071335717" sldId="835"/>
        </pc:sldMkLst>
        <pc:spChg chg="mod">
          <ac:chgData name="Emily Bothfeld" userId="dafff253-667d-41f7-a646-051c0c58f757" providerId="ADAL" clId="{16A1351E-C712-4F92-8701-6981DAC79D29}" dt="2026-09-08T20:42:48.449" v="4274" actId="20577"/>
          <ac:spMkLst>
            <pc:docMk/>
            <pc:sldMk cId="1071335717" sldId="835"/>
            <ac:spMk id="10" creationId="{16D78EAA-4899-A16F-6790-D962EA3C4A59}"/>
          </ac:spMkLst>
        </pc:spChg>
      </pc:sldChg>
      <pc:sldChg chg="modSp mod ord modNotes">
        <pc:chgData name="Emily Bothfeld" userId="dafff253-667d-41f7-a646-051c0c58f757" providerId="ADAL" clId="{16A1351E-C712-4F92-8701-6981DAC79D29}" dt="2026-09-24T16:24:55.145" v="6560" actId="368"/>
        <pc:sldMkLst>
          <pc:docMk/>
          <pc:sldMk cId="821645739" sldId="836"/>
        </pc:sldMkLst>
        <pc:spChg chg="mod">
          <ac:chgData name="Emily Bothfeld" userId="dafff253-667d-41f7-a646-051c0c58f757" providerId="ADAL" clId="{16A1351E-C712-4F92-8701-6981DAC79D29}" dt="2026-09-08T21:32:02.180" v="6350" actId="20577"/>
          <ac:spMkLst>
            <pc:docMk/>
            <pc:sldMk cId="821645739" sldId="836"/>
            <ac:spMk id="3" creationId="{411BA408-E094-C5F2-ED29-9B3F4FE4E125}"/>
          </ac:spMkLst>
        </pc:spChg>
      </pc:sldChg>
      <pc:sldChg chg="modNotes">
        <pc:chgData name="Emily Bothfeld" userId="dafff253-667d-41f7-a646-051c0c58f757" providerId="ADAL" clId="{16A1351E-C712-4F92-8701-6981DAC79D29}" dt="2026-09-24T16:24:55.145" v="6562" actId="368"/>
        <pc:sldMkLst>
          <pc:docMk/>
          <pc:sldMk cId="36029451" sldId="837"/>
        </pc:sldMkLst>
      </pc:sldChg>
      <pc:sldChg chg="modNotes">
        <pc:chgData name="Emily Bothfeld" userId="dafff253-667d-41f7-a646-051c0c58f757" providerId="ADAL" clId="{16A1351E-C712-4F92-8701-6981DAC79D29}" dt="2026-09-24T16:24:55.145" v="6564" actId="368"/>
        <pc:sldMkLst>
          <pc:docMk/>
          <pc:sldMk cId="759043340" sldId="838"/>
        </pc:sldMkLst>
      </pc:sldChg>
      <pc:sldChg chg="modNotes">
        <pc:chgData name="Emily Bothfeld" userId="dafff253-667d-41f7-a646-051c0c58f757" providerId="ADAL" clId="{16A1351E-C712-4F92-8701-6981DAC79D29}" dt="2026-09-24T16:24:55.145" v="6566" actId="368"/>
        <pc:sldMkLst>
          <pc:docMk/>
          <pc:sldMk cId="2068788688" sldId="839"/>
        </pc:sldMkLst>
      </pc:sldChg>
      <pc:sldChg chg="modSp mod modNotes">
        <pc:chgData name="Emily Bothfeld" userId="dafff253-667d-41f7-a646-051c0c58f757" providerId="ADAL" clId="{16A1351E-C712-4F92-8701-6981DAC79D29}" dt="2026-09-24T16:24:55.145" v="6568" actId="368"/>
        <pc:sldMkLst>
          <pc:docMk/>
          <pc:sldMk cId="3916773088" sldId="840"/>
        </pc:sldMkLst>
        <pc:spChg chg="mod">
          <ac:chgData name="Emily Bothfeld" userId="dafff253-667d-41f7-a646-051c0c58f757" providerId="ADAL" clId="{16A1351E-C712-4F92-8701-6981DAC79D29}" dt="2026-09-08T19:19:12.057" v="2117" actId="20577"/>
          <ac:spMkLst>
            <pc:docMk/>
            <pc:sldMk cId="3916773088" sldId="840"/>
            <ac:spMk id="4" creationId="{4D12F59B-4AB4-69CF-2110-A521326973D1}"/>
          </ac:spMkLst>
        </pc:spChg>
      </pc:sldChg>
      <pc:sldChg chg="modNotes">
        <pc:chgData name="Emily Bothfeld" userId="dafff253-667d-41f7-a646-051c0c58f757" providerId="ADAL" clId="{16A1351E-C712-4F92-8701-6981DAC79D29}" dt="2026-09-24T16:24:55.161" v="6570" actId="368"/>
        <pc:sldMkLst>
          <pc:docMk/>
          <pc:sldMk cId="307144061" sldId="841"/>
        </pc:sldMkLst>
      </pc:sldChg>
      <pc:sldChg chg="modSp mod modNotes">
        <pc:chgData name="Emily Bothfeld" userId="dafff253-667d-41f7-a646-051c0c58f757" providerId="ADAL" clId="{16A1351E-C712-4F92-8701-6981DAC79D29}" dt="2026-09-24T16:24:55.161" v="6572" actId="368"/>
        <pc:sldMkLst>
          <pc:docMk/>
          <pc:sldMk cId="3142644165" sldId="842"/>
        </pc:sldMkLst>
        <pc:spChg chg="mod">
          <ac:chgData name="Emily Bothfeld" userId="dafff253-667d-41f7-a646-051c0c58f757" providerId="ADAL" clId="{16A1351E-C712-4F92-8701-6981DAC79D29}" dt="2026-09-08T21:30:40.836" v="6320" actId="20577"/>
          <ac:spMkLst>
            <pc:docMk/>
            <pc:sldMk cId="3142644165" sldId="842"/>
            <ac:spMk id="4" creationId="{B71A735E-FEC8-FD6A-800B-315D20BF3E24}"/>
          </ac:spMkLst>
        </pc:spChg>
      </pc:sldChg>
      <pc:sldChg chg="modSp mod modNotes">
        <pc:chgData name="Emily Bothfeld" userId="dafff253-667d-41f7-a646-051c0c58f757" providerId="ADAL" clId="{16A1351E-C712-4F92-8701-6981DAC79D29}" dt="2026-09-24T16:24:55.161" v="6574" actId="368"/>
        <pc:sldMkLst>
          <pc:docMk/>
          <pc:sldMk cId="703132995" sldId="843"/>
        </pc:sldMkLst>
        <pc:spChg chg="mod">
          <ac:chgData name="Emily Bothfeld" userId="dafff253-667d-41f7-a646-051c0c58f757" providerId="ADAL" clId="{16A1351E-C712-4F92-8701-6981DAC79D29}" dt="2026-09-06T14:52:06.980" v="1154" actId="20577"/>
          <ac:spMkLst>
            <pc:docMk/>
            <pc:sldMk cId="703132995" sldId="843"/>
            <ac:spMk id="4" creationId="{C0BA582A-3F22-344F-C830-23F0320073DB}"/>
          </ac:spMkLst>
        </pc:spChg>
      </pc:sldChg>
      <pc:sldChg chg="modNotes">
        <pc:chgData name="Emily Bothfeld" userId="dafff253-667d-41f7-a646-051c0c58f757" providerId="ADAL" clId="{16A1351E-C712-4F92-8701-6981DAC79D29}" dt="2026-09-24T16:24:55.161" v="6576" actId="368"/>
        <pc:sldMkLst>
          <pc:docMk/>
          <pc:sldMk cId="702328197" sldId="844"/>
        </pc:sldMkLst>
      </pc:sldChg>
      <pc:sldChg chg="modNotes">
        <pc:chgData name="Emily Bothfeld" userId="dafff253-667d-41f7-a646-051c0c58f757" providerId="ADAL" clId="{16A1351E-C712-4F92-8701-6981DAC79D29}" dt="2026-09-24T16:24:55.161" v="6578" actId="368"/>
        <pc:sldMkLst>
          <pc:docMk/>
          <pc:sldMk cId="1622726124" sldId="845"/>
        </pc:sldMkLst>
      </pc:sldChg>
      <pc:sldChg chg="modNotes">
        <pc:chgData name="Emily Bothfeld" userId="dafff253-667d-41f7-a646-051c0c58f757" providerId="ADAL" clId="{16A1351E-C712-4F92-8701-6981DAC79D29}" dt="2026-09-24T16:24:55.208" v="6602" actId="368"/>
        <pc:sldMkLst>
          <pc:docMk/>
          <pc:sldMk cId="3547461379" sldId="846"/>
        </pc:sldMkLst>
      </pc:sldChg>
      <pc:sldChg chg="modSp mod modNotes">
        <pc:chgData name="Emily Bothfeld" userId="dafff253-667d-41f7-a646-051c0c58f757" providerId="ADAL" clId="{16A1351E-C712-4F92-8701-6981DAC79D29}" dt="2026-09-24T16:24:55.208" v="6604" actId="368"/>
        <pc:sldMkLst>
          <pc:docMk/>
          <pc:sldMk cId="835496760" sldId="847"/>
        </pc:sldMkLst>
        <pc:spChg chg="mod">
          <ac:chgData name="Emily Bothfeld" userId="dafff253-667d-41f7-a646-051c0c58f757" providerId="ADAL" clId="{16A1351E-C712-4F92-8701-6981DAC79D29}" dt="2026-09-08T21:31:22.445" v="6327" actId="20577"/>
          <ac:spMkLst>
            <pc:docMk/>
            <pc:sldMk cId="835496760" sldId="847"/>
            <ac:spMk id="4" creationId="{F3CAA7FF-5BC3-1D02-A90E-4CFCDFAE08DC}"/>
          </ac:spMkLst>
        </pc:spChg>
      </pc:sldChg>
      <pc:sldChg chg="modSp mod ord modNotes">
        <pc:chgData name="Emily Bothfeld" userId="dafff253-667d-41f7-a646-051c0c58f757" providerId="ADAL" clId="{16A1351E-C712-4F92-8701-6981DAC79D29}" dt="2026-09-24T16:24:55.192" v="6590" actId="368"/>
        <pc:sldMkLst>
          <pc:docMk/>
          <pc:sldMk cId="2969967217" sldId="849"/>
        </pc:sldMkLst>
        <pc:spChg chg="mod">
          <ac:chgData name="Emily Bothfeld" userId="dafff253-667d-41f7-a646-051c0c58f757" providerId="ADAL" clId="{16A1351E-C712-4F92-8701-6981DAC79D29}" dt="2026-09-08T19:22:47.921" v="2153" actId="27636"/>
          <ac:spMkLst>
            <pc:docMk/>
            <pc:sldMk cId="2969967217" sldId="849"/>
            <ac:spMk id="3" creationId="{D99DD057-52C8-0811-CC53-573D9BD456A2}"/>
          </ac:spMkLst>
        </pc:spChg>
        <pc:spChg chg="mod">
          <ac:chgData name="Emily Bothfeld" userId="dafff253-667d-41f7-a646-051c0c58f757" providerId="ADAL" clId="{16A1351E-C712-4F92-8701-6981DAC79D29}" dt="2026-09-06T14:59:06.317" v="1279" actId="27636"/>
          <ac:spMkLst>
            <pc:docMk/>
            <pc:sldMk cId="2969967217" sldId="849"/>
            <ac:spMk id="10" creationId="{DEC66997-6D28-4A6A-A764-1040FAD54DFC}"/>
          </ac:spMkLst>
        </pc:spChg>
      </pc:sldChg>
      <pc:sldChg chg="modSp mod ord modNotes">
        <pc:chgData name="Emily Bothfeld" userId="dafff253-667d-41f7-a646-051c0c58f757" providerId="ADAL" clId="{16A1351E-C712-4F92-8701-6981DAC79D29}" dt="2026-09-24T16:24:55.192" v="6592" actId="368"/>
        <pc:sldMkLst>
          <pc:docMk/>
          <pc:sldMk cId="4099738840" sldId="850"/>
        </pc:sldMkLst>
        <pc:spChg chg="mod">
          <ac:chgData name="Emily Bothfeld" userId="dafff253-667d-41f7-a646-051c0c58f757" providerId="ADAL" clId="{16A1351E-C712-4F92-8701-6981DAC79D29}" dt="2026-09-08T21:07:48.387" v="5192" actId="20577"/>
          <ac:spMkLst>
            <pc:docMk/>
            <pc:sldMk cId="4099738840" sldId="850"/>
            <ac:spMk id="10" creationId="{5958198B-61F5-8F11-D22C-D955FE7FBEAC}"/>
          </ac:spMkLst>
        </pc:spChg>
      </pc:sldChg>
      <pc:sldChg chg="ord modNotes">
        <pc:chgData name="Emily Bothfeld" userId="dafff253-667d-41f7-a646-051c0c58f757" providerId="ADAL" clId="{16A1351E-C712-4F92-8701-6981DAC79D29}" dt="2026-09-24T16:24:55.192" v="6594" actId="368"/>
        <pc:sldMkLst>
          <pc:docMk/>
          <pc:sldMk cId="953676468" sldId="851"/>
        </pc:sldMkLst>
      </pc:sldChg>
      <pc:sldChg chg="ord modNotes">
        <pc:chgData name="Emily Bothfeld" userId="dafff253-667d-41f7-a646-051c0c58f757" providerId="ADAL" clId="{16A1351E-C712-4F92-8701-6981DAC79D29}" dt="2026-09-24T16:24:55.192" v="6596" actId="368"/>
        <pc:sldMkLst>
          <pc:docMk/>
          <pc:sldMk cId="1016842399" sldId="852"/>
        </pc:sldMkLst>
      </pc:sldChg>
      <pc:sldChg chg="modSp mod ord modNotes">
        <pc:chgData name="Emily Bothfeld" userId="dafff253-667d-41f7-a646-051c0c58f757" providerId="ADAL" clId="{16A1351E-C712-4F92-8701-6981DAC79D29}" dt="2026-09-24T16:24:55.192" v="6598" actId="368"/>
        <pc:sldMkLst>
          <pc:docMk/>
          <pc:sldMk cId="2927902304" sldId="853"/>
        </pc:sldMkLst>
        <pc:spChg chg="mod">
          <ac:chgData name="Emily Bothfeld" userId="dafff253-667d-41f7-a646-051c0c58f757" providerId="ADAL" clId="{16A1351E-C712-4F92-8701-6981DAC79D29}" dt="2026-09-06T14:50:58.949" v="1075" actId="20577"/>
          <ac:spMkLst>
            <pc:docMk/>
            <pc:sldMk cId="2927902304" sldId="853"/>
            <ac:spMk id="10" creationId="{70651083-5EEC-6BE1-3289-4DB6474D8C57}"/>
          </ac:spMkLst>
        </pc:spChg>
      </pc:sldChg>
      <pc:sldChg chg="ord modNotes">
        <pc:chgData name="Emily Bothfeld" userId="dafff253-667d-41f7-a646-051c0c58f757" providerId="ADAL" clId="{16A1351E-C712-4F92-8701-6981DAC79D29}" dt="2026-09-24T16:24:55.208" v="6600" actId="368"/>
        <pc:sldMkLst>
          <pc:docMk/>
          <pc:sldMk cId="1844690850" sldId="854"/>
        </pc:sldMkLst>
      </pc:sldChg>
      <pc:sldChg chg="modNotes">
        <pc:chgData name="Emily Bothfeld" userId="dafff253-667d-41f7-a646-051c0c58f757" providerId="ADAL" clId="{16A1351E-C712-4F92-8701-6981DAC79D29}" dt="2026-09-24T16:24:55.208" v="6608" actId="368"/>
        <pc:sldMkLst>
          <pc:docMk/>
          <pc:sldMk cId="1053735092" sldId="855"/>
        </pc:sldMkLst>
      </pc:sldChg>
      <pc:sldChg chg="modNotes">
        <pc:chgData name="Emily Bothfeld" userId="dafff253-667d-41f7-a646-051c0c58f757" providerId="ADAL" clId="{16A1351E-C712-4F92-8701-6981DAC79D29}" dt="2026-09-24T16:24:55.224" v="6610" actId="368"/>
        <pc:sldMkLst>
          <pc:docMk/>
          <pc:sldMk cId="657440000" sldId="856"/>
        </pc:sldMkLst>
      </pc:sldChg>
      <pc:sldChg chg="modNotes">
        <pc:chgData name="Emily Bothfeld" userId="dafff253-667d-41f7-a646-051c0c58f757" providerId="ADAL" clId="{16A1351E-C712-4F92-8701-6981DAC79D29}" dt="2026-09-24T16:24:55.224" v="6612" actId="368"/>
        <pc:sldMkLst>
          <pc:docMk/>
          <pc:sldMk cId="4072880481" sldId="857"/>
        </pc:sldMkLst>
      </pc:sldChg>
      <pc:sldChg chg="modNotes">
        <pc:chgData name="Emily Bothfeld" userId="dafff253-667d-41f7-a646-051c0c58f757" providerId="ADAL" clId="{16A1351E-C712-4F92-8701-6981DAC79D29}" dt="2026-09-24T16:24:55.224" v="6614" actId="368"/>
        <pc:sldMkLst>
          <pc:docMk/>
          <pc:sldMk cId="3844324995" sldId="858"/>
        </pc:sldMkLst>
      </pc:sldChg>
      <pc:sldChg chg="modSp mod modNotes">
        <pc:chgData name="Emily Bothfeld" userId="dafff253-667d-41f7-a646-051c0c58f757" providerId="ADAL" clId="{16A1351E-C712-4F92-8701-6981DAC79D29}" dt="2026-09-24T16:24:55.224" v="6616" actId="368"/>
        <pc:sldMkLst>
          <pc:docMk/>
          <pc:sldMk cId="3361321131" sldId="859"/>
        </pc:sldMkLst>
        <pc:spChg chg="mod">
          <ac:chgData name="Emily Bothfeld" userId="dafff253-667d-41f7-a646-051c0c58f757" providerId="ADAL" clId="{16A1351E-C712-4F92-8701-6981DAC79D29}" dt="2026-09-08T21:30:14.571" v="6306" actId="20577"/>
          <ac:spMkLst>
            <pc:docMk/>
            <pc:sldMk cId="3361321131" sldId="859"/>
            <ac:spMk id="4" creationId="{4B7FDE82-A92A-8230-EC8F-C04F8AFF6075}"/>
          </ac:spMkLst>
        </pc:spChg>
      </pc:sldChg>
      <pc:sldChg chg="modSp mod modNotes">
        <pc:chgData name="Emily Bothfeld" userId="dafff253-667d-41f7-a646-051c0c58f757" providerId="ADAL" clId="{16A1351E-C712-4F92-8701-6981DAC79D29}" dt="2026-09-24T16:24:55.224" v="6618" actId="368"/>
        <pc:sldMkLst>
          <pc:docMk/>
          <pc:sldMk cId="3039758336" sldId="860"/>
        </pc:sldMkLst>
        <pc:graphicFrameChg chg="modGraphic">
          <ac:chgData name="Emily Bothfeld" userId="dafff253-667d-41f7-a646-051c0c58f757" providerId="ADAL" clId="{16A1351E-C712-4F92-8701-6981DAC79D29}" dt="2026-09-08T21:09:24.568" v="5210" actId="20577"/>
          <ac:graphicFrameMkLst>
            <pc:docMk/>
            <pc:sldMk cId="3039758336" sldId="860"/>
            <ac:graphicFrameMk id="6" creationId="{1AB7E6A1-EDF4-19FD-869D-2133C19EA34D}"/>
          </ac:graphicFrameMkLst>
        </pc:graphicFrameChg>
      </pc:sldChg>
      <pc:sldChg chg="modNotes">
        <pc:chgData name="Emily Bothfeld" userId="dafff253-667d-41f7-a646-051c0c58f757" providerId="ADAL" clId="{16A1351E-C712-4F92-8701-6981DAC79D29}" dt="2026-09-24T16:24:55.240" v="6620" actId="368"/>
        <pc:sldMkLst>
          <pc:docMk/>
          <pc:sldMk cId="3022695896" sldId="861"/>
        </pc:sldMkLst>
      </pc:sldChg>
      <pc:sldChg chg="modNotes">
        <pc:chgData name="Emily Bothfeld" userId="dafff253-667d-41f7-a646-051c0c58f757" providerId="ADAL" clId="{16A1351E-C712-4F92-8701-6981DAC79D29}" dt="2026-09-24T16:24:55.240" v="6622" actId="368"/>
        <pc:sldMkLst>
          <pc:docMk/>
          <pc:sldMk cId="3413597475" sldId="862"/>
        </pc:sldMkLst>
      </pc:sldChg>
      <pc:sldChg chg="modNotes">
        <pc:chgData name="Emily Bothfeld" userId="dafff253-667d-41f7-a646-051c0c58f757" providerId="ADAL" clId="{16A1351E-C712-4F92-8701-6981DAC79D29}" dt="2026-09-24T16:24:55.240" v="6624" actId="368"/>
        <pc:sldMkLst>
          <pc:docMk/>
          <pc:sldMk cId="2439799905" sldId="863"/>
        </pc:sldMkLst>
      </pc:sldChg>
      <pc:sldChg chg="modNotes">
        <pc:chgData name="Emily Bothfeld" userId="dafff253-667d-41f7-a646-051c0c58f757" providerId="ADAL" clId="{16A1351E-C712-4F92-8701-6981DAC79D29}" dt="2026-09-24T16:24:55.240" v="6626" actId="368"/>
        <pc:sldMkLst>
          <pc:docMk/>
          <pc:sldMk cId="2751936244" sldId="864"/>
        </pc:sldMkLst>
      </pc:sldChg>
      <pc:sldChg chg="modNotes">
        <pc:chgData name="Emily Bothfeld" userId="dafff253-667d-41f7-a646-051c0c58f757" providerId="ADAL" clId="{16A1351E-C712-4F92-8701-6981DAC79D29}" dt="2026-09-24T16:24:55.240" v="6628" actId="368"/>
        <pc:sldMkLst>
          <pc:docMk/>
          <pc:sldMk cId="991917635" sldId="865"/>
        </pc:sldMkLst>
      </pc:sldChg>
      <pc:sldChg chg="modSp mod modNotes">
        <pc:chgData name="Emily Bothfeld" userId="dafff253-667d-41f7-a646-051c0c58f757" providerId="ADAL" clId="{16A1351E-C712-4F92-8701-6981DAC79D29}" dt="2026-09-24T16:24:55.256" v="6630" actId="368"/>
        <pc:sldMkLst>
          <pc:docMk/>
          <pc:sldMk cId="301643686" sldId="866"/>
        </pc:sldMkLst>
        <pc:spChg chg="mod">
          <ac:chgData name="Emily Bothfeld" userId="dafff253-667d-41f7-a646-051c0c58f757" providerId="ADAL" clId="{16A1351E-C712-4F92-8701-6981DAC79D29}" dt="2026-09-08T21:31:40.454" v="6339" actId="20577"/>
          <ac:spMkLst>
            <pc:docMk/>
            <pc:sldMk cId="301643686" sldId="866"/>
            <ac:spMk id="4" creationId="{12496C5D-A4C3-F6D4-0733-F41A405CC46D}"/>
          </ac:spMkLst>
        </pc:spChg>
      </pc:sldChg>
      <pc:sldChg chg="modNotes">
        <pc:chgData name="Emily Bothfeld" userId="dafff253-667d-41f7-a646-051c0c58f757" providerId="ADAL" clId="{16A1351E-C712-4F92-8701-6981DAC79D29}" dt="2026-09-24T16:24:55.256" v="6632" actId="368"/>
        <pc:sldMkLst>
          <pc:docMk/>
          <pc:sldMk cId="3027082259" sldId="867"/>
        </pc:sldMkLst>
      </pc:sldChg>
      <pc:sldChg chg="modNotes">
        <pc:chgData name="Emily Bothfeld" userId="dafff253-667d-41f7-a646-051c0c58f757" providerId="ADAL" clId="{16A1351E-C712-4F92-8701-6981DAC79D29}" dt="2026-09-24T16:24:55.278" v="6638" actId="368"/>
        <pc:sldMkLst>
          <pc:docMk/>
          <pc:sldMk cId="2205777207" sldId="868"/>
        </pc:sldMkLst>
      </pc:sldChg>
      <pc:sldChg chg="modNotes">
        <pc:chgData name="Emily Bothfeld" userId="dafff253-667d-41f7-a646-051c0c58f757" providerId="ADAL" clId="{16A1351E-C712-4F92-8701-6981DAC79D29}" dt="2026-09-24T16:24:55.278" v="6640" actId="368"/>
        <pc:sldMkLst>
          <pc:docMk/>
          <pc:sldMk cId="3486411044" sldId="869"/>
        </pc:sldMkLst>
      </pc:sldChg>
      <pc:sldChg chg="modSp mod modNotes">
        <pc:chgData name="Emily Bothfeld" userId="dafff253-667d-41f7-a646-051c0c58f757" providerId="ADAL" clId="{16A1351E-C712-4F92-8701-6981DAC79D29}" dt="2026-09-24T16:24:55.288" v="6642" actId="368"/>
        <pc:sldMkLst>
          <pc:docMk/>
          <pc:sldMk cId="3317563033" sldId="871"/>
        </pc:sldMkLst>
        <pc:spChg chg="mod">
          <ac:chgData name="Emily Bothfeld" userId="dafff253-667d-41f7-a646-051c0c58f757" providerId="ADAL" clId="{16A1351E-C712-4F92-8701-6981DAC79D29}" dt="2026-09-08T21:12:03.895" v="5338" actId="20577"/>
          <ac:spMkLst>
            <pc:docMk/>
            <pc:sldMk cId="3317563033" sldId="871"/>
            <ac:spMk id="4" creationId="{AA596C22-9B3B-D549-A9D3-0980A97F5572}"/>
          </ac:spMkLst>
        </pc:spChg>
      </pc:sldChg>
      <pc:sldChg chg="modNotes">
        <pc:chgData name="Emily Bothfeld" userId="dafff253-667d-41f7-a646-051c0c58f757" providerId="ADAL" clId="{16A1351E-C712-4F92-8701-6981DAC79D29}" dt="2026-09-24T16:24:55.288" v="6644" actId="368"/>
        <pc:sldMkLst>
          <pc:docMk/>
          <pc:sldMk cId="2188152712" sldId="872"/>
        </pc:sldMkLst>
      </pc:sldChg>
      <pc:sldChg chg="modNotes">
        <pc:chgData name="Emily Bothfeld" userId="dafff253-667d-41f7-a646-051c0c58f757" providerId="ADAL" clId="{16A1351E-C712-4F92-8701-6981DAC79D29}" dt="2026-09-24T16:24:55.288" v="6646" actId="368"/>
        <pc:sldMkLst>
          <pc:docMk/>
          <pc:sldMk cId="741440924" sldId="873"/>
        </pc:sldMkLst>
      </pc:sldChg>
      <pc:sldChg chg="modNotes">
        <pc:chgData name="Emily Bothfeld" userId="dafff253-667d-41f7-a646-051c0c58f757" providerId="ADAL" clId="{16A1351E-C712-4F92-8701-6981DAC79D29}" dt="2026-09-24T16:24:55.288" v="6648" actId="368"/>
        <pc:sldMkLst>
          <pc:docMk/>
          <pc:sldMk cId="2573429468" sldId="874"/>
        </pc:sldMkLst>
      </pc:sldChg>
      <pc:sldChg chg="modSp mod modNotes">
        <pc:chgData name="Emily Bothfeld" userId="dafff253-667d-41f7-a646-051c0c58f757" providerId="ADAL" clId="{16A1351E-C712-4F92-8701-6981DAC79D29}" dt="2026-09-24T16:24:55.288" v="6650" actId="368"/>
        <pc:sldMkLst>
          <pc:docMk/>
          <pc:sldMk cId="1862806215" sldId="875"/>
        </pc:sldMkLst>
        <pc:spChg chg="mod">
          <ac:chgData name="Emily Bothfeld" userId="dafff253-667d-41f7-a646-051c0c58f757" providerId="ADAL" clId="{16A1351E-C712-4F92-8701-6981DAC79D29}" dt="2026-09-08T21:12:32.718" v="5339"/>
          <ac:spMkLst>
            <pc:docMk/>
            <pc:sldMk cId="1862806215" sldId="875"/>
            <ac:spMk id="4" creationId="{A6D3626C-39A3-5B95-F404-5162ABC88A9E}"/>
          </ac:spMkLst>
        </pc:spChg>
      </pc:sldChg>
      <pc:sldChg chg="modNotes">
        <pc:chgData name="Emily Bothfeld" userId="dafff253-667d-41f7-a646-051c0c58f757" providerId="ADAL" clId="{16A1351E-C712-4F92-8701-6981DAC79D29}" dt="2026-09-24T16:24:55.304" v="6652" actId="368"/>
        <pc:sldMkLst>
          <pc:docMk/>
          <pc:sldMk cId="540615884" sldId="876"/>
        </pc:sldMkLst>
      </pc:sldChg>
      <pc:sldChg chg="modSp mod modNotes">
        <pc:chgData name="Emily Bothfeld" userId="dafff253-667d-41f7-a646-051c0c58f757" providerId="ADAL" clId="{16A1351E-C712-4F92-8701-6981DAC79D29}" dt="2026-09-24T16:24:55.304" v="6654" actId="368"/>
        <pc:sldMkLst>
          <pc:docMk/>
          <pc:sldMk cId="512910025" sldId="877"/>
        </pc:sldMkLst>
        <pc:spChg chg="mod">
          <ac:chgData name="Emily Bothfeld" userId="dafff253-667d-41f7-a646-051c0c58f757" providerId="ADAL" clId="{16A1351E-C712-4F92-8701-6981DAC79D29}" dt="2026-09-08T21:16:20.653" v="5915" actId="20577"/>
          <ac:spMkLst>
            <pc:docMk/>
            <pc:sldMk cId="512910025" sldId="877"/>
            <ac:spMk id="4" creationId="{BB3CB3E9-95B0-AAA9-AD21-896D1121F6AC}"/>
          </ac:spMkLst>
        </pc:spChg>
      </pc:sldChg>
      <pc:sldChg chg="modSp mod modNotes">
        <pc:chgData name="Emily Bothfeld" userId="dafff253-667d-41f7-a646-051c0c58f757" providerId="ADAL" clId="{16A1351E-C712-4F92-8701-6981DAC79D29}" dt="2026-09-24T16:24:55.304" v="6656" actId="368"/>
        <pc:sldMkLst>
          <pc:docMk/>
          <pc:sldMk cId="1175196236" sldId="878"/>
        </pc:sldMkLst>
        <pc:spChg chg="mod">
          <ac:chgData name="Emily Bothfeld" userId="dafff253-667d-41f7-a646-051c0c58f757" providerId="ADAL" clId="{16A1351E-C712-4F92-8701-6981DAC79D29}" dt="2026-09-08T21:15:21.897" v="5764" actId="20577"/>
          <ac:spMkLst>
            <pc:docMk/>
            <pc:sldMk cId="1175196236" sldId="878"/>
            <ac:spMk id="4" creationId="{9A157140-04DB-C096-B386-3791CFAF9C38}"/>
          </ac:spMkLst>
        </pc:spChg>
      </pc:sldChg>
      <pc:sldChg chg="modNotes">
        <pc:chgData name="Emily Bothfeld" userId="dafff253-667d-41f7-a646-051c0c58f757" providerId="ADAL" clId="{16A1351E-C712-4F92-8701-6981DAC79D29}" dt="2026-09-24T16:24:55.304" v="6658" actId="368"/>
        <pc:sldMkLst>
          <pc:docMk/>
          <pc:sldMk cId="1906315075" sldId="879"/>
        </pc:sldMkLst>
      </pc:sldChg>
      <pc:sldChg chg="modSp mod modNotes">
        <pc:chgData name="Emily Bothfeld" userId="dafff253-667d-41f7-a646-051c0c58f757" providerId="ADAL" clId="{16A1351E-C712-4F92-8701-6981DAC79D29}" dt="2026-09-24T16:24:55.304" v="6660" actId="368"/>
        <pc:sldMkLst>
          <pc:docMk/>
          <pc:sldMk cId="4121715922" sldId="880"/>
        </pc:sldMkLst>
        <pc:spChg chg="mod">
          <ac:chgData name="Emily Bothfeld" userId="dafff253-667d-41f7-a646-051c0c58f757" providerId="ADAL" clId="{16A1351E-C712-4F92-8701-6981DAC79D29}" dt="2026-09-08T21:16:41.131" v="5918" actId="14"/>
          <ac:spMkLst>
            <pc:docMk/>
            <pc:sldMk cId="4121715922" sldId="880"/>
            <ac:spMk id="4" creationId="{DEE84BFF-422A-0180-641D-2BF5D7E0836F}"/>
          </ac:spMkLst>
        </pc:spChg>
      </pc:sldChg>
      <pc:sldChg chg="modSp mod modNotes">
        <pc:chgData name="Emily Bothfeld" userId="dafff253-667d-41f7-a646-051c0c58f757" providerId="ADAL" clId="{16A1351E-C712-4F92-8701-6981DAC79D29}" dt="2026-09-24T16:24:55.320" v="6662" actId="368"/>
        <pc:sldMkLst>
          <pc:docMk/>
          <pc:sldMk cId="896988551" sldId="881"/>
        </pc:sldMkLst>
        <pc:spChg chg="mod">
          <ac:chgData name="Emily Bothfeld" userId="dafff253-667d-41f7-a646-051c0c58f757" providerId="ADAL" clId="{16A1351E-C712-4F92-8701-6981DAC79D29}" dt="2026-09-08T21:17:02.959" v="5972" actId="14100"/>
          <ac:spMkLst>
            <pc:docMk/>
            <pc:sldMk cId="896988551" sldId="881"/>
            <ac:spMk id="3" creationId="{231716C6-474F-012A-CA7D-2A8BE3FC2584}"/>
          </ac:spMkLst>
        </pc:spChg>
        <pc:spChg chg="mod">
          <ac:chgData name="Emily Bothfeld" userId="dafff253-667d-41f7-a646-051c0c58f757" providerId="ADAL" clId="{16A1351E-C712-4F92-8701-6981DAC79D29}" dt="2026-09-08T21:17:42.356" v="6080" actId="20577"/>
          <ac:spMkLst>
            <pc:docMk/>
            <pc:sldMk cId="896988551" sldId="881"/>
            <ac:spMk id="4" creationId="{9BD6A3E8-087E-410F-18C2-EC759FC786F2}"/>
          </ac:spMkLst>
        </pc:spChg>
      </pc:sldChg>
      <pc:sldChg chg="modNotes">
        <pc:chgData name="Emily Bothfeld" userId="dafff253-667d-41f7-a646-051c0c58f757" providerId="ADAL" clId="{16A1351E-C712-4F92-8701-6981DAC79D29}" dt="2026-09-24T16:24:55.320" v="6664" actId="368"/>
        <pc:sldMkLst>
          <pc:docMk/>
          <pc:sldMk cId="1353136754" sldId="882"/>
        </pc:sldMkLst>
      </pc:sldChg>
      <pc:sldChg chg="modNotes">
        <pc:chgData name="Emily Bothfeld" userId="dafff253-667d-41f7-a646-051c0c58f757" providerId="ADAL" clId="{16A1351E-C712-4F92-8701-6981DAC79D29}" dt="2026-09-24T16:24:55.335" v="6678" actId="368"/>
        <pc:sldMkLst>
          <pc:docMk/>
          <pc:sldMk cId="1641535791" sldId="884"/>
        </pc:sldMkLst>
      </pc:sldChg>
      <pc:sldChg chg="addSp delSp modSp mod modNotes">
        <pc:chgData name="Emily Bothfeld" userId="dafff253-667d-41f7-a646-051c0c58f757" providerId="ADAL" clId="{16A1351E-C712-4F92-8701-6981DAC79D29}" dt="2026-09-24T16:24:55.335" v="6680" actId="368"/>
        <pc:sldMkLst>
          <pc:docMk/>
          <pc:sldMk cId="3488092325" sldId="885"/>
        </pc:sldMkLst>
      </pc:sldChg>
      <pc:sldChg chg="modNotes">
        <pc:chgData name="Emily Bothfeld" userId="dafff253-667d-41f7-a646-051c0c58f757" providerId="ADAL" clId="{16A1351E-C712-4F92-8701-6981DAC79D29}" dt="2026-09-24T16:24:55.351" v="6682" actId="368"/>
        <pc:sldMkLst>
          <pc:docMk/>
          <pc:sldMk cId="3126533682" sldId="886"/>
        </pc:sldMkLst>
      </pc:sldChg>
      <pc:sldChg chg="modSp mod modNotes">
        <pc:chgData name="Emily Bothfeld" userId="dafff253-667d-41f7-a646-051c0c58f757" providerId="ADAL" clId="{16A1351E-C712-4F92-8701-6981DAC79D29}" dt="2026-09-24T16:24:55.351" v="6684" actId="368"/>
        <pc:sldMkLst>
          <pc:docMk/>
          <pc:sldMk cId="2425513419" sldId="887"/>
        </pc:sldMkLst>
        <pc:spChg chg="mod">
          <ac:chgData name="Emily Bothfeld" userId="dafff253-667d-41f7-a646-051c0c58f757" providerId="ADAL" clId="{16A1351E-C712-4F92-8701-6981DAC79D29}" dt="2026-09-08T21:19:16.425" v="6093" actId="27636"/>
          <ac:spMkLst>
            <pc:docMk/>
            <pc:sldMk cId="2425513419" sldId="887"/>
            <ac:spMk id="4" creationId="{3216F462-B1BE-71CF-42CA-3B07793B0147}"/>
          </ac:spMkLst>
        </pc:spChg>
      </pc:sldChg>
      <pc:sldChg chg="modSp mod modNotes">
        <pc:chgData name="Emily Bothfeld" userId="dafff253-667d-41f7-a646-051c0c58f757" providerId="ADAL" clId="{16A1351E-C712-4F92-8701-6981DAC79D29}" dt="2026-09-24T16:24:55.351" v="6686" actId="368"/>
        <pc:sldMkLst>
          <pc:docMk/>
          <pc:sldMk cId="588945275" sldId="888"/>
        </pc:sldMkLst>
        <pc:spChg chg="mod">
          <ac:chgData name="Emily Bothfeld" userId="dafff253-667d-41f7-a646-051c0c58f757" providerId="ADAL" clId="{16A1351E-C712-4F92-8701-6981DAC79D29}" dt="2026-09-08T21:19:31.247" v="6121" actId="20577"/>
          <ac:spMkLst>
            <pc:docMk/>
            <pc:sldMk cId="588945275" sldId="888"/>
            <ac:spMk id="3" creationId="{A0BC1571-50BC-F61F-2E40-299CF66BDA33}"/>
          </ac:spMkLst>
        </pc:spChg>
      </pc:sldChg>
      <pc:sldChg chg="modSp mod modNotes">
        <pc:chgData name="Emily Bothfeld" userId="dafff253-667d-41f7-a646-051c0c58f757" providerId="ADAL" clId="{16A1351E-C712-4F92-8701-6981DAC79D29}" dt="2026-09-24T16:24:55.351" v="6688" actId="368"/>
        <pc:sldMkLst>
          <pc:docMk/>
          <pc:sldMk cId="2553859328" sldId="889"/>
        </pc:sldMkLst>
        <pc:spChg chg="mod">
          <ac:chgData name="Emily Bothfeld" userId="dafff253-667d-41f7-a646-051c0c58f757" providerId="ADAL" clId="{16A1351E-C712-4F92-8701-6981DAC79D29}" dt="2026-09-08T21:19:52.556" v="6126" actId="27636"/>
          <ac:spMkLst>
            <pc:docMk/>
            <pc:sldMk cId="2553859328" sldId="889"/>
            <ac:spMk id="4" creationId="{38F650CF-B09A-E0B7-C4D4-6C3DADE128F9}"/>
          </ac:spMkLst>
        </pc:spChg>
      </pc:sldChg>
      <pc:sldChg chg="modNotes">
        <pc:chgData name="Emily Bothfeld" userId="dafff253-667d-41f7-a646-051c0c58f757" providerId="ADAL" clId="{16A1351E-C712-4F92-8701-6981DAC79D29}" dt="2026-09-24T16:24:55.351" v="6690" actId="368"/>
        <pc:sldMkLst>
          <pc:docMk/>
          <pc:sldMk cId="809788038" sldId="890"/>
        </pc:sldMkLst>
      </pc:sldChg>
      <pc:sldChg chg="modSp mod modNotes">
        <pc:chgData name="Emily Bothfeld" userId="dafff253-667d-41f7-a646-051c0c58f757" providerId="ADAL" clId="{16A1351E-C712-4F92-8701-6981DAC79D29}" dt="2026-09-24T16:24:55.367" v="6692" actId="368"/>
        <pc:sldMkLst>
          <pc:docMk/>
          <pc:sldMk cId="3691678270" sldId="891"/>
        </pc:sldMkLst>
        <pc:spChg chg="mod">
          <ac:chgData name="Emily Bothfeld" userId="dafff253-667d-41f7-a646-051c0c58f757" providerId="ADAL" clId="{16A1351E-C712-4F92-8701-6981DAC79D29}" dt="2026-09-06T14:51:58.905" v="1147" actId="20577"/>
          <ac:spMkLst>
            <pc:docMk/>
            <pc:sldMk cId="3691678270" sldId="891"/>
            <ac:spMk id="4" creationId="{6211DE83-55F5-CF0C-4D7B-B201E85FBF6A}"/>
          </ac:spMkLst>
        </pc:spChg>
      </pc:sldChg>
      <pc:sldChg chg="modSp mod modNotes">
        <pc:chgData name="Emily Bothfeld" userId="dafff253-667d-41f7-a646-051c0c58f757" providerId="ADAL" clId="{16A1351E-C712-4F92-8701-6981DAC79D29}" dt="2026-09-24T16:24:55.367" v="6694" actId="368"/>
        <pc:sldMkLst>
          <pc:docMk/>
          <pc:sldMk cId="3411039676" sldId="892"/>
        </pc:sldMkLst>
        <pc:spChg chg="mod">
          <ac:chgData name="Emily Bothfeld" userId="dafff253-667d-41f7-a646-051c0c58f757" providerId="ADAL" clId="{16A1351E-C712-4F92-8701-6981DAC79D29}" dt="2026-09-08T21:20:34.962" v="6194" actId="20577"/>
          <ac:spMkLst>
            <pc:docMk/>
            <pc:sldMk cId="3411039676" sldId="892"/>
            <ac:spMk id="4" creationId="{20F5652B-CBF1-BC61-A652-3860D65F8139}"/>
          </ac:spMkLst>
        </pc:spChg>
      </pc:sldChg>
      <pc:sldChg chg="modSp mod modNotes">
        <pc:chgData name="Emily Bothfeld" userId="dafff253-667d-41f7-a646-051c0c58f757" providerId="ADAL" clId="{16A1351E-C712-4F92-8701-6981DAC79D29}" dt="2026-09-24T16:24:55.367" v="6696" actId="368"/>
        <pc:sldMkLst>
          <pc:docMk/>
          <pc:sldMk cId="3703486861" sldId="893"/>
        </pc:sldMkLst>
        <pc:spChg chg="mod">
          <ac:chgData name="Emily Bothfeld" userId="dafff253-667d-41f7-a646-051c0c58f757" providerId="ADAL" clId="{16A1351E-C712-4F92-8701-6981DAC79D29}" dt="2026-09-08T21:31:28.282" v="6329" actId="27636"/>
          <ac:spMkLst>
            <pc:docMk/>
            <pc:sldMk cId="3703486861" sldId="893"/>
            <ac:spMk id="4" creationId="{AB9EB474-9EC7-D5EC-CE8D-1E27D2DEAC1F}"/>
          </ac:spMkLst>
        </pc:spChg>
      </pc:sldChg>
      <pc:sldChg chg="modSp mod">
        <pc:chgData name="Emily Bothfeld" userId="dafff253-667d-41f7-a646-051c0c58f757" providerId="ADAL" clId="{16A1351E-C712-4F92-8701-6981DAC79D29}" dt="2026-09-08T19:58:46.305" v="2998" actId="20577"/>
        <pc:sldMkLst>
          <pc:docMk/>
          <pc:sldMk cId="825895129" sldId="894"/>
        </pc:sldMkLst>
        <pc:spChg chg="mod">
          <ac:chgData name="Emily Bothfeld" userId="dafff253-667d-41f7-a646-051c0c58f757" providerId="ADAL" clId="{16A1351E-C712-4F92-8701-6981DAC79D29}" dt="2026-09-08T18:15:19.916" v="1483" actId="20577"/>
          <ac:spMkLst>
            <pc:docMk/>
            <pc:sldMk cId="825895129" sldId="894"/>
            <ac:spMk id="3" creationId="{D0D43880-04EF-FE54-D1F0-44FF562EA57A}"/>
          </ac:spMkLst>
        </pc:spChg>
        <pc:spChg chg="mod">
          <ac:chgData name="Emily Bothfeld" userId="dafff253-667d-41f7-a646-051c0c58f757" providerId="ADAL" clId="{16A1351E-C712-4F92-8701-6981DAC79D29}" dt="2026-09-08T19:58:46.305" v="2998" actId="20577"/>
          <ac:spMkLst>
            <pc:docMk/>
            <pc:sldMk cId="825895129" sldId="894"/>
            <ac:spMk id="10" creationId="{8EB34938-B8A8-1945-C567-5DC0306B99B7}"/>
          </ac:spMkLst>
        </pc:spChg>
      </pc:sldChg>
      <pc:sldChg chg="modNotes">
        <pc:chgData name="Emily Bothfeld" userId="dafff253-667d-41f7-a646-051c0c58f757" providerId="ADAL" clId="{16A1351E-C712-4F92-8701-6981DAC79D29}" dt="2026-09-24T16:24:54.781" v="6360" actId="368"/>
        <pc:sldMkLst>
          <pc:docMk/>
          <pc:sldMk cId="2047541994" sldId="895"/>
        </pc:sldMkLst>
      </pc:sldChg>
      <pc:sldChg chg="modSp mod modNotesTx">
        <pc:chgData name="Emily Bothfeld" userId="dafff253-667d-41f7-a646-051c0c58f757" providerId="ADAL" clId="{16A1351E-C712-4F92-8701-6981DAC79D29}" dt="2026-09-06T14:15:11.843" v="80" actId="20577"/>
        <pc:sldMkLst>
          <pc:docMk/>
          <pc:sldMk cId="442509095" sldId="896"/>
        </pc:sldMkLst>
        <pc:spChg chg="mod">
          <ac:chgData name="Emily Bothfeld" userId="dafff253-667d-41f7-a646-051c0c58f757" providerId="ADAL" clId="{16A1351E-C712-4F92-8701-6981DAC79D29}" dt="2026-09-06T14:15:11.843" v="80" actId="20577"/>
          <ac:spMkLst>
            <pc:docMk/>
            <pc:sldMk cId="442509095" sldId="896"/>
            <ac:spMk id="10" creationId="{065F19BC-3BF4-529E-C517-D57A32345AAE}"/>
          </ac:spMkLst>
        </pc:spChg>
      </pc:sldChg>
      <pc:sldChg chg="modSp mod modNotes">
        <pc:chgData name="Emily Bothfeld" userId="dafff253-667d-41f7-a646-051c0c58f757" providerId="ADAL" clId="{16A1351E-C712-4F92-8701-6981DAC79D29}" dt="2026-09-24T16:24:54.939" v="6434" actId="368"/>
        <pc:sldMkLst>
          <pc:docMk/>
          <pc:sldMk cId="989827176" sldId="897"/>
        </pc:sldMkLst>
        <pc:spChg chg="mod">
          <ac:chgData name="Emily Bothfeld" userId="dafff253-667d-41f7-a646-051c0c58f757" providerId="ADAL" clId="{16A1351E-C712-4F92-8701-6981DAC79D29}" dt="2026-09-06T14:44:21.021" v="598" actId="20577"/>
          <ac:spMkLst>
            <pc:docMk/>
            <pc:sldMk cId="989827176" sldId="897"/>
            <ac:spMk id="3" creationId="{BEED422E-1530-7704-0B15-FCFDF7B841EF}"/>
          </ac:spMkLst>
        </pc:spChg>
      </pc:sldChg>
      <pc:sldChg chg="modSp mod modNotes">
        <pc:chgData name="Emily Bothfeld" userId="dafff253-667d-41f7-a646-051c0c58f757" providerId="ADAL" clId="{16A1351E-C712-4F92-8701-6981DAC79D29}" dt="2026-09-24T16:24:54.923" v="6430" actId="368"/>
        <pc:sldMkLst>
          <pc:docMk/>
          <pc:sldMk cId="2365497180" sldId="898"/>
        </pc:sldMkLst>
        <pc:spChg chg="mod">
          <ac:chgData name="Emily Bothfeld" userId="dafff253-667d-41f7-a646-051c0c58f757" providerId="ADAL" clId="{16A1351E-C712-4F92-8701-6981DAC79D29}" dt="2026-09-08T20:36:18.127" v="3828" actId="20577"/>
          <ac:spMkLst>
            <pc:docMk/>
            <pc:sldMk cId="2365497180" sldId="898"/>
            <ac:spMk id="3" creationId="{083B66F5-CC3C-AADB-777A-F1DCB86E59D0}"/>
          </ac:spMkLst>
        </pc:spChg>
        <pc:spChg chg="mod">
          <ac:chgData name="Emily Bothfeld" userId="dafff253-667d-41f7-a646-051c0c58f757" providerId="ADAL" clId="{16A1351E-C712-4F92-8701-6981DAC79D29}" dt="2026-09-08T20:36:51.490" v="3857" actId="207"/>
          <ac:spMkLst>
            <pc:docMk/>
            <pc:sldMk cId="2365497180" sldId="898"/>
            <ac:spMk id="10" creationId="{BBF2144E-40F2-151A-6BAD-0DE838123659}"/>
          </ac:spMkLst>
        </pc:spChg>
      </pc:sldChg>
      <pc:sldChg chg="modSp mod ord modNotes modNotesTx">
        <pc:chgData name="Emily Bothfeld" userId="dafff253-667d-41f7-a646-051c0c58f757" providerId="ADAL" clId="{16A1351E-C712-4F92-8701-6981DAC79D29}" dt="2026-09-24T16:24:55.176" v="6580" actId="368"/>
        <pc:sldMkLst>
          <pc:docMk/>
          <pc:sldMk cId="1888839723" sldId="899"/>
        </pc:sldMkLst>
        <pc:spChg chg="mod">
          <ac:chgData name="Emily Bothfeld" userId="dafff253-667d-41f7-a646-051c0c58f757" providerId="ADAL" clId="{16A1351E-C712-4F92-8701-6981DAC79D29}" dt="2026-09-08T21:03:55.416" v="5032" actId="27636"/>
          <ac:spMkLst>
            <pc:docMk/>
            <pc:sldMk cId="1888839723" sldId="899"/>
            <ac:spMk id="3" creationId="{70396BBA-3937-BB6B-6EC8-BDF6443C8F0A}"/>
          </ac:spMkLst>
        </pc:spChg>
      </pc:sldChg>
      <pc:sldChg chg="modSp mod ord modNotes">
        <pc:chgData name="Emily Bothfeld" userId="dafff253-667d-41f7-a646-051c0c58f757" providerId="ADAL" clId="{16A1351E-C712-4F92-8701-6981DAC79D29}" dt="2026-09-24T16:24:55.274" v="6634" actId="368"/>
        <pc:sldMkLst>
          <pc:docMk/>
          <pc:sldMk cId="3189487963" sldId="900"/>
        </pc:sldMkLst>
        <pc:spChg chg="mod">
          <ac:chgData name="Emily Bothfeld" userId="dafff253-667d-41f7-a646-051c0c58f757" providerId="ADAL" clId="{16A1351E-C712-4F92-8701-6981DAC79D29}" dt="2026-09-08T21:10:00.089" v="5213" actId="27636"/>
          <ac:spMkLst>
            <pc:docMk/>
            <pc:sldMk cId="3189487963" sldId="900"/>
            <ac:spMk id="3" creationId="{DB8A2C79-C2B0-429D-9D1D-127127DCB66B}"/>
          </ac:spMkLst>
        </pc:spChg>
      </pc:sldChg>
      <pc:sldChg chg="addSp delSp modSp add del mod ord modNotes">
        <pc:chgData name="Emily Bothfeld" userId="dafff253-667d-41f7-a646-051c0c58f757" providerId="ADAL" clId="{16A1351E-C712-4F92-8701-6981DAC79D29}" dt="2026-09-24T16:24:55.129" v="6556" actId="368"/>
        <pc:sldMkLst>
          <pc:docMk/>
          <pc:sldMk cId="2372391773" sldId="901"/>
        </pc:sldMkLst>
        <pc:spChg chg="mod">
          <ac:chgData name="Emily Bothfeld" userId="dafff253-667d-41f7-a646-051c0c58f757" providerId="ADAL" clId="{16A1351E-C712-4F92-8701-6981DAC79D29}" dt="2026-09-06T15:07:49.406" v="1443" actId="20577"/>
          <ac:spMkLst>
            <pc:docMk/>
            <pc:sldMk cId="2372391773" sldId="901"/>
            <ac:spMk id="3" creationId="{33D9722F-8443-90E1-D96C-A97CC20D0CC6}"/>
          </ac:spMkLst>
        </pc:spChg>
        <pc:spChg chg="mod">
          <ac:chgData name="Emily Bothfeld" userId="dafff253-667d-41f7-a646-051c0c58f757" providerId="ADAL" clId="{16A1351E-C712-4F92-8701-6981DAC79D29}" dt="2026-09-08T20:53:56.444" v="4890" actId="20577"/>
          <ac:spMkLst>
            <pc:docMk/>
            <pc:sldMk cId="2372391773" sldId="901"/>
            <ac:spMk id="4" creationId="{B60823A0-2F9B-D41C-FE6B-7DE420BDC6DF}"/>
          </ac:spMkLst>
        </pc:spChg>
        <pc:picChg chg="add del mod">
          <ac:chgData name="Emily Bothfeld" userId="dafff253-667d-41f7-a646-051c0c58f757" providerId="ADAL" clId="{16A1351E-C712-4F92-8701-6981DAC79D29}" dt="2026-09-08T20:54:51.246" v="4968" actId="478"/>
          <ac:picMkLst>
            <pc:docMk/>
            <pc:sldMk cId="2372391773" sldId="901"/>
            <ac:picMk id="5" creationId="{C479A967-8FCB-A0C4-6758-F60A67D71039}"/>
          </ac:picMkLst>
        </pc:picChg>
      </pc:sldChg>
      <pc:sldChg chg="modSp add mod">
        <pc:chgData name="Emily Bothfeld" userId="dafff253-667d-41f7-a646-051c0c58f757" providerId="ADAL" clId="{16A1351E-C712-4F92-8701-6981DAC79D29}" dt="2026-09-08T19:10:08.762" v="2040" actId="20577"/>
        <pc:sldMkLst>
          <pc:docMk/>
          <pc:sldMk cId="3956868944" sldId="902"/>
        </pc:sldMkLst>
        <pc:spChg chg="mod">
          <ac:chgData name="Emily Bothfeld" userId="dafff253-667d-41f7-a646-051c0c58f757" providerId="ADAL" clId="{16A1351E-C712-4F92-8701-6981DAC79D29}" dt="2026-09-06T14:37:08.451" v="473" actId="20577"/>
          <ac:spMkLst>
            <pc:docMk/>
            <pc:sldMk cId="3956868944" sldId="902"/>
            <ac:spMk id="3" creationId="{A3946B8B-B869-D51A-07AD-D4DA5D1E9A30}"/>
          </ac:spMkLst>
        </pc:spChg>
        <pc:spChg chg="mod">
          <ac:chgData name="Emily Bothfeld" userId="dafff253-667d-41f7-a646-051c0c58f757" providerId="ADAL" clId="{16A1351E-C712-4F92-8701-6981DAC79D29}" dt="2026-09-08T19:10:08.762" v="2040" actId="20577"/>
          <ac:spMkLst>
            <pc:docMk/>
            <pc:sldMk cId="3956868944" sldId="902"/>
            <ac:spMk id="10" creationId="{3EB750D6-FCCA-E0F1-7498-D00458C5D02F}"/>
          </ac:spMkLst>
        </pc:spChg>
      </pc:sldChg>
      <pc:sldChg chg="addSp modSp add mod modNotes">
        <pc:chgData name="Emily Bothfeld" userId="dafff253-667d-41f7-a646-051c0c58f757" providerId="ADAL" clId="{16A1351E-C712-4F92-8701-6981DAC79D29}" dt="2026-09-24T16:24:55.129" v="6558" actId="368"/>
        <pc:sldMkLst>
          <pc:docMk/>
          <pc:sldMk cId="2560490293" sldId="903"/>
        </pc:sldMkLst>
        <pc:spChg chg="add mod">
          <ac:chgData name="Emily Bothfeld" userId="dafff253-667d-41f7-a646-051c0c58f757" providerId="ADAL" clId="{16A1351E-C712-4F92-8701-6981DAC79D29}" dt="2026-09-08T19:18:42.335" v="2096" actId="14826"/>
          <ac:spMkLst>
            <pc:docMk/>
            <pc:sldMk cId="2560490293" sldId="903"/>
            <ac:spMk id="2" creationId="{D2AEA394-A702-6479-CFEC-3EFC7CCBDDC2}"/>
          </ac:spMkLst>
        </pc:spChg>
        <pc:spChg chg="mod">
          <ac:chgData name="Emily Bothfeld" userId="dafff253-667d-41f7-a646-051c0c58f757" providerId="ADAL" clId="{16A1351E-C712-4F92-8701-6981DAC79D29}" dt="2026-09-08T19:18:51.109" v="2097" actId="20577"/>
          <ac:spMkLst>
            <pc:docMk/>
            <pc:sldMk cId="2560490293" sldId="903"/>
            <ac:spMk id="3" creationId="{2A744891-BC4E-4919-A97C-0D936F607021}"/>
          </ac:spMkLst>
        </pc:spChg>
        <pc:spChg chg="mod">
          <ac:chgData name="Emily Bothfeld" userId="dafff253-667d-41f7-a646-051c0c58f757" providerId="ADAL" clId="{16A1351E-C712-4F92-8701-6981DAC79D29}" dt="2026-09-08T20:55:01.484" v="4984" actId="20577"/>
          <ac:spMkLst>
            <pc:docMk/>
            <pc:sldMk cId="2560490293" sldId="903"/>
            <ac:spMk id="4" creationId="{CA2CED05-466F-5CB8-7580-B93F153421AC}"/>
          </ac:spMkLst>
        </pc:spChg>
        <pc:picChg chg="mod">
          <ac:chgData name="Emily Bothfeld" userId="dafff253-667d-41f7-a646-051c0c58f757" providerId="ADAL" clId="{16A1351E-C712-4F92-8701-6981DAC79D29}" dt="2026-09-08T19:18:42.335" v="2096" actId="14826"/>
          <ac:picMkLst>
            <pc:docMk/>
            <pc:sldMk cId="2560490293" sldId="903"/>
            <ac:picMk id="5" creationId="{EFF271AD-9DE1-FBC7-801A-F5EFE36ED98C}"/>
          </ac:picMkLst>
        </pc:picChg>
      </pc:sldChg>
      <pc:sldChg chg="modSp add mod modNotes">
        <pc:chgData name="Emily Bothfeld" userId="dafff253-667d-41f7-a646-051c0c58f757" providerId="ADAL" clId="{16A1351E-C712-4F92-8701-6981DAC79D29}" dt="2026-09-24T16:24:55.208" v="6606" actId="368"/>
        <pc:sldMkLst>
          <pc:docMk/>
          <pc:sldMk cId="166182744" sldId="904"/>
        </pc:sldMkLst>
        <pc:spChg chg="mod">
          <ac:chgData name="Emily Bothfeld" userId="dafff253-667d-41f7-a646-051c0c58f757" providerId="ADAL" clId="{16A1351E-C712-4F92-8701-6981DAC79D29}" dt="2026-09-08T19:25:20.949" v="2184" actId="20577"/>
          <ac:spMkLst>
            <pc:docMk/>
            <pc:sldMk cId="166182744" sldId="904"/>
            <ac:spMk id="17" creationId="{F39B671F-B0C1-7E75-0934-0D880664DFDB}"/>
          </ac:spMkLst>
        </pc:spChg>
      </pc:sldChg>
      <pc:sldChg chg="modSp add mod modNotes">
        <pc:chgData name="Emily Bothfeld" userId="dafff253-667d-41f7-a646-051c0c58f757" providerId="ADAL" clId="{16A1351E-C712-4F92-8701-6981DAC79D29}" dt="2026-09-24T16:24:55.320" v="6666" actId="368"/>
        <pc:sldMkLst>
          <pc:docMk/>
          <pc:sldMk cId="3945342952" sldId="905"/>
        </pc:sldMkLst>
        <pc:spChg chg="mod">
          <ac:chgData name="Emily Bothfeld" userId="dafff253-667d-41f7-a646-051c0c58f757" providerId="ADAL" clId="{16A1351E-C712-4F92-8701-6981DAC79D29}" dt="2026-09-08T19:54:43.322" v="2727" actId="20577"/>
          <ac:spMkLst>
            <pc:docMk/>
            <pc:sldMk cId="3945342952" sldId="905"/>
            <ac:spMk id="3" creationId="{DD071B29-1D93-5B95-6F01-D5000769367E}"/>
          </ac:spMkLst>
        </pc:spChg>
        <pc:picChg chg="mod">
          <ac:chgData name="Emily Bothfeld" userId="dafff253-667d-41f7-a646-051c0c58f757" providerId="ADAL" clId="{16A1351E-C712-4F92-8701-6981DAC79D29}" dt="2026-09-08T19:55:16.327" v="2728" actId="14826"/>
          <ac:picMkLst>
            <pc:docMk/>
            <pc:sldMk cId="3945342952" sldId="905"/>
            <ac:picMk id="6" creationId="{8E98CE61-7CD9-FCD4-195E-332E6CD3A33E}"/>
          </ac:picMkLst>
        </pc:picChg>
      </pc:sldChg>
      <pc:sldChg chg="modSp add mod modNotes">
        <pc:chgData name="Emily Bothfeld" userId="dafff253-667d-41f7-a646-051c0c58f757" providerId="ADAL" clId="{16A1351E-C712-4F92-8701-6981DAC79D29}" dt="2026-09-24T16:24:55.320" v="6668" actId="368"/>
        <pc:sldMkLst>
          <pc:docMk/>
          <pc:sldMk cId="860545089" sldId="906"/>
        </pc:sldMkLst>
        <pc:spChg chg="mod">
          <ac:chgData name="Emily Bothfeld" userId="dafff253-667d-41f7-a646-051c0c58f757" providerId="ADAL" clId="{16A1351E-C712-4F92-8701-6981DAC79D29}" dt="2026-09-08T19:55:32.118" v="2756" actId="20577"/>
          <ac:spMkLst>
            <pc:docMk/>
            <pc:sldMk cId="860545089" sldId="906"/>
            <ac:spMk id="3" creationId="{BEC32D9D-420D-1FE8-6B51-503AD34BAF2C}"/>
          </ac:spMkLst>
        </pc:spChg>
        <pc:spChg chg="mod">
          <ac:chgData name="Emily Bothfeld" userId="dafff253-667d-41f7-a646-051c0c58f757" providerId="ADAL" clId="{16A1351E-C712-4F92-8701-6981DAC79D29}" dt="2026-09-08T19:55:51.885" v="2761" actId="20577"/>
          <ac:spMkLst>
            <pc:docMk/>
            <pc:sldMk cId="860545089" sldId="906"/>
            <ac:spMk id="4" creationId="{F41F614D-A817-00F7-F0D8-738AB4C04BB7}"/>
          </ac:spMkLst>
        </pc:spChg>
      </pc:sldChg>
      <pc:sldChg chg="modSp add mod modNotes">
        <pc:chgData name="Emily Bothfeld" userId="dafff253-667d-41f7-a646-051c0c58f757" providerId="ADAL" clId="{16A1351E-C712-4F92-8701-6981DAC79D29}" dt="2026-09-24T16:24:55.320" v="6670" actId="368"/>
        <pc:sldMkLst>
          <pc:docMk/>
          <pc:sldMk cId="2413944459" sldId="907"/>
        </pc:sldMkLst>
        <pc:spChg chg="mod">
          <ac:chgData name="Emily Bothfeld" userId="dafff253-667d-41f7-a646-051c0c58f757" providerId="ADAL" clId="{16A1351E-C712-4F92-8701-6981DAC79D29}" dt="2026-09-08T19:56:02.460" v="2789" actId="20577"/>
          <ac:spMkLst>
            <pc:docMk/>
            <pc:sldMk cId="2413944459" sldId="907"/>
            <ac:spMk id="3" creationId="{0E57592E-DAB8-3630-45F6-64F84F89A805}"/>
          </ac:spMkLst>
        </pc:spChg>
        <pc:spChg chg="mod">
          <ac:chgData name="Emily Bothfeld" userId="dafff253-667d-41f7-a646-051c0c58f757" providerId="ADAL" clId="{16A1351E-C712-4F92-8701-6981DAC79D29}" dt="2026-09-08T19:56:33.351" v="2809" actId="27636"/>
          <ac:spMkLst>
            <pc:docMk/>
            <pc:sldMk cId="2413944459" sldId="907"/>
            <ac:spMk id="4" creationId="{6D70B461-C17A-AFF1-E43A-690DBFCC3498}"/>
          </ac:spMkLst>
        </pc:spChg>
      </pc:sldChg>
      <pc:sldChg chg="modSp add mod modNotes">
        <pc:chgData name="Emily Bothfeld" userId="dafff253-667d-41f7-a646-051c0c58f757" providerId="ADAL" clId="{16A1351E-C712-4F92-8701-6981DAC79D29}" dt="2026-09-24T16:24:55.335" v="6672" actId="368"/>
        <pc:sldMkLst>
          <pc:docMk/>
          <pc:sldMk cId="607077297" sldId="908"/>
        </pc:sldMkLst>
        <pc:spChg chg="mod">
          <ac:chgData name="Emily Bothfeld" userId="dafff253-667d-41f7-a646-051c0c58f757" providerId="ADAL" clId="{16A1351E-C712-4F92-8701-6981DAC79D29}" dt="2026-09-08T19:56:48.243" v="2839" actId="20577"/>
          <ac:spMkLst>
            <pc:docMk/>
            <pc:sldMk cId="607077297" sldId="908"/>
            <ac:spMk id="3" creationId="{30B3615C-7F4C-D247-029C-1597600D6F12}"/>
          </ac:spMkLst>
        </pc:spChg>
        <pc:spChg chg="mod">
          <ac:chgData name="Emily Bothfeld" userId="dafff253-667d-41f7-a646-051c0c58f757" providerId="ADAL" clId="{16A1351E-C712-4F92-8701-6981DAC79D29}" dt="2026-09-08T19:57:07.743" v="2851" actId="20577"/>
          <ac:spMkLst>
            <pc:docMk/>
            <pc:sldMk cId="607077297" sldId="908"/>
            <ac:spMk id="4" creationId="{23EF67F1-12D1-F78E-E005-618422A21575}"/>
          </ac:spMkLst>
        </pc:spChg>
      </pc:sldChg>
      <pc:sldChg chg="modSp add mod modNotes">
        <pc:chgData name="Emily Bothfeld" userId="dafff253-667d-41f7-a646-051c0c58f757" providerId="ADAL" clId="{16A1351E-C712-4F92-8701-6981DAC79D29}" dt="2026-09-24T16:24:55.335" v="6674" actId="368"/>
        <pc:sldMkLst>
          <pc:docMk/>
          <pc:sldMk cId="2752284229" sldId="909"/>
        </pc:sldMkLst>
        <pc:spChg chg="mod">
          <ac:chgData name="Emily Bothfeld" userId="dafff253-667d-41f7-a646-051c0c58f757" providerId="ADAL" clId="{16A1351E-C712-4F92-8701-6981DAC79D29}" dt="2026-09-08T19:57:18.536" v="2883" actId="20577"/>
          <ac:spMkLst>
            <pc:docMk/>
            <pc:sldMk cId="2752284229" sldId="909"/>
            <ac:spMk id="3" creationId="{26653C74-9570-FE19-E666-EE73D19FD460}"/>
          </ac:spMkLst>
        </pc:spChg>
        <pc:spChg chg="mod">
          <ac:chgData name="Emily Bothfeld" userId="dafff253-667d-41f7-a646-051c0c58f757" providerId="ADAL" clId="{16A1351E-C712-4F92-8701-6981DAC79D29}" dt="2026-09-08T19:57:44.690" v="2895" actId="27636"/>
          <ac:spMkLst>
            <pc:docMk/>
            <pc:sldMk cId="2752284229" sldId="909"/>
            <ac:spMk id="4" creationId="{EDACF681-65A3-A5E1-EA20-B27B87EAB64D}"/>
          </ac:spMkLst>
        </pc:spChg>
      </pc:sldChg>
      <pc:sldChg chg="modSp add mod modNotes">
        <pc:chgData name="Emily Bothfeld" userId="dafff253-667d-41f7-a646-051c0c58f757" providerId="ADAL" clId="{16A1351E-C712-4F92-8701-6981DAC79D29}" dt="2026-09-24T16:24:55.335" v="6676" actId="368"/>
        <pc:sldMkLst>
          <pc:docMk/>
          <pc:sldMk cId="983585578" sldId="910"/>
        </pc:sldMkLst>
        <pc:spChg chg="mod">
          <ac:chgData name="Emily Bothfeld" userId="dafff253-667d-41f7-a646-051c0c58f757" providerId="ADAL" clId="{16A1351E-C712-4F92-8701-6981DAC79D29}" dt="2026-09-08T19:57:58.960" v="2929" actId="20577"/>
          <ac:spMkLst>
            <pc:docMk/>
            <pc:sldMk cId="983585578" sldId="910"/>
            <ac:spMk id="3" creationId="{2EC74C7E-2729-F3D1-243C-A208C258B5C0}"/>
          </ac:spMkLst>
        </pc:spChg>
        <pc:spChg chg="mod">
          <ac:chgData name="Emily Bothfeld" userId="dafff253-667d-41f7-a646-051c0c58f757" providerId="ADAL" clId="{16A1351E-C712-4F92-8701-6981DAC79D29}" dt="2026-09-08T21:29:08.463" v="6279" actId="20577"/>
          <ac:spMkLst>
            <pc:docMk/>
            <pc:sldMk cId="983585578" sldId="910"/>
            <ac:spMk id="4" creationId="{C20877D7-1476-1157-6782-2295B7EAECF1}"/>
          </ac:spMkLst>
        </pc:spChg>
      </pc:sldChg>
      <pc:sldChg chg="modSp add mod">
        <pc:chgData name="Emily Bothfeld" userId="dafff253-667d-41f7-a646-051c0c58f757" providerId="ADAL" clId="{16A1351E-C712-4F92-8701-6981DAC79D29}" dt="2026-09-08T20:02:36.513" v="3058" actId="20577"/>
        <pc:sldMkLst>
          <pc:docMk/>
          <pc:sldMk cId="2901686078" sldId="911"/>
        </pc:sldMkLst>
        <pc:spChg chg="mod">
          <ac:chgData name="Emily Bothfeld" userId="dafff253-667d-41f7-a646-051c0c58f757" providerId="ADAL" clId="{16A1351E-C712-4F92-8701-6981DAC79D29}" dt="2026-09-08T20:02:09.565" v="3036" actId="20577"/>
          <ac:spMkLst>
            <pc:docMk/>
            <pc:sldMk cId="2901686078" sldId="911"/>
            <ac:spMk id="3" creationId="{C273F259-E0B8-0015-0B20-4B2B2EAEF7FB}"/>
          </ac:spMkLst>
        </pc:spChg>
        <pc:spChg chg="mod">
          <ac:chgData name="Emily Bothfeld" userId="dafff253-667d-41f7-a646-051c0c58f757" providerId="ADAL" clId="{16A1351E-C712-4F92-8701-6981DAC79D29}" dt="2026-09-08T20:02:36.513" v="3058" actId="20577"/>
          <ac:spMkLst>
            <pc:docMk/>
            <pc:sldMk cId="2901686078" sldId="911"/>
            <ac:spMk id="10" creationId="{37685469-59AA-0F86-2769-8EA7F99811F5}"/>
          </ac:spMkLst>
        </pc:spChg>
      </pc:sldChg>
      <pc:sldChg chg="modSp add mod modNotes">
        <pc:chgData name="Emily Bothfeld" userId="dafff253-667d-41f7-a646-051c0c58f757" providerId="ADAL" clId="{16A1351E-C712-4F92-8701-6981DAC79D29}" dt="2026-09-24T16:24:54.892" v="6408" actId="368"/>
        <pc:sldMkLst>
          <pc:docMk/>
          <pc:sldMk cId="1659863119" sldId="912"/>
        </pc:sldMkLst>
        <pc:spChg chg="mod">
          <ac:chgData name="Emily Bothfeld" userId="dafff253-667d-41f7-a646-051c0c58f757" providerId="ADAL" clId="{16A1351E-C712-4F92-8701-6981DAC79D29}" dt="2026-09-08T20:31:25.472" v="3278" actId="115"/>
          <ac:spMkLst>
            <pc:docMk/>
            <pc:sldMk cId="1659863119" sldId="912"/>
            <ac:spMk id="10" creationId="{17483839-F62A-97EF-054B-323145914B3F}"/>
          </ac:spMkLst>
        </pc:spChg>
      </pc:sldChg>
      <pc:sldChg chg="modSp add mod ord modNotes">
        <pc:chgData name="Emily Bothfeld" userId="dafff253-667d-41f7-a646-051c0c58f757" providerId="ADAL" clId="{16A1351E-C712-4F92-8701-6981DAC79D29}" dt="2026-09-24T16:24:54.892" v="6406" actId="368"/>
        <pc:sldMkLst>
          <pc:docMk/>
          <pc:sldMk cId="3085273960" sldId="913"/>
        </pc:sldMkLst>
        <pc:spChg chg="mod">
          <ac:chgData name="Emily Bothfeld" userId="dafff253-667d-41f7-a646-051c0c58f757" providerId="ADAL" clId="{16A1351E-C712-4F92-8701-6981DAC79D29}" dt="2026-09-08T20:31:17.973" v="3275" actId="113"/>
          <ac:spMkLst>
            <pc:docMk/>
            <pc:sldMk cId="3085273960" sldId="913"/>
            <ac:spMk id="10" creationId="{DD0EEBE3-701B-F46E-C8EC-B570D6F2E21B}"/>
          </ac:spMkLst>
        </pc:spChg>
      </pc:sldChg>
      <pc:sldChg chg="modSp add mod modNotes">
        <pc:chgData name="Emily Bothfeld" userId="dafff253-667d-41f7-a646-051c0c58f757" providerId="ADAL" clId="{16A1351E-C712-4F92-8701-6981DAC79D29}" dt="2026-09-24T16:24:54.939" v="6432" actId="368"/>
        <pc:sldMkLst>
          <pc:docMk/>
          <pc:sldMk cId="3309820352" sldId="914"/>
        </pc:sldMkLst>
        <pc:spChg chg="mod">
          <ac:chgData name="Emily Bothfeld" userId="dafff253-667d-41f7-a646-051c0c58f757" providerId="ADAL" clId="{16A1351E-C712-4F92-8701-6981DAC79D29}" dt="2026-09-08T20:36:33.631" v="3850" actId="20577"/>
          <ac:spMkLst>
            <pc:docMk/>
            <pc:sldMk cId="3309820352" sldId="914"/>
            <ac:spMk id="3" creationId="{720DA91B-8B35-0F44-4EA7-E28E0E35C9DF}"/>
          </ac:spMkLst>
        </pc:spChg>
        <pc:spChg chg="mod">
          <ac:chgData name="Emily Bothfeld" userId="dafff253-667d-41f7-a646-051c0c58f757" providerId="ADAL" clId="{16A1351E-C712-4F92-8701-6981DAC79D29}" dt="2026-09-08T20:36:44.264" v="3856" actId="20577"/>
          <ac:spMkLst>
            <pc:docMk/>
            <pc:sldMk cId="3309820352" sldId="914"/>
            <ac:spMk id="10" creationId="{C8EC18FF-8F6B-ABF2-31A5-A84E9CD6EA5A}"/>
          </ac:spMkLst>
        </pc:spChg>
      </pc:sldChg>
      <pc:sldChg chg="modSp add mod modNotes">
        <pc:chgData name="Emily Bothfeld" userId="dafff253-667d-41f7-a646-051c0c58f757" providerId="ADAL" clId="{16A1351E-C712-4F92-8701-6981DAC79D29}" dt="2026-09-24T16:24:55.129" v="6554" actId="368"/>
        <pc:sldMkLst>
          <pc:docMk/>
          <pc:sldMk cId="2596858823" sldId="915"/>
        </pc:sldMkLst>
        <pc:spChg chg="mod">
          <ac:chgData name="Emily Bothfeld" userId="dafff253-667d-41f7-a646-051c0c58f757" providerId="ADAL" clId="{16A1351E-C712-4F92-8701-6981DAC79D29}" dt="2026-09-08T20:51:10.610" v="4866" actId="20577"/>
          <ac:spMkLst>
            <pc:docMk/>
            <pc:sldMk cId="2596858823" sldId="915"/>
            <ac:spMk id="3" creationId="{A7646182-CF23-FFEF-D9AA-828BB17E7904}"/>
          </ac:spMkLst>
        </pc:spChg>
        <pc:spChg chg="mod">
          <ac:chgData name="Emily Bothfeld" userId="dafff253-667d-41f7-a646-051c0c58f757" providerId="ADAL" clId="{16A1351E-C712-4F92-8701-6981DAC79D29}" dt="2026-09-08T20:50:30.524" v="4853" actId="20577"/>
          <ac:spMkLst>
            <pc:docMk/>
            <pc:sldMk cId="2596858823" sldId="915"/>
            <ac:spMk id="4" creationId="{DC50431D-7DCF-023B-534F-0C32B0D72ED7}"/>
          </ac:spMkLst>
        </pc:spChg>
      </pc:sldChg>
      <pc:sldChg chg="modSp add mod modNotes modNotesTx">
        <pc:chgData name="Emily Bothfeld" userId="dafff253-667d-41f7-a646-051c0c58f757" providerId="ADAL" clId="{16A1351E-C712-4F92-8701-6981DAC79D29}" dt="2026-09-24T16:24:55.178" v="6582" actId="368"/>
        <pc:sldMkLst>
          <pc:docMk/>
          <pc:sldMk cId="3358733740" sldId="916"/>
        </pc:sldMkLst>
        <pc:spChg chg="mod">
          <ac:chgData name="Emily Bothfeld" userId="dafff253-667d-41f7-a646-051c0c58f757" providerId="ADAL" clId="{16A1351E-C712-4F92-8701-6981DAC79D29}" dt="2026-09-08T21:04:27.480" v="5036" actId="11"/>
          <ac:spMkLst>
            <pc:docMk/>
            <pc:sldMk cId="3358733740" sldId="916"/>
            <ac:spMk id="3" creationId="{8A57D846-8757-BB6E-81E0-D56541232A02}"/>
          </ac:spMkLst>
        </pc:spChg>
      </pc:sldChg>
      <pc:sldChg chg="modSp add mod modNotes">
        <pc:chgData name="Emily Bothfeld" userId="dafff253-667d-41f7-a646-051c0c58f757" providerId="ADAL" clId="{16A1351E-C712-4F92-8701-6981DAC79D29}" dt="2026-09-24T16:24:55.278" v="6636" actId="368"/>
        <pc:sldMkLst>
          <pc:docMk/>
          <pc:sldMk cId="13411742" sldId="917"/>
        </pc:sldMkLst>
        <pc:spChg chg="mod">
          <ac:chgData name="Emily Bothfeld" userId="dafff253-667d-41f7-a646-051c0c58f757" providerId="ADAL" clId="{16A1351E-C712-4F92-8701-6981DAC79D29}" dt="2026-09-08T21:10:13.302" v="5216" actId="11"/>
          <ac:spMkLst>
            <pc:docMk/>
            <pc:sldMk cId="13411742" sldId="917"/>
            <ac:spMk id="3" creationId="{7AA94B3A-C82F-614C-3684-E75D46495671}"/>
          </ac:spMkLst>
        </pc:spChg>
      </pc:sldChg>
      <pc:sldChg chg="modSp add mod modNotes">
        <pc:chgData name="Emily Bothfeld" userId="dafff253-667d-41f7-a646-051c0c58f757" providerId="ADAL" clId="{16A1351E-C712-4F92-8701-6981DAC79D29}" dt="2026-09-24T16:24:55.383" v="6708" actId="368"/>
        <pc:sldMkLst>
          <pc:docMk/>
          <pc:sldMk cId="3749055430" sldId="918"/>
        </pc:sldMkLst>
        <pc:spChg chg="mod">
          <ac:chgData name="Emily Bothfeld" userId="dafff253-667d-41f7-a646-051c0c58f757" providerId="ADAL" clId="{16A1351E-C712-4F92-8701-6981DAC79D29}" dt="2026-09-08T21:22:24.038" v="6210" actId="27636"/>
          <ac:spMkLst>
            <pc:docMk/>
            <pc:sldMk cId="3749055430" sldId="918"/>
            <ac:spMk id="4" creationId="{619002AF-FA93-C96C-CAB5-7C4ECF4C7554}"/>
          </ac:spMkLst>
        </pc:spChg>
      </pc:sldChg>
      <pc:sldChg chg="modSp add mod modNotes">
        <pc:chgData name="Emily Bothfeld" userId="dafff253-667d-41f7-a646-051c0c58f757" providerId="ADAL" clId="{16A1351E-C712-4F92-8701-6981DAC79D29}" dt="2026-09-24T16:24:55.383" v="6710" actId="368"/>
        <pc:sldMkLst>
          <pc:docMk/>
          <pc:sldMk cId="591358251" sldId="919"/>
        </pc:sldMkLst>
        <pc:spChg chg="mod">
          <ac:chgData name="Emily Bothfeld" userId="dafff253-667d-41f7-a646-051c0c58f757" providerId="ADAL" clId="{16A1351E-C712-4F92-8701-6981DAC79D29}" dt="2026-09-08T21:22:43.543" v="6241" actId="20577"/>
          <ac:spMkLst>
            <pc:docMk/>
            <pc:sldMk cId="591358251" sldId="919"/>
            <ac:spMk id="3" creationId="{099BE47B-63FC-25BF-C217-0B327166D575}"/>
          </ac:spMkLst>
        </pc:spChg>
        <pc:spChg chg="mod">
          <ac:chgData name="Emily Bothfeld" userId="dafff253-667d-41f7-a646-051c0c58f757" providerId="ADAL" clId="{16A1351E-C712-4F92-8701-6981DAC79D29}" dt="2026-09-08T21:23:30.245" v="6268" actId="27636"/>
          <ac:spMkLst>
            <pc:docMk/>
            <pc:sldMk cId="591358251" sldId="919"/>
            <ac:spMk id="4" creationId="{4C557088-8B25-0ADC-3F0C-688AB6ED7F06}"/>
          </ac:spMkLst>
        </pc:spChg>
      </pc:sldChg>
      <pc:sldChg chg="modSp add mod modNotes">
        <pc:chgData name="Emily Bothfeld" userId="dafff253-667d-41f7-a646-051c0c58f757" providerId="ADAL" clId="{16A1351E-C712-4F92-8701-6981DAC79D29}" dt="2026-09-24T16:24:55.398" v="6712" actId="368"/>
        <pc:sldMkLst>
          <pc:docMk/>
          <pc:sldMk cId="1108288819" sldId="920"/>
        </pc:sldMkLst>
        <pc:spChg chg="mod">
          <ac:chgData name="Emily Bothfeld" userId="dafff253-667d-41f7-a646-051c0c58f757" providerId="ADAL" clId="{16A1351E-C712-4F92-8701-6981DAC79D29}" dt="2026-09-08T21:23:40.925" v="6271" actId="11"/>
          <ac:spMkLst>
            <pc:docMk/>
            <pc:sldMk cId="1108288819" sldId="920"/>
            <ac:spMk id="4" creationId="{617877C3-246C-E977-DA48-141A77857BB6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r">
              <a:defRPr sz="1200"/>
            </a:lvl1pPr>
          </a:lstStyle>
          <a:p>
            <a:fld id="{7D9A2597-9F52-9C44-B56F-E1ADF25F4AE2}" type="datetimeFigureOut">
              <a:rPr lang="en-US" smtClean="0"/>
              <a:t>10/1/26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r">
              <a:defRPr sz="1200"/>
            </a:lvl1pPr>
          </a:lstStyle>
          <a:p>
            <a:fld id="{3837A5A2-6A56-8B4D-8A7F-49392AC66C5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292910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r">
              <a:defRPr sz="1200"/>
            </a:lvl1pPr>
          </a:lstStyle>
          <a:p>
            <a:fld id="{BF75BAAF-B953-5342-99AA-9933418DE452}" type="datetimeFigureOut">
              <a:rPr lang="en-US" smtClean="0"/>
              <a:t>10/1/26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19138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53" tIns="48327" rIns="96653" bIns="48327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53" tIns="48327" rIns="96653" bIns="4832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r">
              <a:defRPr sz="1200"/>
            </a:lvl1pPr>
          </a:lstStyle>
          <a:p>
            <a:fld id="{9528DE07-971B-5947-82F3-F6607348331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993688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DB5DB6-F593-01F8-53CE-2644D6B096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B938F55-A41D-94E2-2CBC-2249F68EF4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3132550-26DC-0D3F-DEED-8BE2BF4663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468842-81B8-6F84-086D-214A144CB1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28DE07-971B-5947-82F3-F66073483313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43394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CC949D-ED90-9CA2-2CD4-75CC7335B3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E469546-9F47-DBAB-7351-11C68DCEC3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9DD6ADC-CFC6-4E46-2787-E6A2C92173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1181BC-6EDD-AAAD-81B3-A43D403710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28DE07-971B-5947-82F3-F66073483313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68607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860253-F718-7E9F-4A59-A425235364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037B267-DB6F-A026-B808-71FF56610B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0C4176-57BB-F91F-9542-2F065221A5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C2FAC9-2DDC-55D8-B406-F7EEE7B927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28DE07-971B-5947-82F3-F66073483313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78780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E81487-3AA9-9457-0E66-36FAC45A25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AF0C280-40BC-E822-4837-59F5017E1D4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1B537B1-2753-4072-F74B-550CB6EF66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3F497F-2B9D-4800-7AB8-E362968648E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28DE07-971B-5947-82F3-F66073483313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37773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4C336B-AAB4-FF94-B5D7-96FE8CA34D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BC21EC2-E2B4-BCE1-55BE-55956D4792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5854FE9-1AE4-CC1F-C5F4-06E73475E3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A5A255-A9BE-5510-48B6-3E8E8E8114F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28DE07-971B-5947-82F3-F66073483313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73688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427E0D-D29F-9158-8934-EE7B832BB7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958CD93-9DF7-4505-436E-4C65AE56BD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9BEAB45-E22A-C2F9-DD65-D5C9007DE3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200E68-9C5E-7D37-3DBF-AB315C7238B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28DE07-971B-5947-82F3-F66073483313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71365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7D3D88-84F8-47A6-45C6-D050BD8F95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9FB08F0-867F-5B2F-DD1E-2B9DB932ED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5BEDE7-E86B-A982-7F5F-0B4A161833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4FF4FF-A4EA-E4AB-5A8E-7179631E1D1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28DE07-971B-5947-82F3-F66073483313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627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EC5629-4CB9-B917-5A78-7925493C3F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302328B-C559-3311-9FE9-A08035A2FA0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8B6214E-D278-2C51-9B7E-6804AB2FDD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20E90B-E8FB-1C3D-80BB-D113E803456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28DE07-971B-5947-82F3-F66073483313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44080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15BE9E-D712-3064-22A4-9F7D542E91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CC757AF-50D1-12BD-4F9E-4A194FFE6D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780FA5C-BE9A-B303-6E8C-255ED687D7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EA9820-9855-40AE-CB7A-9586E8AE41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28DE07-971B-5947-82F3-F66073483313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06026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722BAB-A9FE-2265-0258-E56703DC7B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BB718E6-838C-53AB-16C4-E75303B2A4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35FFF9D-D36B-6B68-78CE-124413A0F8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DBF705-6F1A-47D5-4070-03FB6EF493B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28DE07-971B-5947-82F3-F66073483313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70236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76E467-D8B0-9253-F8FD-722FA981FF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C28DC4C-C236-5EF9-6B53-DABC9A32A2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8C0E7E6-CDBC-7650-CCDA-3FBAFD85E3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E86EF1-E7C6-B15E-E044-09A41840CE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28DE07-971B-5947-82F3-F66073483313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17208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C0C36C-D55A-B097-D6DE-8BA9F5B723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3EC9D79-267C-BBD5-DEB0-B289E4BCD4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9CD5973-B3C7-1120-F773-203C8EC194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777A38-FAEB-485E-AEE1-50E88A9E42C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28DE07-971B-5947-82F3-F66073483313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50050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E2BA6F-FB66-6008-6D9F-ECDA1C75CB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06390D1-D90B-8EB9-5D90-C725529581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233A8D1-E6D9-42E0-3C0E-ECD096656A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29577A-36BE-8335-4FE6-ED8A2AF8F5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28DE07-971B-5947-82F3-F66073483313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27277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4D97E0-4AB3-2F1F-80CC-0FA21D873A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27ACC1-CC30-C17C-EF43-EA15842CCF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29CA10D-0D93-E7AE-8206-D3402CBA74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D485A4-C176-791A-DE64-09C3CCF473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28DE07-971B-5947-82F3-F66073483313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17419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MBR ppt Title Slide w-filter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5400" y="2667000"/>
            <a:ext cx="3581400" cy="350838"/>
          </a:xfrm>
          <a:prstGeom prst="rect">
            <a:avLst/>
          </a:prstGeom>
        </p:spPr>
        <p:txBody>
          <a:bodyPr vert="horz" lIns="0" tIns="0" rIns="0" bIns="0" anchor="b" anchorCtr="0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5105400" y="3017838"/>
            <a:ext cx="3581400" cy="334962"/>
          </a:xfrm>
          <a:prstGeom prst="rect">
            <a:avLst/>
          </a:prstGeom>
        </p:spPr>
        <p:txBody>
          <a:bodyPr vert="horz" lIns="0" tIns="0" rIns="0" bIns="0"/>
          <a:lstStyle>
            <a:lvl1pPr>
              <a:buFontTx/>
              <a:buNone/>
              <a:defRPr sz="16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Presenter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5105400" y="3352800"/>
            <a:ext cx="3581400" cy="304800"/>
          </a:xfrm>
          <a:prstGeom prst="rect">
            <a:avLst/>
          </a:prstGeom>
        </p:spPr>
        <p:txBody>
          <a:bodyPr vert="horz" lIns="0" tIns="0" rIns="0" bIns="0"/>
          <a:lstStyle>
            <a:lvl1pPr>
              <a:buFontTx/>
              <a:buNone/>
              <a:defRPr sz="1400" b="1" i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Date of Presentation</a:t>
            </a: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75000">
                <a:schemeClr val="accent4"/>
              </a:gs>
            </a:gsLst>
            <a:lin ang="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 descr="HMBR Logo PMS-U Small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748" y="2965085"/>
            <a:ext cx="2917902" cy="536870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105400" y="3055569"/>
            <a:ext cx="3581400" cy="350838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61451010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75000">
                <a:schemeClr val="accent1"/>
              </a:gs>
            </a:gsLst>
            <a:lin ang="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 descr="HMBR Logo PMS-U Small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748" y="2965085"/>
            <a:ext cx="2917902" cy="536870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105400" y="3055569"/>
            <a:ext cx="3581400" cy="350838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93472229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75000">
                <a:schemeClr val="accent3"/>
              </a:gs>
            </a:gsLst>
            <a:lin ang="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 descr="HMBR Logo PMS-U Small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748" y="2965085"/>
            <a:ext cx="2917902" cy="536870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105400" y="3055569"/>
            <a:ext cx="3581400" cy="350838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96749817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75000">
                <a:schemeClr val="accent5"/>
              </a:gs>
            </a:gsLst>
            <a:lin ang="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 descr="HMBR Logo PMS-U Small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748" y="2965085"/>
            <a:ext cx="2917902" cy="536870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105400" y="3055569"/>
            <a:ext cx="3581400" cy="350838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95176282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bg2"/>
              </a:gs>
            </a:gsLst>
            <a:lin ang="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 descr="HMBR Logo PMS-U Small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748" y="2965085"/>
            <a:ext cx="2917902" cy="536870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105400" y="3055569"/>
            <a:ext cx="3581400" cy="350838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45413296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MBR ppt Title Slide w-filter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5400" y="3055569"/>
            <a:ext cx="3581400" cy="350838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49698787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MBR ppt Title Slide w-filter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05400" y="3055569"/>
            <a:ext cx="3581400" cy="350838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14212768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04800"/>
            <a:ext cx="7772400" cy="639762"/>
          </a:xfrm>
          <a:prstGeom prst="rect">
            <a:avLst/>
          </a:prstGeom>
        </p:spPr>
        <p:txBody>
          <a:bodyPr vert="horz" lIns="0" tIns="0" rIns="0" bIns="0"/>
          <a:lstStyle>
            <a:lvl1pPr algn="l">
              <a:defRPr sz="2000" b="1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762000" y="1524000"/>
            <a:ext cx="7772400" cy="3581400"/>
          </a:xfrm>
          <a:prstGeom prst="rect">
            <a:avLst/>
          </a:prstGeom>
        </p:spPr>
        <p:txBody>
          <a:bodyPr vert="horz" lIns="0" tIns="0" rIns="0" bIns="0"/>
          <a:lstStyle>
            <a:lvl1pPr>
              <a:buFontTx/>
              <a:buNone/>
              <a:defRPr sz="1600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8560058" y="6305611"/>
            <a:ext cx="51821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2D4E69"/>
                </a:solidFill>
              </a:defRPr>
            </a:lvl1pPr>
          </a:lstStyle>
          <a:p>
            <a:fld id="{56D47035-5158-2B49-9FDE-0A27E08B5ED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04800"/>
            <a:ext cx="7696200" cy="68580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1524000"/>
            <a:ext cx="7696200" cy="246221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 algn="l">
              <a:buNone/>
              <a:defRPr sz="1600">
                <a:solidFill>
                  <a:srgbClr val="47463D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Table Placeholder 7"/>
          <p:cNvSpPr>
            <a:spLocks noGrp="1"/>
          </p:cNvSpPr>
          <p:nvPr>
            <p:ph type="tbl" sz="quarter" idx="10"/>
          </p:nvPr>
        </p:nvSpPr>
        <p:spPr>
          <a:xfrm>
            <a:off x="762000" y="1981200"/>
            <a:ext cx="7696200" cy="3810000"/>
          </a:xfrm>
          <a:prstGeom prst="rect">
            <a:avLst/>
          </a:prstGeom>
        </p:spPr>
        <p:txBody>
          <a:bodyPr vert="horz"/>
          <a:lstStyle>
            <a:lvl1pPr>
              <a:defRPr sz="1600">
                <a:solidFill>
                  <a:srgbClr val="47463D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8560058" y="6305611"/>
            <a:ext cx="51821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2D4E69"/>
                </a:solidFill>
              </a:defRPr>
            </a:lvl1pPr>
          </a:lstStyle>
          <a:p>
            <a:fld id="{56D47035-5158-2B49-9FDE-0A27E08B5ED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467523"/>
            <a:ext cx="7924800" cy="122495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>
                <a:solidFill>
                  <a:srgbClr val="47463D"/>
                </a:solidFill>
              </a:defRPr>
            </a:lvl1pPr>
            <a:lvl2pPr>
              <a:defRPr sz="1600">
                <a:solidFill>
                  <a:srgbClr val="47463D"/>
                </a:solidFill>
              </a:defRPr>
            </a:lvl2pPr>
            <a:lvl3pPr>
              <a:defRPr sz="1400">
                <a:solidFill>
                  <a:srgbClr val="47463D"/>
                </a:solidFill>
              </a:defRPr>
            </a:lvl3pPr>
            <a:lvl4pPr>
              <a:defRPr sz="1200">
                <a:solidFill>
                  <a:srgbClr val="47463D"/>
                </a:solidFill>
              </a:defRPr>
            </a:lvl4pPr>
            <a:lvl5pPr>
              <a:defRPr sz="1100">
                <a:solidFill>
                  <a:srgbClr val="47463D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62000" y="304800"/>
            <a:ext cx="7924800" cy="685800"/>
          </a:xfrm>
          <a:prstGeom prst="rect">
            <a:avLst/>
          </a:prstGeom>
        </p:spPr>
        <p:txBody>
          <a:bodyPr vert="horz" lIns="0" tIns="0" rIns="0" bIns="0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8560058" y="6305611"/>
            <a:ext cx="51821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2D4E69"/>
                </a:solidFill>
              </a:defRPr>
            </a:lvl1pPr>
          </a:lstStyle>
          <a:p>
            <a:fld id="{56D47035-5158-2B49-9FDE-0A27E08B5ED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762000" y="304800"/>
            <a:ext cx="7924800" cy="609600"/>
          </a:xfrm>
          <a:prstGeom prst="rect">
            <a:avLst/>
          </a:prstGeom>
        </p:spPr>
        <p:txBody>
          <a:bodyPr vert="horz" lIns="0" tIns="0" rIns="0" bIns="0"/>
          <a:lstStyle>
            <a:lvl1pPr algn="l">
              <a:buFontTx/>
              <a:buNone/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762000" y="1524385"/>
            <a:ext cx="3446278" cy="122495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>
                <a:solidFill>
                  <a:srgbClr val="47463D"/>
                </a:solidFill>
              </a:defRPr>
            </a:lvl1pPr>
            <a:lvl2pPr>
              <a:defRPr sz="1600">
                <a:solidFill>
                  <a:srgbClr val="47463D"/>
                </a:solidFill>
              </a:defRPr>
            </a:lvl2pPr>
            <a:lvl3pPr>
              <a:defRPr sz="1400">
                <a:solidFill>
                  <a:srgbClr val="47463D"/>
                </a:solidFill>
              </a:defRPr>
            </a:lvl3pPr>
            <a:lvl4pPr>
              <a:defRPr sz="1200">
                <a:solidFill>
                  <a:srgbClr val="47463D"/>
                </a:solidFill>
              </a:defRPr>
            </a:lvl4pPr>
            <a:lvl5pPr>
              <a:defRPr sz="1100">
                <a:solidFill>
                  <a:srgbClr val="47463D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0"/>
          </p:nvPr>
        </p:nvSpPr>
        <p:spPr>
          <a:xfrm>
            <a:off x="4382636" y="1524385"/>
            <a:ext cx="3446278" cy="122495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>
                <a:solidFill>
                  <a:srgbClr val="47463D"/>
                </a:solidFill>
              </a:defRPr>
            </a:lvl1pPr>
            <a:lvl2pPr>
              <a:defRPr sz="1600">
                <a:solidFill>
                  <a:srgbClr val="47463D"/>
                </a:solidFill>
              </a:defRPr>
            </a:lvl2pPr>
            <a:lvl3pPr>
              <a:defRPr sz="1400">
                <a:solidFill>
                  <a:srgbClr val="47463D"/>
                </a:solidFill>
              </a:defRPr>
            </a:lvl3pPr>
            <a:lvl4pPr>
              <a:defRPr sz="1200">
                <a:solidFill>
                  <a:srgbClr val="47463D"/>
                </a:solidFill>
              </a:defRPr>
            </a:lvl4pPr>
            <a:lvl5pPr>
              <a:defRPr sz="1100">
                <a:solidFill>
                  <a:srgbClr val="47463D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8560058" y="6305611"/>
            <a:ext cx="51821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2D4E69"/>
                </a:solidFill>
              </a:defRPr>
            </a:lvl1pPr>
          </a:lstStyle>
          <a:p>
            <a:fld id="{56D47035-5158-2B49-9FDE-0A27E08B5ED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0" y="1529871"/>
            <a:ext cx="2590800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1400">
                <a:solidFill>
                  <a:srgbClr val="47463D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762000" y="301578"/>
            <a:ext cx="7924800" cy="698499"/>
          </a:xfrm>
          <a:prstGeom prst="rect">
            <a:avLst/>
          </a:prstGeom>
        </p:spPr>
        <p:txBody>
          <a:bodyPr vert="horz" lIns="0" tIns="0" rIns="0" bIns="0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0"/>
          </p:nvPr>
        </p:nvSpPr>
        <p:spPr>
          <a:xfrm>
            <a:off x="3677504" y="1524385"/>
            <a:ext cx="4151410" cy="122495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>
                <a:solidFill>
                  <a:srgbClr val="47463D"/>
                </a:solidFill>
              </a:defRPr>
            </a:lvl1pPr>
            <a:lvl2pPr>
              <a:defRPr sz="1600">
                <a:solidFill>
                  <a:srgbClr val="47463D"/>
                </a:solidFill>
              </a:defRPr>
            </a:lvl2pPr>
            <a:lvl3pPr>
              <a:defRPr sz="1400">
                <a:solidFill>
                  <a:srgbClr val="47463D"/>
                </a:solidFill>
              </a:defRPr>
            </a:lvl3pPr>
            <a:lvl4pPr>
              <a:defRPr sz="1200">
                <a:solidFill>
                  <a:srgbClr val="47463D"/>
                </a:solidFill>
              </a:defRPr>
            </a:lvl4pPr>
            <a:lvl5pPr>
              <a:defRPr sz="1100">
                <a:solidFill>
                  <a:srgbClr val="47463D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8560058" y="6305611"/>
            <a:ext cx="51821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2D4E69"/>
                </a:solidFill>
              </a:defRPr>
            </a:lvl1pPr>
          </a:lstStyle>
          <a:p>
            <a:fld id="{56D47035-5158-2B49-9FDE-0A27E08B5ED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04800"/>
            <a:ext cx="7924800" cy="6858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62000" y="1219199"/>
            <a:ext cx="5486400" cy="44958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>
                <a:solidFill>
                  <a:srgbClr val="47463D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00800" y="1219198"/>
            <a:ext cx="2286000" cy="449580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solidFill>
                  <a:srgbClr val="47463D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8560058" y="6305611"/>
            <a:ext cx="51821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2D4E69"/>
                </a:solidFill>
              </a:defRPr>
            </a:lvl1pPr>
          </a:lstStyle>
          <a:p>
            <a:fld id="{56D47035-5158-2B49-9FDE-0A27E08B5ED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2E5B7D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 descr="Screen Shot 2015-07-10 at 10.34.47 AM.pn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04" t="16125" r="22135" b="11696"/>
          <a:stretch/>
        </p:blipFill>
        <p:spPr>
          <a:xfrm>
            <a:off x="1194241" y="2160821"/>
            <a:ext cx="2751182" cy="2132389"/>
          </a:xfrm>
          <a:prstGeom prst="rect">
            <a:avLst/>
          </a:prstGeom>
        </p:spPr>
      </p:pic>
      <p:sp>
        <p:nvSpPr>
          <p:cNvPr id="5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5119008" y="1799292"/>
            <a:ext cx="3578797" cy="909919"/>
          </a:xfrm>
          <a:prstGeom prst="rect">
            <a:avLst/>
          </a:prstGeom>
        </p:spPr>
        <p:txBody>
          <a:bodyPr vert="horz" lIns="0" tIns="0" rIns="0" bIns="0" anchor="b"/>
          <a:lstStyle>
            <a:lvl1pPr>
              <a:buFontTx/>
              <a:buNone/>
              <a:defRPr sz="16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Presenter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5119294" y="2840015"/>
            <a:ext cx="3581400" cy="561318"/>
          </a:xfrm>
          <a:prstGeom prst="rect">
            <a:avLst/>
          </a:prstGeom>
        </p:spPr>
        <p:txBody>
          <a:bodyPr vert="horz" lIns="0" tIns="0" rIns="0" bIns="0"/>
          <a:lstStyle>
            <a:lvl1pPr>
              <a:buFontTx/>
              <a:buNone/>
              <a:defRPr sz="1400" b="0" i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Phone number and email address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5128915" y="3768354"/>
            <a:ext cx="3581400" cy="304800"/>
          </a:xfrm>
          <a:prstGeom prst="rect">
            <a:avLst/>
          </a:prstGeom>
        </p:spPr>
        <p:txBody>
          <a:bodyPr vert="horz" lIns="0" tIns="0" rIns="0" bIns="0"/>
          <a:lstStyle>
            <a:lvl1pPr>
              <a:buFontTx/>
              <a:buNone/>
              <a:defRPr sz="1400" b="0" i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Presenting office address</a:t>
            </a:r>
          </a:p>
        </p:txBody>
      </p:sp>
    </p:spTree>
    <p:extLst>
      <p:ext uri="{BB962C8B-B14F-4D97-AF65-F5344CB8AC3E}">
        <p14:creationId xmlns:p14="http://schemas.microsoft.com/office/powerpoint/2010/main" val="15546470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rgbClr val="2D4E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D2294C68-9181-841F-A4EA-3B3019512415}"/>
              </a:ext>
            </a:extLst>
          </p:cNvPr>
          <p:cNvSpPr/>
          <p:nvPr userDrawn="1"/>
        </p:nvSpPr>
        <p:spPr>
          <a:xfrm>
            <a:off x="0" y="0"/>
            <a:ext cx="2866168" cy="68535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BAD1A5-33BD-4646-C4E6-89460EECD1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75200" y="1122362"/>
            <a:ext cx="5459767" cy="2387600"/>
          </a:xfrm>
        </p:spPr>
        <p:txBody>
          <a:bodyPr anchor="b"/>
          <a:lstStyle>
            <a:lvl1pPr algn="ctr">
              <a:defRPr sz="6000" b="1">
                <a:solidFill>
                  <a:schemeClr val="bg1">
                    <a:lumMod val="95000"/>
                  </a:schemeClr>
                </a:solidFill>
                <a:latin typeface="Helvetica LT Std Light" panose="020B0403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2308282-E25F-0CE5-1E64-1B78C954A8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37824" y="4816723"/>
            <a:ext cx="3906175" cy="1655762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D7D6CF"/>
                </a:solidFill>
                <a:latin typeface="Helvetica LT Std Light" panose="020B0403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5" name="Picture 14" descr="A close up of a logo&#10;&#10;Description automatically generated">
            <a:extLst>
              <a:ext uri="{FF2B5EF4-FFF2-40B4-BE49-F238E27FC236}">
                <a16:creationId xmlns:a16="http://schemas.microsoft.com/office/drawing/2014/main" id="{ED4EF2BC-410C-90FA-2E3D-CE2D7B9E574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r="17316"/>
          <a:stretch/>
        </p:blipFill>
        <p:spPr>
          <a:xfrm>
            <a:off x="62144" y="1220016"/>
            <a:ext cx="2804024" cy="499573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652ACCF-BB82-B6D2-808A-74C077A098C0}"/>
              </a:ext>
            </a:extLst>
          </p:cNvPr>
          <p:cNvCxnSpPr/>
          <p:nvPr userDrawn="1"/>
        </p:nvCxnSpPr>
        <p:spPr>
          <a:xfrm>
            <a:off x="3275200" y="3755253"/>
            <a:ext cx="5459767" cy="0"/>
          </a:xfrm>
          <a:prstGeom prst="line">
            <a:avLst/>
          </a:prstGeom>
          <a:ln>
            <a:solidFill>
              <a:srgbClr val="6C686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95B6116-D2DB-89F2-842F-21152457A1CF}"/>
              </a:ext>
            </a:extLst>
          </p:cNvPr>
          <p:cNvCxnSpPr/>
          <p:nvPr userDrawn="1"/>
        </p:nvCxnSpPr>
        <p:spPr>
          <a:xfrm>
            <a:off x="3275200" y="871490"/>
            <a:ext cx="5459767" cy="0"/>
          </a:xfrm>
          <a:prstGeom prst="line">
            <a:avLst/>
          </a:prstGeom>
          <a:ln>
            <a:solidFill>
              <a:srgbClr val="6C686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98055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AC0FD49-DAFC-ED78-5256-0401FE1F7A48}"/>
              </a:ext>
            </a:extLst>
          </p:cNvPr>
          <p:cNvSpPr/>
          <p:nvPr userDrawn="1"/>
        </p:nvSpPr>
        <p:spPr>
          <a:xfrm>
            <a:off x="0" y="-1"/>
            <a:ext cx="9144000" cy="976544"/>
          </a:xfrm>
          <a:prstGeom prst="rect">
            <a:avLst/>
          </a:prstGeom>
          <a:solidFill>
            <a:srgbClr val="2D4E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8CF60E-DA7D-66D3-1648-8DE8F760E2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04465"/>
            <a:ext cx="8515350" cy="611419"/>
          </a:xfrm>
        </p:spPr>
        <p:txBody>
          <a:bodyPr/>
          <a:lstStyle>
            <a:lvl1pPr>
              <a:defRPr b="1">
                <a:solidFill>
                  <a:schemeClr val="bg1"/>
                </a:solidFill>
                <a:latin typeface="Helvetica LT Std Light" panose="020B0403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F0B4F2-03E1-6A32-78AB-6DC6678183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159106"/>
            <a:ext cx="7886700" cy="5017857"/>
          </a:xfrm>
        </p:spPr>
        <p:txBody>
          <a:bodyPr/>
          <a:lstStyle>
            <a:lvl1pPr>
              <a:defRPr>
                <a:latin typeface="Helvetica LT Std Light" panose="020B0403020202020204" pitchFamily="34" charset="0"/>
              </a:defRPr>
            </a:lvl1pPr>
            <a:lvl2pPr>
              <a:defRPr>
                <a:latin typeface="Helvetica LT Std Light" panose="020B0403020202020204" pitchFamily="34" charset="0"/>
              </a:defRPr>
            </a:lvl2pPr>
            <a:lvl3pPr>
              <a:defRPr>
                <a:latin typeface="Helvetica LT Std Light" panose="020B0403020202020204" pitchFamily="34" charset="0"/>
              </a:defRPr>
            </a:lvl3pPr>
            <a:lvl4pPr>
              <a:defRPr>
                <a:latin typeface="Helvetica LT Std Light" panose="020B0403020202020204" pitchFamily="34" charset="0"/>
              </a:defRPr>
            </a:lvl4pPr>
            <a:lvl5pPr>
              <a:defRPr>
                <a:latin typeface="Helvetica LT Std Light" panose="020B0403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0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BAE2BC47-CBDC-446C-2F64-16F09E13ADE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24287" y="6356350"/>
            <a:ext cx="2849732" cy="41979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1DDEB74-2F00-7A55-3974-D149B8D216C2}"/>
              </a:ext>
            </a:extLst>
          </p:cNvPr>
          <p:cNvSpPr txBox="1"/>
          <p:nvPr userDrawn="1"/>
        </p:nvSpPr>
        <p:spPr>
          <a:xfrm>
            <a:off x="4900474" y="6439291"/>
            <a:ext cx="403934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rgbClr val="6C6864"/>
                </a:solidFill>
                <a:latin typeface="Helvetica LT Std Light" panose="020B0403020202020204" pitchFamily="34" charset="0"/>
              </a:rPr>
              <a:t>© Hogan Marren Babbo &amp; Rose, Ltd. All rights reserved  |  </a:t>
            </a:r>
            <a:fld id="{FA07ED1D-0EDD-44D2-94A0-9E4C73635A81}" type="slidenum">
              <a:rPr lang="en-US" sz="800" b="1" smtClean="0">
                <a:solidFill>
                  <a:srgbClr val="437083"/>
                </a:solidFill>
                <a:latin typeface="Helvetica LT Std Light" panose="020B040302020202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800" b="1" dirty="0">
              <a:solidFill>
                <a:srgbClr val="437083"/>
              </a:solidFill>
              <a:latin typeface="Helvetica LT Std Light" panose="020B0403020202020204" pitchFamily="34" charset="0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118EDCE-310E-2327-EEDF-463CBAC30BAB}"/>
              </a:ext>
            </a:extLst>
          </p:cNvPr>
          <p:cNvCxnSpPr>
            <a:cxnSpLocks/>
          </p:cNvCxnSpPr>
          <p:nvPr userDrawn="1"/>
        </p:nvCxnSpPr>
        <p:spPr>
          <a:xfrm>
            <a:off x="0" y="873880"/>
            <a:ext cx="9144000" cy="0"/>
          </a:xfrm>
          <a:prstGeom prst="line">
            <a:avLst/>
          </a:prstGeom>
          <a:ln>
            <a:solidFill>
              <a:srgbClr val="D7D6C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64405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bg>
      <p:bgPr>
        <a:solidFill>
          <a:srgbClr val="2D4E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7D5C1BD-A9E3-F469-C657-B1626A4F37CF}"/>
              </a:ext>
            </a:extLst>
          </p:cNvPr>
          <p:cNvSpPr/>
          <p:nvPr userDrawn="1"/>
        </p:nvSpPr>
        <p:spPr>
          <a:xfrm>
            <a:off x="1842116" y="2512379"/>
            <a:ext cx="5459768" cy="13050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5" name="Picture 14" descr="A close up of a logo&#10;&#10;Description automatically generated">
            <a:extLst>
              <a:ext uri="{FF2B5EF4-FFF2-40B4-BE49-F238E27FC236}">
                <a16:creationId xmlns:a16="http://schemas.microsoft.com/office/drawing/2014/main" id="{ED4EF2BC-410C-90FA-2E3D-CE2D7B9E574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r="17316"/>
          <a:stretch/>
        </p:blipFill>
        <p:spPr>
          <a:xfrm>
            <a:off x="2060197" y="2717377"/>
            <a:ext cx="5023606" cy="895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13069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1">
                <a:lumMod val="67000"/>
              </a:schemeClr>
            </a:gs>
            <a:gs pos="48000">
              <a:schemeClr val="accent1">
                <a:lumMod val="97000"/>
                <a:lumOff val="3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MBR ppt Body Slide w-filter.jpg"/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 userDrawn="1"/>
        </p:nvSpPr>
        <p:spPr>
          <a:xfrm>
            <a:off x="4627364" y="6375880"/>
            <a:ext cx="40386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dirty="0">
                <a:solidFill>
                  <a:schemeClr val="bg2"/>
                </a:solidFill>
              </a:rPr>
              <a:t>© Hogan Marren Babbo &amp; Rose, Ltd. All rights reserved  |</a:t>
            </a:r>
          </a:p>
        </p:txBody>
      </p:sp>
      <p:sp>
        <p:nvSpPr>
          <p:cNvPr id="8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8560058" y="6305611"/>
            <a:ext cx="51821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2D4E69"/>
                </a:solidFill>
              </a:defRPr>
            </a:lvl1pPr>
          </a:lstStyle>
          <a:p>
            <a:fld id="{56D47035-5158-2B49-9FDE-0A27E08B5ED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84" r:id="rId2"/>
    <p:sldLayoutId id="2147483683" r:id="rId3"/>
    <p:sldLayoutId id="2147483685" r:id="rId4"/>
    <p:sldLayoutId id="2147483686" r:id="rId5"/>
    <p:sldLayoutId id="2147483687" r:id="rId6"/>
    <p:sldLayoutId id="2147483680" r:id="rId7"/>
    <p:sldLayoutId id="2147483688" r:id="rId8"/>
    <p:sldLayoutId id="2147483669" r:id="rId9"/>
    <p:sldLayoutId id="2147483671" r:id="rId10"/>
    <p:sldLayoutId id="2147483672" r:id="rId11"/>
    <p:sldLayoutId id="2147483674" r:id="rId12"/>
    <p:sldLayoutId id="2147483678" r:id="rId13"/>
    <p:sldLayoutId id="2147483679" r:id="rId14"/>
    <p:sldLayoutId id="2147483682" r:id="rId15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20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2D4E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A0E91E6-4C41-B7BC-CFAE-F0B7363EC9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278E38-7832-0EEA-3004-835CF5B247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3A8335-C327-D9E5-E28B-67FD61CDFE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44CAEE2-2D7A-4A9C-8067-162B2CBFA7A2}" type="datetimeFigureOut">
              <a:rPr lang="en-US" smtClean="0"/>
              <a:t>10/1/26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F2C088-15F1-DF80-5009-924F7AA359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418515-E50D-6ED1-D155-964AF8D8CA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A07ED1D-0EDD-44D2-94A0-9E4C73635A8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17952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7" Type="http://schemas.openxmlformats.org/officeDocument/2006/relationships/image" Target="../media/image15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4.svg"/><Relationship Id="rId5" Type="http://schemas.openxmlformats.org/officeDocument/2006/relationships/image" Target="../media/image13.svg"/><Relationship Id="rId4" Type="http://schemas.openxmlformats.org/officeDocument/2006/relationships/image" Target="../media/image12.sv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7B54D0-3BC5-1A43-127D-BC3C1BC788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31658B6-45EF-F0DF-8F56-DE4307AA86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850" y="204465"/>
            <a:ext cx="8515350" cy="611419"/>
          </a:xfrm>
        </p:spPr>
        <p:txBody>
          <a:bodyPr>
            <a:normAutofit/>
          </a:bodyPr>
          <a:lstStyle/>
          <a:p>
            <a:r>
              <a:rPr lang="en-US" sz="3600" dirty="0"/>
              <a:t>Informal Resolution</a:t>
            </a:r>
          </a:p>
        </p:txBody>
      </p:sp>
      <p:pic>
        <p:nvPicPr>
          <p:cNvPr id="6" name="Content Placeholder 5" descr="Doctors shaking hands inside building">
            <a:extLst>
              <a:ext uri="{FF2B5EF4-FFF2-40B4-BE49-F238E27FC236}">
                <a16:creationId xmlns:a16="http://schemas.microsoft.com/office/drawing/2014/main" id="{13AEB800-BD52-21BF-EBF7-F4DF9CE73CE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/>
        </p:blipFill>
        <p:spPr>
          <a:xfrm>
            <a:off x="628650" y="1275347"/>
            <a:ext cx="7886700" cy="4872789"/>
          </a:xfrm>
        </p:spPr>
      </p:pic>
    </p:spTree>
    <p:extLst>
      <p:ext uri="{BB962C8B-B14F-4D97-AF65-F5344CB8AC3E}">
        <p14:creationId xmlns:p14="http://schemas.microsoft.com/office/powerpoint/2010/main" val="22057772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0F1D44-7706-8943-ACB4-175C95F407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50F2C16-BC2C-7EC5-368F-822F4EBACB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525" y="204465"/>
            <a:ext cx="8753475" cy="611419"/>
          </a:xfrm>
        </p:spPr>
        <p:txBody>
          <a:bodyPr anchor="ctr">
            <a:normAutofit/>
          </a:bodyPr>
          <a:lstStyle/>
          <a:p>
            <a:r>
              <a:rPr lang="en-US" sz="3700" dirty="0"/>
              <a:t>Informal Resolution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9413180E-AA59-7B97-2DA9-DDC76AF8B8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67250" y="1159106"/>
            <a:ext cx="3848100" cy="5017857"/>
          </a:xfrm>
        </p:spPr>
        <p:txBody>
          <a:bodyPr vert="horz" lIns="0" tIns="0" rIns="0" bIns="0">
            <a:normAutofit/>
          </a:bodyPr>
          <a:lstStyle/>
          <a:p>
            <a:pPr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2D4E69"/>
                </a:solidFill>
              </a:rPr>
              <a:t>The Players:</a:t>
            </a:r>
          </a:p>
          <a:p>
            <a:pPr lvl="1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rgbClr val="2D4E69"/>
                </a:solidFill>
              </a:rPr>
              <a:t>Title IX Coordinator</a:t>
            </a:r>
          </a:p>
          <a:p>
            <a:pPr lvl="1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rgbClr val="2D4E69"/>
                </a:solidFill>
              </a:rPr>
              <a:t>Informal Resolution Facilitator</a:t>
            </a:r>
          </a:p>
          <a:p>
            <a:pPr lvl="1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rgbClr val="2D4E69"/>
                </a:solidFill>
              </a:rPr>
              <a:t>Parties</a:t>
            </a:r>
          </a:p>
        </p:txBody>
      </p:sp>
      <p:pic>
        <p:nvPicPr>
          <p:cNvPr id="2" name="Picture 2" descr="Sport team together">
            <a:extLst>
              <a:ext uri="{FF2B5EF4-FFF2-40B4-BE49-F238E27FC236}">
                <a16:creationId xmlns:a16="http://schemas.microsoft.com/office/drawing/2014/main" id="{EB6BC9BA-16AF-BC44-9D06-46E43F678F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 l="24450" r="24450"/>
          <a:stretch/>
        </p:blipFill>
        <p:spPr bwMode="auto">
          <a:xfrm>
            <a:off x="628650" y="1159106"/>
            <a:ext cx="3848100" cy="5017857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64110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116672-D1E5-CFDA-5AEB-927A948E03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73F1E3C-6A7E-177F-689C-B4A3B59EA5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850" y="204465"/>
            <a:ext cx="8515350" cy="611419"/>
          </a:xfrm>
        </p:spPr>
        <p:txBody>
          <a:bodyPr>
            <a:noAutofit/>
          </a:bodyPr>
          <a:lstStyle/>
          <a:p>
            <a:r>
              <a:rPr lang="en-US" sz="4000" dirty="0"/>
              <a:t>Why Use Informal Resolution?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A596C22-9B3B-D549-A9D3-0980A97F55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2D4E69"/>
                </a:solidFill>
              </a:rPr>
              <a:t>From the perspective of the parties: </a:t>
            </a:r>
          </a:p>
          <a:p>
            <a:r>
              <a:rPr lang="en-US" dirty="0">
                <a:solidFill>
                  <a:srgbClr val="2D4E69"/>
                </a:solidFill>
              </a:rPr>
              <a:t>To achieve more control over the process </a:t>
            </a:r>
          </a:p>
          <a:p>
            <a:r>
              <a:rPr lang="en-US" dirty="0">
                <a:solidFill>
                  <a:srgbClr val="2D4E69"/>
                </a:solidFill>
              </a:rPr>
              <a:t>To avoid the formal resolution process, including the investigation and the hearing </a:t>
            </a:r>
          </a:p>
          <a:p>
            <a:pPr lvl="1"/>
            <a:r>
              <a:rPr lang="en-US" dirty="0">
                <a:solidFill>
                  <a:srgbClr val="2D4E69"/>
                </a:solidFill>
              </a:rPr>
              <a:t>Less formal</a:t>
            </a:r>
          </a:p>
          <a:p>
            <a:pPr lvl="1"/>
            <a:r>
              <a:rPr lang="en-US" dirty="0">
                <a:solidFill>
                  <a:srgbClr val="2D4E69"/>
                </a:solidFill>
              </a:rPr>
              <a:t>Less intimidating</a:t>
            </a:r>
          </a:p>
          <a:p>
            <a:pPr lvl="1"/>
            <a:r>
              <a:rPr lang="en-US" dirty="0">
                <a:solidFill>
                  <a:srgbClr val="2D4E69"/>
                </a:solidFill>
              </a:rPr>
              <a:t>May involve fewer participants and may not require witness interviews or a hearing, depending on the model used.</a:t>
            </a:r>
          </a:p>
          <a:p>
            <a:r>
              <a:rPr lang="en-US" dirty="0">
                <a:solidFill>
                  <a:srgbClr val="2D4E69"/>
                </a:solidFill>
              </a:rPr>
              <a:t>May permit the parties to reach a mutually acceptable and individualized resolution.</a:t>
            </a:r>
          </a:p>
        </p:txBody>
      </p:sp>
    </p:spTree>
    <p:extLst>
      <p:ext uri="{BB962C8B-B14F-4D97-AF65-F5344CB8AC3E}">
        <p14:creationId xmlns:p14="http://schemas.microsoft.com/office/powerpoint/2010/main" val="33175630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1128B2-7983-14FF-FA19-6451B31364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00AD83B-CFAD-3AC3-F20C-C70E3DA228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04465"/>
            <a:ext cx="8515350" cy="611419"/>
          </a:xfrm>
        </p:spPr>
        <p:txBody>
          <a:bodyPr anchor="ctr">
            <a:normAutofit/>
          </a:bodyPr>
          <a:lstStyle/>
          <a:p>
            <a:r>
              <a:rPr lang="en-US" sz="3700" dirty="0"/>
              <a:t>Informal Resolution – Timing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0A5E05-44D0-8E05-84D6-6442747307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159106"/>
            <a:ext cx="3848100" cy="5017857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2D4E69"/>
                </a:solidFill>
              </a:rPr>
              <a:t>Informal resolution is available at any time: </a:t>
            </a:r>
          </a:p>
          <a:p>
            <a:pPr lvl="1"/>
            <a:r>
              <a:rPr lang="en-US" sz="2800" dirty="0">
                <a:solidFill>
                  <a:srgbClr val="2D4E69"/>
                </a:solidFill>
              </a:rPr>
              <a:t>After filing of a formal complaint</a:t>
            </a:r>
          </a:p>
          <a:p>
            <a:pPr lvl="1"/>
            <a:r>
              <a:rPr lang="en-US" sz="2800" dirty="0">
                <a:solidFill>
                  <a:srgbClr val="2D4E69"/>
                </a:solidFill>
              </a:rPr>
              <a:t>Before a determination of responsibility is reached </a:t>
            </a:r>
          </a:p>
        </p:txBody>
      </p:sp>
      <p:pic>
        <p:nvPicPr>
          <p:cNvPr id="2" name="Picture 2" descr="vector image of a calendar">
            <a:extLst>
              <a:ext uri="{FF2B5EF4-FFF2-40B4-BE49-F238E27FC236}">
                <a16:creationId xmlns:a16="http://schemas.microsoft.com/office/drawing/2014/main" id="{CCEB290D-EBAB-59BA-A7CA-79CB3CE76E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08" r="12376" b="-2"/>
          <a:stretch>
            <a:fillRect/>
          </a:stretch>
        </p:blipFill>
        <p:spPr bwMode="auto">
          <a:xfrm>
            <a:off x="4667250" y="1159106"/>
            <a:ext cx="3848100" cy="5017857"/>
          </a:xfrm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21881527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94756E-B341-49FD-0DB8-DA430322A4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3BB8B56-8740-7344-FCB7-6FDF0521F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850" y="204465"/>
            <a:ext cx="8515350" cy="611419"/>
          </a:xfrm>
        </p:spPr>
        <p:txBody>
          <a:bodyPr>
            <a:noAutofit/>
          </a:bodyPr>
          <a:lstStyle/>
          <a:p>
            <a:r>
              <a:rPr lang="en-US" sz="3400" dirty="0"/>
              <a:t>Informal Resolution – Appropriate Uses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0C15EB-D9AD-84D4-6F6A-596F62A711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u="sng" dirty="0">
                <a:solidFill>
                  <a:srgbClr val="2D4E69"/>
                </a:solidFill>
              </a:rPr>
              <a:t>Not</a:t>
            </a:r>
            <a:r>
              <a:rPr lang="en-US" dirty="0">
                <a:solidFill>
                  <a:srgbClr val="2D4E69"/>
                </a:solidFill>
              </a:rPr>
              <a:t> available where a student alleges sexual harassment by an employee.</a:t>
            </a:r>
            <a:endParaRPr lang="en-US" u="sng" dirty="0">
              <a:solidFill>
                <a:srgbClr val="2D4E69"/>
              </a:solidFill>
            </a:endParaRPr>
          </a:p>
        </p:txBody>
      </p:sp>
      <p:pic>
        <p:nvPicPr>
          <p:cNvPr id="2" name="Picture 3" descr="Red x in a circle">
            <a:extLst>
              <a:ext uri="{FF2B5EF4-FFF2-40B4-BE49-F238E27FC236}">
                <a16:creationId xmlns:a16="http://schemas.microsoft.com/office/drawing/2014/main" id="{011A2C82-3CF9-81F6-620B-C4223A7831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4300" y="2341563"/>
            <a:ext cx="3835400" cy="383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14409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47BD2A-65FA-BE1C-3138-BAC4B230E8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F0A3C40-D50B-CBCC-EC6B-96A4D3112B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850" y="204465"/>
            <a:ext cx="8515350" cy="611419"/>
          </a:xfrm>
        </p:spPr>
        <p:txBody>
          <a:bodyPr>
            <a:noAutofit/>
          </a:bodyPr>
          <a:lstStyle/>
          <a:p>
            <a:r>
              <a:rPr lang="en-US" sz="3400" dirty="0"/>
              <a:t>Informal Resolution – Voluntary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734C60-7E85-56B9-9C8F-EFD76207E5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2D4E69"/>
                </a:solidFill>
              </a:rPr>
              <a:t>Informal resolution is voluntary</a:t>
            </a:r>
          </a:p>
          <a:p>
            <a:r>
              <a:rPr lang="en-US" dirty="0">
                <a:solidFill>
                  <a:srgbClr val="2D4E69"/>
                </a:solidFill>
              </a:rPr>
              <a:t>Institution must obtain the parties’ voluntary, written consent to informal resolution</a:t>
            </a:r>
          </a:p>
          <a:p>
            <a:r>
              <a:rPr lang="en-US" dirty="0">
                <a:solidFill>
                  <a:srgbClr val="2D4E69"/>
                </a:solidFill>
              </a:rPr>
              <a:t>At any time prior to agreeing to a resolution, any party may withdraw from the informal resolution process and resume the grievance process </a:t>
            </a:r>
          </a:p>
        </p:txBody>
      </p:sp>
      <p:pic>
        <p:nvPicPr>
          <p:cNvPr id="5" name="Picture 2" descr="Department of Education seal">
            <a:extLst>
              <a:ext uri="{FF2B5EF4-FFF2-40B4-BE49-F238E27FC236}">
                <a16:creationId xmlns:a16="http://schemas.microsoft.com/office/drawing/2014/main" id="{C79CC197-EFE9-06B2-F0FE-C86CA84B6D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8998" y="4178299"/>
            <a:ext cx="1773108" cy="177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734294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A1090E-B8E7-A13F-4438-781889BB5E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70E21D1-B8D0-667B-E6F6-447E7250FC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850" y="204465"/>
            <a:ext cx="8515350" cy="611419"/>
          </a:xfrm>
        </p:spPr>
        <p:txBody>
          <a:bodyPr>
            <a:noAutofit/>
          </a:bodyPr>
          <a:lstStyle/>
          <a:p>
            <a:r>
              <a:rPr lang="en-US" sz="4000" dirty="0"/>
              <a:t>Structural Considerations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D3626C-39A3-5B95-F404-5162ABC88A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2D4E69"/>
                </a:solidFill>
              </a:rPr>
              <a:t>Include clear descriptions of the informal resolution procedures in the policy and other information</a:t>
            </a:r>
          </a:p>
          <a:p>
            <a:r>
              <a:rPr lang="en-US" dirty="0">
                <a:solidFill>
                  <a:srgbClr val="2D4E69"/>
                </a:solidFill>
              </a:rPr>
              <a:t>Separate investigation and informal resolution process and personnel</a:t>
            </a:r>
          </a:p>
          <a:p>
            <a:r>
              <a:rPr lang="en-US" dirty="0">
                <a:solidFill>
                  <a:srgbClr val="2D4E69"/>
                </a:solidFill>
              </a:rPr>
              <a:t>Maintain clear records of the informal resolution process and restrict access consistent with College policy, applicable confidentiality requirements, and the need to preserve the neutrality of any later formal process.</a:t>
            </a:r>
          </a:p>
        </p:txBody>
      </p:sp>
    </p:spTree>
    <p:extLst>
      <p:ext uri="{BB962C8B-B14F-4D97-AF65-F5344CB8AC3E}">
        <p14:creationId xmlns:p14="http://schemas.microsoft.com/office/powerpoint/2010/main" val="18628062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F94C1E-3E34-F33A-BD66-0036DE1419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AEA9899-5421-9364-572C-BF2505B8A4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850" y="204465"/>
            <a:ext cx="8515350" cy="611419"/>
          </a:xfrm>
        </p:spPr>
        <p:txBody>
          <a:bodyPr>
            <a:noAutofit/>
          </a:bodyPr>
          <a:lstStyle/>
          <a:p>
            <a:r>
              <a:rPr lang="en-US" sz="4000" dirty="0"/>
              <a:t>Spectrum of Conflict Resolution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D43E4E6A-9F73-E240-61E4-4718C954C2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24675" y="1258862"/>
            <a:ext cx="1594750" cy="4340275"/>
            <a:chOff x="0" y="0"/>
            <a:chExt cx="1594750" cy="4340275"/>
          </a:xfrm>
          <a:solidFill>
            <a:srgbClr val="A3B6C5"/>
          </a:solidFill>
        </p:grpSpPr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1E459B05-9C4F-6B0B-9BDF-ADDD1F410539}"/>
                </a:ext>
              </a:extLst>
            </p:cNvPr>
            <p:cNvSpPr/>
            <p:nvPr/>
          </p:nvSpPr>
          <p:spPr>
            <a:xfrm>
              <a:off x="0" y="0"/>
              <a:ext cx="1594750" cy="4340275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dirty="0">
                <a:solidFill>
                  <a:srgbClr val="2D4E69"/>
                </a:solidFill>
              </a:endParaRPr>
            </a:p>
          </p:txBody>
        </p:sp>
        <p:sp>
          <p:nvSpPr>
            <p:cNvPr id="29" name="Rectangle: Rounded Corners 4">
              <a:extLst>
                <a:ext uri="{FF2B5EF4-FFF2-40B4-BE49-F238E27FC236}">
                  <a16:creationId xmlns:a16="http://schemas.microsoft.com/office/drawing/2014/main" id="{71DB539C-84C8-F2D6-6674-8456CBE12425}"/>
                </a:ext>
              </a:extLst>
            </p:cNvPr>
            <p:cNvSpPr txBox="1"/>
            <p:nvPr/>
          </p:nvSpPr>
          <p:spPr>
            <a:xfrm>
              <a:off x="0" y="1736110"/>
              <a:ext cx="1594750" cy="173611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42240" tIns="142240" rIns="142240" bIns="142240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000" kern="1200" dirty="0">
                  <a:solidFill>
                    <a:srgbClr val="2D4E69"/>
                  </a:solidFill>
                  <a:latin typeface="Gill Sans MT" panose="020B0502020104020203" pitchFamily="34" charset="0"/>
                </a:rPr>
                <a:t>No Conflict Management</a:t>
              </a:r>
            </a:p>
          </p:txBody>
        </p:sp>
      </p:grpSp>
      <p:sp>
        <p:nvSpPr>
          <p:cNvPr id="10" name="Oval 9" descr="New Moon">
            <a:extLst>
              <a:ext uri="{FF2B5EF4-FFF2-40B4-BE49-F238E27FC236}">
                <a16:creationId xmlns:a16="http://schemas.microsoft.com/office/drawing/2014/main" id="{F6C4FFA5-D578-E739-492B-C029ECA544CA}"/>
              </a:ext>
            </a:extLst>
          </p:cNvPr>
          <p:cNvSpPr/>
          <p:nvPr/>
        </p:nvSpPr>
        <p:spPr>
          <a:xfrm>
            <a:off x="599394" y="1519278"/>
            <a:ext cx="1445311" cy="1445311"/>
          </a:xfrm>
          <a:prstGeom prst="ellipse">
            <a:avLst/>
          </a:prstGeom>
          <a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5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 dirty="0">
              <a:solidFill>
                <a:srgbClr val="2D4E69"/>
              </a:solidFill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51F8FE2-6C45-0FFA-7A0A-EEA6A545DB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138530" y="1258862"/>
            <a:ext cx="1594750" cy="4340275"/>
            <a:chOff x="1613855" y="0"/>
            <a:chExt cx="1594750" cy="4340275"/>
          </a:xfrm>
          <a:solidFill>
            <a:srgbClr val="A3B6C5"/>
          </a:solidFill>
        </p:grpSpPr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3C41CD4F-B53E-49D3-BF00-CA9F9CCDD8E7}"/>
                </a:ext>
              </a:extLst>
            </p:cNvPr>
            <p:cNvSpPr/>
            <p:nvPr/>
          </p:nvSpPr>
          <p:spPr>
            <a:xfrm>
              <a:off x="1613855" y="0"/>
              <a:ext cx="1594750" cy="4340275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dirty="0">
                <a:solidFill>
                  <a:srgbClr val="2D4E69"/>
                </a:solidFill>
              </a:endParaRPr>
            </a:p>
          </p:txBody>
        </p:sp>
        <p:sp>
          <p:nvSpPr>
            <p:cNvPr id="27" name="Rectangle: Rounded Corners 7">
              <a:extLst>
                <a:ext uri="{FF2B5EF4-FFF2-40B4-BE49-F238E27FC236}">
                  <a16:creationId xmlns:a16="http://schemas.microsoft.com/office/drawing/2014/main" id="{224F7180-C9C0-8A7E-A518-B8B7073BCB16}"/>
                </a:ext>
              </a:extLst>
            </p:cNvPr>
            <p:cNvSpPr txBox="1"/>
            <p:nvPr/>
          </p:nvSpPr>
          <p:spPr>
            <a:xfrm>
              <a:off x="1613855" y="1736110"/>
              <a:ext cx="1594750" cy="173611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42240" tIns="142240" rIns="142240" bIns="142240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000" kern="1200" dirty="0">
                  <a:solidFill>
                    <a:srgbClr val="2D4E69"/>
                  </a:solidFill>
                </a:rPr>
                <a:t>Debate, Dialogue, Discussion</a:t>
              </a:r>
            </a:p>
          </p:txBody>
        </p:sp>
      </p:grpSp>
      <p:sp>
        <p:nvSpPr>
          <p:cNvPr id="12" name="Oval 11" descr="Waxing Crescent Moon">
            <a:extLst>
              <a:ext uri="{FF2B5EF4-FFF2-40B4-BE49-F238E27FC236}">
                <a16:creationId xmlns:a16="http://schemas.microsoft.com/office/drawing/2014/main" id="{DB86DDB2-0F44-E15D-FB14-7983A0293C3D}"/>
              </a:ext>
            </a:extLst>
          </p:cNvPr>
          <p:cNvSpPr/>
          <p:nvPr/>
        </p:nvSpPr>
        <p:spPr>
          <a:xfrm>
            <a:off x="2241987" y="1519278"/>
            <a:ext cx="1445311" cy="1445311"/>
          </a:xfrm>
          <a:prstGeom prst="ellipse">
            <a:avLst/>
          </a:pr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5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 dirty="0">
              <a:solidFill>
                <a:srgbClr val="2D4E69"/>
              </a:solidFill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F926D37-2737-4E5F-9DFE-3A2E98F6BA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3809861" y="1258862"/>
            <a:ext cx="1594750" cy="4340275"/>
            <a:chOff x="3285186" y="0"/>
            <a:chExt cx="1594750" cy="4340275"/>
          </a:xfrm>
          <a:solidFill>
            <a:srgbClr val="A3B6C5"/>
          </a:solidFill>
        </p:grpSpPr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EEC1DC44-3372-57BE-2B78-FEC5FEE701DC}"/>
                </a:ext>
              </a:extLst>
            </p:cNvPr>
            <p:cNvSpPr/>
            <p:nvPr/>
          </p:nvSpPr>
          <p:spPr>
            <a:xfrm>
              <a:off x="3285186" y="0"/>
              <a:ext cx="1594750" cy="4340275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dirty="0">
                <a:solidFill>
                  <a:srgbClr val="2D4E69"/>
                </a:solidFill>
              </a:endParaRPr>
            </a:p>
          </p:txBody>
        </p:sp>
        <p:sp>
          <p:nvSpPr>
            <p:cNvPr id="25" name="Rectangle: Rounded Corners 10">
              <a:extLst>
                <a:ext uri="{FF2B5EF4-FFF2-40B4-BE49-F238E27FC236}">
                  <a16:creationId xmlns:a16="http://schemas.microsoft.com/office/drawing/2014/main" id="{80AD3CAC-4E76-E34B-7CA9-6C9849BB3198}"/>
                </a:ext>
              </a:extLst>
            </p:cNvPr>
            <p:cNvSpPr txBox="1"/>
            <p:nvPr/>
          </p:nvSpPr>
          <p:spPr>
            <a:xfrm>
              <a:off x="3285186" y="1736110"/>
              <a:ext cx="1594750" cy="173611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42240" tIns="142240" rIns="142240" bIns="142240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000" kern="1200" dirty="0">
                  <a:solidFill>
                    <a:srgbClr val="2D4E69"/>
                  </a:solidFill>
                </a:rPr>
                <a:t>Mediation</a:t>
              </a:r>
            </a:p>
          </p:txBody>
        </p:sp>
      </p:grpSp>
      <p:sp>
        <p:nvSpPr>
          <p:cNvPr id="14" name="Oval 13" descr="First Quarter Moon">
            <a:extLst>
              <a:ext uri="{FF2B5EF4-FFF2-40B4-BE49-F238E27FC236}">
                <a16:creationId xmlns:a16="http://schemas.microsoft.com/office/drawing/2014/main" id="{ACD6A0A4-DDC9-48AC-7294-3635D6471EF1}"/>
              </a:ext>
            </a:extLst>
          </p:cNvPr>
          <p:cNvSpPr/>
          <p:nvPr/>
        </p:nvSpPr>
        <p:spPr>
          <a:xfrm>
            <a:off x="3884580" y="1519278"/>
            <a:ext cx="1445311" cy="1445311"/>
          </a:xfrm>
          <a:prstGeom prst="ellipse">
            <a:avLst/>
          </a:prstGeom>
          <a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5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 dirty="0">
              <a:solidFill>
                <a:srgbClr val="2D4E69"/>
              </a:solidFill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478173A-E179-3F38-C3DE-0058E42807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486023" y="1258862"/>
            <a:ext cx="1594750" cy="4340275"/>
            <a:chOff x="4961348" y="0"/>
            <a:chExt cx="1594750" cy="4340275"/>
          </a:xfrm>
          <a:solidFill>
            <a:srgbClr val="A3B6C5"/>
          </a:solidFill>
        </p:grpSpPr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3EF2A261-7168-FDC8-2607-9D22C0447327}"/>
                </a:ext>
              </a:extLst>
            </p:cNvPr>
            <p:cNvSpPr/>
            <p:nvPr/>
          </p:nvSpPr>
          <p:spPr>
            <a:xfrm>
              <a:off x="4961348" y="0"/>
              <a:ext cx="1594750" cy="4340275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dirty="0">
                <a:solidFill>
                  <a:srgbClr val="2D4E69"/>
                </a:solidFill>
              </a:endParaRPr>
            </a:p>
          </p:txBody>
        </p:sp>
        <p:sp>
          <p:nvSpPr>
            <p:cNvPr id="23" name="Rectangle: Rounded Corners 13">
              <a:extLst>
                <a:ext uri="{FF2B5EF4-FFF2-40B4-BE49-F238E27FC236}">
                  <a16:creationId xmlns:a16="http://schemas.microsoft.com/office/drawing/2014/main" id="{0A5EA5CB-5A93-0D60-4075-1A9F1DBF52A2}"/>
                </a:ext>
              </a:extLst>
            </p:cNvPr>
            <p:cNvSpPr txBox="1"/>
            <p:nvPr/>
          </p:nvSpPr>
          <p:spPr>
            <a:xfrm>
              <a:off x="4961348" y="1736110"/>
              <a:ext cx="1594750" cy="173611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42240" tIns="142240" rIns="142240" bIns="142240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000" kern="1200" dirty="0">
                  <a:solidFill>
                    <a:srgbClr val="2D4E69"/>
                  </a:solidFill>
                  <a:latin typeface="Gill Sans MT" panose="020B0502020104020203" pitchFamily="34" charset="0"/>
                </a:rPr>
                <a:t>Restorative Justice Practices</a:t>
              </a:r>
            </a:p>
          </p:txBody>
        </p:sp>
      </p:grpSp>
      <p:sp>
        <p:nvSpPr>
          <p:cNvPr id="16" name="Oval 15" descr="Waxing Gibbous Moon">
            <a:extLst>
              <a:ext uri="{FF2B5EF4-FFF2-40B4-BE49-F238E27FC236}">
                <a16:creationId xmlns:a16="http://schemas.microsoft.com/office/drawing/2014/main" id="{5FB774B4-AB83-5D38-4930-6553DAF98D62}"/>
              </a:ext>
            </a:extLst>
          </p:cNvPr>
          <p:cNvSpPr/>
          <p:nvPr/>
        </p:nvSpPr>
        <p:spPr>
          <a:xfrm>
            <a:off x="5527173" y="1519278"/>
            <a:ext cx="1445311" cy="1445311"/>
          </a:xfrm>
          <a:prstGeom prst="ellipse">
            <a:avLst/>
          </a:prstGeom>
          <a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5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 dirty="0">
              <a:solidFill>
                <a:srgbClr val="2D4E69"/>
              </a:solidFill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717D8ADA-E5E5-991A-9146-5EDAC6B583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024575" y="1258862"/>
            <a:ext cx="1594750" cy="4340275"/>
            <a:chOff x="6499900" y="0"/>
            <a:chExt cx="1594750" cy="4340275"/>
          </a:xfrm>
          <a:solidFill>
            <a:srgbClr val="A3B6C5"/>
          </a:solidFill>
        </p:grpSpPr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CE9028DA-943D-A2DE-5FF6-152BE7227151}"/>
                </a:ext>
              </a:extLst>
            </p:cNvPr>
            <p:cNvSpPr/>
            <p:nvPr/>
          </p:nvSpPr>
          <p:spPr>
            <a:xfrm>
              <a:off x="6499900" y="0"/>
              <a:ext cx="1594750" cy="4340275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dirty="0">
                <a:solidFill>
                  <a:srgbClr val="2D4E69"/>
                </a:solidFill>
              </a:endParaRPr>
            </a:p>
          </p:txBody>
        </p:sp>
        <p:sp>
          <p:nvSpPr>
            <p:cNvPr id="21" name="Rectangle: Rounded Corners 16">
              <a:extLst>
                <a:ext uri="{FF2B5EF4-FFF2-40B4-BE49-F238E27FC236}">
                  <a16:creationId xmlns:a16="http://schemas.microsoft.com/office/drawing/2014/main" id="{39F896AE-0BCE-151E-6ED0-1DC87CEDF677}"/>
                </a:ext>
              </a:extLst>
            </p:cNvPr>
            <p:cNvSpPr txBox="1"/>
            <p:nvPr/>
          </p:nvSpPr>
          <p:spPr>
            <a:xfrm>
              <a:off x="6499900" y="1736110"/>
              <a:ext cx="1594750" cy="173611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42240" tIns="142240" rIns="142240" bIns="142240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000" kern="1200" dirty="0">
                  <a:solidFill>
                    <a:srgbClr val="2D4E69"/>
                  </a:solidFill>
                  <a:latin typeface="Gill Sans MT" panose="020B0502020104020203" pitchFamily="34" charset="0"/>
                </a:rPr>
                <a:t>Grievance Procedures under Formal Resolution</a:t>
              </a:r>
            </a:p>
          </p:txBody>
        </p:sp>
      </p:grpSp>
      <p:sp>
        <p:nvSpPr>
          <p:cNvPr id="18" name="Oval 17" descr="Full Moon">
            <a:extLst>
              <a:ext uri="{FF2B5EF4-FFF2-40B4-BE49-F238E27FC236}">
                <a16:creationId xmlns:a16="http://schemas.microsoft.com/office/drawing/2014/main" id="{65F5B688-81AB-2A7B-FB78-CE6759CF6D50}"/>
              </a:ext>
            </a:extLst>
          </p:cNvPr>
          <p:cNvSpPr/>
          <p:nvPr/>
        </p:nvSpPr>
        <p:spPr>
          <a:xfrm>
            <a:off x="7169766" y="1519278"/>
            <a:ext cx="1445311" cy="1445311"/>
          </a:xfrm>
          <a:prstGeom prst="ellipse">
            <a:avLst/>
          </a:prstGeom>
          <a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5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 dirty="0">
              <a:solidFill>
                <a:srgbClr val="2D4E69"/>
              </a:solidFill>
            </a:endParaRPr>
          </a:p>
        </p:txBody>
      </p:sp>
      <p:sp>
        <p:nvSpPr>
          <p:cNvPr id="19" name="Arrow: Left-Right 18">
            <a:extLst>
              <a:ext uri="{FF2B5EF4-FFF2-40B4-BE49-F238E27FC236}">
                <a16:creationId xmlns:a16="http://schemas.microsoft.com/office/drawing/2014/main" id="{A7C224EC-12A6-57A6-90F8-619186D6EB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51279" y="4731082"/>
            <a:ext cx="7511913" cy="651041"/>
          </a:xfrm>
          <a:prstGeom prst="leftRightArrow">
            <a:avLst/>
          </a:prstGeom>
          <a:solidFill>
            <a:srgbClr val="2D4E69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5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 dirty="0">
              <a:solidFill>
                <a:srgbClr val="2D4E6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06158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21C2B8-DABC-0433-6CB9-A1EF6BD0F9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22C21B0-7F7C-73EE-F65C-05F0723105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850" y="204465"/>
            <a:ext cx="8515350" cy="611419"/>
          </a:xfrm>
        </p:spPr>
        <p:txBody>
          <a:bodyPr>
            <a:noAutofit/>
          </a:bodyPr>
          <a:lstStyle/>
          <a:p>
            <a:r>
              <a:rPr lang="en-US" sz="4000" dirty="0"/>
              <a:t>Principles of Mediation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3CB3E9-95B0-AAA9-AD21-896D1121F6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2D4E69"/>
                </a:solidFill>
              </a:rPr>
              <a:t>Participant empowerment</a:t>
            </a:r>
          </a:p>
          <a:p>
            <a:pPr lvl="1"/>
            <a:r>
              <a:rPr lang="en-US" dirty="0">
                <a:solidFill>
                  <a:srgbClr val="2D4E69"/>
                </a:solidFill>
              </a:rPr>
              <a:t>Providing opportunity for dialogue between parties</a:t>
            </a:r>
          </a:p>
          <a:p>
            <a:pPr lvl="1"/>
            <a:r>
              <a:rPr lang="en-US" dirty="0">
                <a:solidFill>
                  <a:srgbClr val="2D4E69"/>
                </a:solidFill>
              </a:rPr>
              <a:t>Immediate Parties Only</a:t>
            </a:r>
          </a:p>
          <a:p>
            <a:r>
              <a:rPr lang="en-US" dirty="0">
                <a:solidFill>
                  <a:srgbClr val="2D4E69"/>
                </a:solidFill>
              </a:rPr>
              <a:t>Facilitation by trained mediator</a:t>
            </a:r>
          </a:p>
          <a:p>
            <a:pPr lvl="1"/>
            <a:r>
              <a:rPr lang="en-US" dirty="0">
                <a:solidFill>
                  <a:srgbClr val="2D4E69"/>
                </a:solidFill>
              </a:rPr>
              <a:t>True neutral</a:t>
            </a:r>
          </a:p>
          <a:p>
            <a:pPr lvl="1"/>
            <a:r>
              <a:rPr lang="en-US" dirty="0">
                <a:solidFill>
                  <a:srgbClr val="2D4E69"/>
                </a:solidFill>
              </a:rPr>
              <a:t>Mediator does not determine responsibility or impose an outcome.</a:t>
            </a:r>
          </a:p>
          <a:p>
            <a:r>
              <a:rPr lang="en-US" dirty="0">
                <a:solidFill>
                  <a:srgbClr val="2D4E69"/>
                </a:solidFill>
              </a:rPr>
              <a:t>Focus on shared interests and mutually satisfying resolutions</a:t>
            </a:r>
          </a:p>
        </p:txBody>
      </p:sp>
    </p:spTree>
    <p:extLst>
      <p:ext uri="{BB962C8B-B14F-4D97-AF65-F5344CB8AC3E}">
        <p14:creationId xmlns:p14="http://schemas.microsoft.com/office/powerpoint/2010/main" val="5129100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00D0C1-0BF4-1249-B83E-807701289C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E8D304B-E5EA-7990-D421-FB1CA2DC41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850" y="204465"/>
            <a:ext cx="8515350" cy="611419"/>
          </a:xfrm>
        </p:spPr>
        <p:txBody>
          <a:bodyPr>
            <a:noAutofit/>
          </a:bodyPr>
          <a:lstStyle/>
          <a:p>
            <a:r>
              <a:rPr lang="en-US" sz="4000" dirty="0"/>
              <a:t>The Mediation Process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157140-04DB-C096-B386-3791CFAF9C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2D4E69"/>
                </a:solidFill>
              </a:rPr>
              <a:t>Mediator’s opening remarks</a:t>
            </a:r>
          </a:p>
          <a:p>
            <a:r>
              <a:rPr lang="en-US" dirty="0">
                <a:solidFill>
                  <a:srgbClr val="2D4E69"/>
                </a:solidFill>
              </a:rPr>
              <a:t>Opening statements by parties/counsel</a:t>
            </a:r>
          </a:p>
          <a:p>
            <a:r>
              <a:rPr lang="en-US" dirty="0">
                <a:solidFill>
                  <a:srgbClr val="2D4E69"/>
                </a:solidFill>
              </a:rPr>
              <a:t>Parties share perspectives</a:t>
            </a:r>
          </a:p>
          <a:p>
            <a:r>
              <a:rPr lang="en-US" dirty="0">
                <a:solidFill>
                  <a:srgbClr val="2D4E69"/>
                </a:solidFill>
              </a:rPr>
              <a:t>Parties identify issues</a:t>
            </a:r>
          </a:p>
          <a:p>
            <a:r>
              <a:rPr lang="en-US" dirty="0">
                <a:solidFill>
                  <a:srgbClr val="2D4E69"/>
                </a:solidFill>
              </a:rPr>
              <a:t>Parties generate and evaluate options</a:t>
            </a:r>
          </a:p>
          <a:p>
            <a:r>
              <a:rPr lang="en-US" dirty="0">
                <a:solidFill>
                  <a:srgbClr val="2D4E69"/>
                </a:solidFill>
              </a:rPr>
              <a:t>Parties negotiate to arrive at mutually agreeable resolution</a:t>
            </a:r>
          </a:p>
          <a:p>
            <a:r>
              <a:rPr lang="en-US" dirty="0">
                <a:solidFill>
                  <a:srgbClr val="2D4E69"/>
                </a:solidFill>
              </a:rPr>
              <a:t>Mediator documents agreed-upon terms for review and voluntary approval by parties and any required College official</a:t>
            </a:r>
          </a:p>
        </p:txBody>
      </p:sp>
    </p:spTree>
    <p:extLst>
      <p:ext uri="{BB962C8B-B14F-4D97-AF65-F5344CB8AC3E}">
        <p14:creationId xmlns:p14="http://schemas.microsoft.com/office/powerpoint/2010/main" val="11751962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17EF66-2286-49ED-588C-FCD4B83D28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92A1BC8-5864-958A-63A4-C44D92CB6E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850" y="204465"/>
            <a:ext cx="8515350" cy="611419"/>
          </a:xfrm>
        </p:spPr>
        <p:txBody>
          <a:bodyPr>
            <a:noAutofit/>
          </a:bodyPr>
          <a:lstStyle/>
          <a:p>
            <a:r>
              <a:rPr lang="en-US" sz="4000" dirty="0"/>
              <a:t>Principles of Restorative Justice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28CD4B-A320-8D9E-FD56-CAFD9A5446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2D4E69"/>
                </a:solidFill>
              </a:rPr>
              <a:t>Acceptance of responsibility</a:t>
            </a:r>
          </a:p>
          <a:p>
            <a:r>
              <a:rPr lang="en-US" dirty="0">
                <a:solidFill>
                  <a:srgbClr val="2D4E69"/>
                </a:solidFill>
              </a:rPr>
              <a:t>Focus on repairing the harm caused</a:t>
            </a:r>
          </a:p>
          <a:p>
            <a:r>
              <a:rPr lang="en-US" dirty="0">
                <a:solidFill>
                  <a:srgbClr val="2D4E69"/>
                </a:solidFill>
              </a:rPr>
              <a:t>Empower participants: the people most affected by the incident should be able to participate in its resolution</a:t>
            </a:r>
          </a:p>
          <a:p>
            <a:r>
              <a:rPr lang="en-US" dirty="0">
                <a:solidFill>
                  <a:srgbClr val="2D4E69"/>
                </a:solidFill>
              </a:rPr>
              <a:t>Providing opportunities for dialogue between parties</a:t>
            </a:r>
          </a:p>
          <a:p>
            <a:r>
              <a:rPr lang="en-US" dirty="0">
                <a:solidFill>
                  <a:srgbClr val="2D4E69"/>
                </a:solidFill>
              </a:rPr>
              <a:t>Community and institutional stakeholder participation</a:t>
            </a:r>
          </a:p>
          <a:p>
            <a:r>
              <a:rPr lang="en-US" dirty="0">
                <a:solidFill>
                  <a:srgbClr val="2D4E69"/>
                </a:solidFill>
              </a:rPr>
              <a:t>Trauma-informed safeguards</a:t>
            </a:r>
          </a:p>
        </p:txBody>
      </p:sp>
    </p:spTree>
    <p:extLst>
      <p:ext uri="{BB962C8B-B14F-4D97-AF65-F5344CB8AC3E}">
        <p14:creationId xmlns:p14="http://schemas.microsoft.com/office/powerpoint/2010/main" val="19063150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718C8B-68AB-2ED2-993D-DF5FA45A01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79F4581-278A-8F57-9FDE-C2CACC69FE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850" y="204465"/>
            <a:ext cx="8515350" cy="611419"/>
          </a:xfrm>
        </p:spPr>
        <p:txBody>
          <a:bodyPr>
            <a:noAutofit/>
          </a:bodyPr>
          <a:lstStyle/>
          <a:p>
            <a:r>
              <a:rPr lang="en-US" sz="4000" dirty="0"/>
              <a:t>The Restorative Justice Process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E84BFF-422A-0180-641D-2BF5D7E083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2D4E69"/>
                </a:solidFill>
              </a:rPr>
              <a:t>Preconference</a:t>
            </a:r>
          </a:p>
          <a:p>
            <a:pPr lvl="1"/>
            <a:r>
              <a:rPr lang="en-US" dirty="0">
                <a:solidFill>
                  <a:srgbClr val="2D4E69"/>
                </a:solidFill>
              </a:rPr>
              <a:t>Voluntary and based on the informed agreement of all required participants, with appropriate attention to the complainant’s needs, safety, and agency.</a:t>
            </a:r>
          </a:p>
          <a:p>
            <a:r>
              <a:rPr lang="en-US" dirty="0">
                <a:solidFill>
                  <a:srgbClr val="2D4E69"/>
                </a:solidFill>
              </a:rPr>
              <a:t>Conference</a:t>
            </a:r>
          </a:p>
          <a:p>
            <a:pPr lvl="1"/>
            <a:r>
              <a:rPr lang="en-US" dirty="0">
                <a:solidFill>
                  <a:srgbClr val="2D4E69"/>
                </a:solidFill>
              </a:rPr>
              <a:t>What happened from your perspective?</a:t>
            </a:r>
          </a:p>
          <a:p>
            <a:pPr lvl="1"/>
            <a:r>
              <a:rPr lang="en-US" dirty="0">
                <a:solidFill>
                  <a:srgbClr val="2D4E69"/>
                </a:solidFill>
              </a:rPr>
              <a:t>What have you thought about since?</a:t>
            </a:r>
          </a:p>
          <a:p>
            <a:pPr lvl="1"/>
            <a:r>
              <a:rPr lang="en-US" dirty="0">
                <a:solidFill>
                  <a:srgbClr val="2D4E69"/>
                </a:solidFill>
              </a:rPr>
              <a:t>What harm was caused? What was the impact?</a:t>
            </a:r>
          </a:p>
          <a:p>
            <a:pPr lvl="1"/>
            <a:r>
              <a:rPr lang="en-US" dirty="0">
                <a:solidFill>
                  <a:srgbClr val="2D4E69"/>
                </a:solidFill>
              </a:rPr>
              <a:t>How can the harm be addressed?</a:t>
            </a:r>
          </a:p>
          <a:p>
            <a:pPr lvl="1"/>
            <a:r>
              <a:rPr lang="en-US" dirty="0">
                <a:solidFill>
                  <a:srgbClr val="2D4E69"/>
                </a:solidFill>
              </a:rPr>
              <a:t>How can trust be restored?</a:t>
            </a:r>
          </a:p>
          <a:p>
            <a:r>
              <a:rPr lang="en-US" dirty="0">
                <a:solidFill>
                  <a:srgbClr val="2D4E69"/>
                </a:solidFill>
              </a:rPr>
              <a:t>Post-Conference</a:t>
            </a:r>
          </a:p>
          <a:p>
            <a:pPr lvl="1"/>
            <a:r>
              <a:rPr lang="en-US" dirty="0">
                <a:solidFill>
                  <a:srgbClr val="2D4E69"/>
                </a:solidFill>
              </a:rPr>
              <a:t>Support for both parties</a:t>
            </a:r>
          </a:p>
        </p:txBody>
      </p:sp>
    </p:spTree>
    <p:extLst>
      <p:ext uri="{BB962C8B-B14F-4D97-AF65-F5344CB8AC3E}">
        <p14:creationId xmlns:p14="http://schemas.microsoft.com/office/powerpoint/2010/main" val="41217159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939EBC-F1B4-6FEE-56BF-DD27F5CCA9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31716C6-474F-012A-CA7D-2A8BE3FC25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919" y="204465"/>
            <a:ext cx="8623281" cy="611419"/>
          </a:xfrm>
        </p:spPr>
        <p:txBody>
          <a:bodyPr>
            <a:noAutofit/>
          </a:bodyPr>
          <a:lstStyle/>
          <a:p>
            <a:r>
              <a:rPr lang="en-US" sz="2800" dirty="0"/>
              <a:t>Ensuring Informed Access to Informal Resolution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D6A3E8-087E-410F-18C2-EC759FC786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2D4E69"/>
                </a:solidFill>
              </a:rPr>
              <a:t>The College should ensure that parties receive neutral and accurate information about the availability, nature, potential consequences, and voluntary character of informal resolution.</a:t>
            </a:r>
          </a:p>
          <a:p>
            <a:pPr lvl="1"/>
            <a:r>
              <a:rPr lang="en-US" dirty="0">
                <a:solidFill>
                  <a:srgbClr val="2D4E69"/>
                </a:solidFill>
              </a:rPr>
              <a:t>In the training provided to students and employees</a:t>
            </a:r>
          </a:p>
          <a:p>
            <a:pPr lvl="1"/>
            <a:r>
              <a:rPr lang="en-US" dirty="0">
                <a:solidFill>
                  <a:srgbClr val="2D4E69"/>
                </a:solidFill>
              </a:rPr>
              <a:t>In the institution’s written Title IX policy and grievance procedures</a:t>
            </a:r>
          </a:p>
          <a:p>
            <a:pPr lvl="1"/>
            <a:r>
              <a:rPr lang="en-US" dirty="0">
                <a:solidFill>
                  <a:srgbClr val="2D4E69"/>
                </a:solidFill>
              </a:rPr>
              <a:t>In informational materials relating to sexual harassment</a:t>
            </a:r>
          </a:p>
          <a:p>
            <a:pPr lvl="1"/>
            <a:r>
              <a:rPr lang="en-US" dirty="0">
                <a:solidFill>
                  <a:srgbClr val="2D4E69"/>
                </a:solidFill>
              </a:rPr>
              <a:t>In separate discussions between the Title IX Coordinator and each party, without pressuring either party to participate or favoring a particular outcome</a:t>
            </a:r>
          </a:p>
        </p:txBody>
      </p:sp>
    </p:spTree>
    <p:extLst>
      <p:ext uri="{BB962C8B-B14F-4D97-AF65-F5344CB8AC3E}">
        <p14:creationId xmlns:p14="http://schemas.microsoft.com/office/powerpoint/2010/main" val="8969885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12AD05-D1E1-BA79-A669-516A7DBE0A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6CE623C-35C9-E777-1E31-D5BDB8E85B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850" y="204465"/>
            <a:ext cx="8515350" cy="611419"/>
          </a:xfrm>
        </p:spPr>
        <p:txBody>
          <a:bodyPr>
            <a:noAutofit/>
          </a:bodyPr>
          <a:lstStyle/>
          <a:p>
            <a:r>
              <a:rPr lang="en-US" sz="4000" dirty="0"/>
              <a:t>Possible Outcomes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4EA3A8-BA65-119B-CCF2-BE697A9161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2D4E69"/>
                </a:solidFill>
              </a:rPr>
              <a:t>Participation in educational programming</a:t>
            </a:r>
          </a:p>
          <a:p>
            <a:r>
              <a:rPr lang="en-US" dirty="0">
                <a:solidFill>
                  <a:srgbClr val="2D4E69"/>
                </a:solidFill>
              </a:rPr>
              <a:t>No-contact agreements</a:t>
            </a:r>
          </a:p>
          <a:p>
            <a:r>
              <a:rPr lang="en-US" dirty="0">
                <a:solidFill>
                  <a:srgbClr val="2D4E69"/>
                </a:solidFill>
              </a:rPr>
              <a:t>Modifications of academic, work and living arrangements</a:t>
            </a:r>
          </a:p>
          <a:p>
            <a:r>
              <a:rPr lang="en-US" dirty="0">
                <a:solidFill>
                  <a:srgbClr val="2D4E69"/>
                </a:solidFill>
              </a:rPr>
              <a:t>Assistance with requesting academic allowances and extensions</a:t>
            </a:r>
          </a:p>
          <a:p>
            <a:r>
              <a:rPr lang="en-US" dirty="0">
                <a:solidFill>
                  <a:srgbClr val="2D4E69"/>
                </a:solidFill>
              </a:rPr>
              <a:t>Writing an impact statement </a:t>
            </a:r>
          </a:p>
          <a:p>
            <a:r>
              <a:rPr lang="en-US" dirty="0">
                <a:solidFill>
                  <a:srgbClr val="2D4E69"/>
                </a:solidFill>
              </a:rPr>
              <a:t>Writing a statement acknowledging harm caused</a:t>
            </a:r>
          </a:p>
        </p:txBody>
      </p:sp>
    </p:spTree>
    <p:extLst>
      <p:ext uri="{BB962C8B-B14F-4D97-AF65-F5344CB8AC3E}">
        <p14:creationId xmlns:p14="http://schemas.microsoft.com/office/powerpoint/2010/main" val="13531367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ysClr val="windowText" lastClr="000000"/>
      </a:dk1>
      <a:lt1>
        <a:sysClr val="window" lastClr="FFFFFF"/>
      </a:lt1>
      <a:dk2>
        <a:srgbClr val="388DA8"/>
      </a:dk2>
      <a:lt2>
        <a:srgbClr val="47463D"/>
      </a:lt2>
      <a:accent1>
        <a:srgbClr val="388DA8"/>
      </a:accent1>
      <a:accent2>
        <a:srgbClr val="736772"/>
      </a:accent2>
      <a:accent3>
        <a:srgbClr val="A26946"/>
      </a:accent3>
      <a:accent4>
        <a:srgbClr val="8064A2"/>
      </a:accent4>
      <a:accent5>
        <a:srgbClr val="A05B56"/>
      </a:accent5>
      <a:accent6>
        <a:srgbClr val="FFFFFF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744A40ED8A7B14DBCE9F4836A2E6CA3" ma:contentTypeVersion="12" ma:contentTypeDescription="Create a new document." ma:contentTypeScope="" ma:versionID="3b0ecdeabd337e7f34850a05568fedfb">
  <xsd:schema xmlns:xsd="http://www.w3.org/2001/XMLSchema" xmlns:xs="http://www.w3.org/2001/XMLSchema" xmlns:p="http://schemas.microsoft.com/office/2006/metadata/properties" xmlns:ns3="7bda8b6e-d74d-4edf-a84b-583a5cad09a3" targetNamespace="http://schemas.microsoft.com/office/2006/metadata/properties" ma:root="true" ma:fieldsID="5118afe853d5ea5c9ad88c2c2e635c6a" ns3:_="">
    <xsd:import namespace="7bda8b6e-d74d-4edf-a84b-583a5cad09a3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MediaServiceSystemTags" minOccurs="0"/>
                <xsd:element ref="ns3:MediaServiceGenerationTime" minOccurs="0"/>
                <xsd:element ref="ns3:MediaServiceEventHashCode" minOccurs="0"/>
                <xsd:element ref="ns3:_activity" minOccurs="0"/>
                <xsd:element ref="ns3:MediaServiceOCR" minOccurs="0"/>
                <xsd:element ref="ns3:MediaLengthInSeconds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bda8b6e-d74d-4edf-a84b-583a5cad09a3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13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_activity" ma:index="16" nillable="true" ma:displayName="_activity" ma:hidden="true" ma:internalName="_activity">
      <xsd:simpleType>
        <xsd:restriction base="dms:Note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7bda8b6e-d74d-4edf-a84b-583a5cad09a3" xsi:nil="true"/>
  </documentManagement>
</p:properties>
</file>

<file path=customXml/itemProps1.xml><?xml version="1.0" encoding="utf-8"?>
<ds:datastoreItem xmlns:ds="http://schemas.openxmlformats.org/officeDocument/2006/customXml" ds:itemID="{6534CA21-C833-4431-855C-04B2A586BC8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bda8b6e-d74d-4edf-a84b-583a5cad09a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AD3B26D-328E-46C0-BB91-BEA7DFD27C0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87BCA12-80EA-4F52-8512-7A70E712FEB5}">
  <ds:schemaRefs>
    <ds:schemaRef ds:uri="http://schemas.openxmlformats.org/package/2006/metadata/core-properties"/>
    <ds:schemaRef ds:uri="http://purl.org/dc/elements/1.1/"/>
    <ds:schemaRef ds:uri="http://purl.org/dc/terms/"/>
    <ds:schemaRef ds:uri="7bda8b6e-d74d-4edf-a84b-583a5cad09a3"/>
    <ds:schemaRef ds:uri="http://schemas.microsoft.com/office/2006/documentManagement/types"/>
    <ds:schemaRef ds:uri="http://www.w3.org/XML/1998/namespace"/>
    <ds:schemaRef ds:uri="http://purl.org/dc/dcmitype/"/>
    <ds:schemaRef ds:uri="http://schemas.microsoft.com/office/infopath/2007/PartnerControls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25467</TotalTime>
  <Words>577</Words>
  <Application>Microsoft Macintosh PowerPoint</Application>
  <PresentationFormat>On-screen Show (4:3)</PresentationFormat>
  <Paragraphs>95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3" baseType="lpstr">
      <vt:lpstr>Aptos</vt:lpstr>
      <vt:lpstr>Aptos Display</vt:lpstr>
      <vt:lpstr>Arial</vt:lpstr>
      <vt:lpstr>Calibri</vt:lpstr>
      <vt:lpstr>Gill Sans MT</vt:lpstr>
      <vt:lpstr>Helvetica LT Std Light</vt:lpstr>
      <vt:lpstr>Wingdings</vt:lpstr>
      <vt:lpstr>Office Theme</vt:lpstr>
      <vt:lpstr>Custom Design</vt:lpstr>
      <vt:lpstr>Informal Resolution</vt:lpstr>
      <vt:lpstr>Informal Resolution</vt:lpstr>
      <vt:lpstr>Why Use Informal Resolution?</vt:lpstr>
      <vt:lpstr>Informal Resolution – Timing</vt:lpstr>
      <vt:lpstr>Informal Resolution – Appropriate Uses</vt:lpstr>
      <vt:lpstr>Informal Resolution – Voluntary</vt:lpstr>
      <vt:lpstr>Structural Considerations</vt:lpstr>
      <vt:lpstr>Spectrum of Conflict Resolution</vt:lpstr>
      <vt:lpstr>Principles of Mediation</vt:lpstr>
      <vt:lpstr>The Mediation Process</vt:lpstr>
      <vt:lpstr>Principles of Restorative Justice</vt:lpstr>
      <vt:lpstr>The Restorative Justice Process</vt:lpstr>
      <vt:lpstr>Ensuring Informed Access to Informal Resolution</vt:lpstr>
      <vt:lpstr>Possible Outcomes</vt:lpstr>
    </vt:vector>
  </TitlesOfParts>
  <Company>Tamada Brown &amp; Associates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Phyllis Tamada Brown</dc:creator>
  <cp:lastModifiedBy>Sarah Uhl</cp:lastModifiedBy>
  <cp:revision>63</cp:revision>
  <cp:lastPrinted>2026-09-08T21:27:59Z</cp:lastPrinted>
  <dcterms:created xsi:type="dcterms:W3CDTF">2015-07-07T16:02:44Z</dcterms:created>
  <dcterms:modified xsi:type="dcterms:W3CDTF">2026-10-01T19:44:58Z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0x0101007744A40ED8A7B14DBCE9F4836A2E6CA3</vt:lpwstr>
  </property>
</Properties>
</file>