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9" r:id="rId5"/>
  </p:sldMasterIdLst>
  <p:notesMasterIdLst>
    <p:notesMasterId r:id="rId26"/>
  </p:notesMasterIdLst>
  <p:handoutMasterIdLst>
    <p:handoutMasterId r:id="rId27"/>
  </p:handoutMasterIdLst>
  <p:sldIdLst>
    <p:sldId id="884" r:id="rId6"/>
    <p:sldId id="885" r:id="rId7"/>
    <p:sldId id="886" r:id="rId8"/>
    <p:sldId id="887" r:id="rId9"/>
    <p:sldId id="888" r:id="rId10"/>
    <p:sldId id="889" r:id="rId11"/>
    <p:sldId id="890" r:id="rId12"/>
    <p:sldId id="891" r:id="rId13"/>
    <p:sldId id="892" r:id="rId14"/>
    <p:sldId id="893" r:id="rId15"/>
    <p:sldId id="643" r:id="rId16"/>
    <p:sldId id="644" r:id="rId17"/>
    <p:sldId id="645" r:id="rId18"/>
    <p:sldId id="646" r:id="rId19"/>
    <p:sldId id="647" r:id="rId20"/>
    <p:sldId id="918" r:id="rId21"/>
    <p:sldId id="919" r:id="rId22"/>
    <p:sldId id="920" r:id="rId23"/>
    <p:sldId id="521" r:id="rId24"/>
    <p:sldId id="528" r:id="rId25"/>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id="{13FA4F85-2D29-4D15-8CC6-3D65659E0605}">
          <p14:sldIdLst>
            <p14:sldId id="884"/>
            <p14:sldId id="885"/>
            <p14:sldId id="886"/>
            <p14:sldId id="887"/>
            <p14:sldId id="888"/>
            <p14:sldId id="889"/>
            <p14:sldId id="890"/>
            <p14:sldId id="891"/>
            <p14:sldId id="892"/>
            <p14:sldId id="893"/>
            <p14:sldId id="643"/>
            <p14:sldId id="644"/>
            <p14:sldId id="645"/>
            <p14:sldId id="646"/>
            <p14:sldId id="647"/>
            <p14:sldId id="918"/>
            <p14:sldId id="919"/>
            <p14:sldId id="920"/>
            <p14:sldId id="521"/>
            <p14:sldId id="528"/>
          </p14:sldIdLst>
        </p14:section>
      </p14:sectionLst>
    </p:ext>
    <p:ext uri="{EFAFB233-063F-42B5-8137-9DF3F51BA10A}">
      <p15:sldGuideLst xmlns:p15="http://schemas.microsoft.com/office/powerpoint/2012/main">
        <p15:guide id="1" orient="horz">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AB09F0-003C-8F14-2357-F7B524FD87D4}" name="George Sellis" initials="GS" userId="S::gps@hmbr.com::653045c4-0a73-42c3-8c78-69e1c0ce803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4E69"/>
    <a:srgbClr val="A3B6C5"/>
    <a:srgbClr val="65869F"/>
    <a:srgbClr val="D7D6CF"/>
    <a:srgbClr val="437083"/>
    <a:srgbClr val="6C6864"/>
    <a:srgbClr val="A45311"/>
    <a:srgbClr val="2E5B7D"/>
    <a:srgbClr val="2B6D81"/>
    <a:srgbClr val="94B9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08" autoAdjust="0"/>
    <p:restoredTop sz="77671" autoAdjust="0"/>
  </p:normalViewPr>
  <p:slideViewPr>
    <p:cSldViewPr snapToGrid="0">
      <p:cViewPr varScale="1">
        <p:scale>
          <a:sx n="97" d="100"/>
          <a:sy n="97" d="100"/>
        </p:scale>
        <p:origin x="2184" y="192"/>
      </p:cViewPr>
      <p:guideLst>
        <p:guide orient="horz"/>
        <p:guide/>
      </p:guideLst>
    </p:cSldViewPr>
  </p:slideViewPr>
  <p:outlineViewPr>
    <p:cViewPr>
      <p:scale>
        <a:sx n="33" d="100"/>
        <a:sy n="33" d="100"/>
      </p:scale>
      <p:origin x="0" y="-5048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Bothfeld" userId="dafff253-667d-41f7-a646-051c0c58f757" providerId="ADAL" clId="{16A1351E-C712-4F92-8701-6981DAC79D29}"/>
    <pc:docChg chg="undo redo custSel addSld delSld modSld sldOrd modSection modNotesMaster modHandout">
      <pc:chgData name="Emily Bothfeld" userId="dafff253-667d-41f7-a646-051c0c58f757" providerId="ADAL" clId="{16A1351E-C712-4F92-8701-6981DAC79D29}" dt="2026-09-24T16:27:03.471" v="6797" actId="20577"/>
      <pc:docMkLst>
        <pc:docMk/>
      </pc:docMkLst>
      <pc:sldChg chg="modNotes">
        <pc:chgData name="Emily Bothfeld" userId="dafff253-667d-41f7-a646-051c0c58f757" providerId="ADAL" clId="{16A1351E-C712-4F92-8701-6981DAC79D29}" dt="2026-09-24T16:24:55.398" v="6714" actId="368"/>
        <pc:sldMkLst>
          <pc:docMk/>
          <pc:sldMk cId="2120214497" sldId="521"/>
        </pc:sldMkLst>
      </pc:sldChg>
      <pc:sldChg chg="modSp mod">
        <pc:chgData name="Emily Bothfeld" userId="dafff253-667d-41f7-a646-051c0c58f757" providerId="ADAL" clId="{16A1351E-C712-4F92-8701-6981DAC79D29}" dt="2026-09-06T14:43:24.679" v="553" actId="20577"/>
        <pc:sldMkLst>
          <pc:docMk/>
          <pc:sldMk cId="2163819513" sldId="529"/>
        </pc:sldMkLst>
        <pc:spChg chg="mod">
          <ac:chgData name="Emily Bothfeld" userId="dafff253-667d-41f7-a646-051c0c58f757" providerId="ADAL" clId="{16A1351E-C712-4F92-8701-6981DAC79D29}" dt="2026-09-06T14:43:24.679" v="553" actId="20577"/>
          <ac:spMkLst>
            <pc:docMk/>
            <pc:sldMk cId="2163819513" sldId="529"/>
            <ac:spMk id="3" creationId="{F19ECF7F-08A7-D57E-B8EE-B71FD9317738}"/>
          </ac:spMkLst>
        </pc:spChg>
      </pc:sldChg>
      <pc:sldChg chg="modSp mod modNotes">
        <pc:chgData name="Emily Bothfeld" userId="dafff253-667d-41f7-a646-051c0c58f757" providerId="ADAL" clId="{16A1351E-C712-4F92-8701-6981DAC79D29}" dt="2026-09-24T16:24:54.939" v="6436" actId="368"/>
        <pc:sldMkLst>
          <pc:docMk/>
          <pc:sldMk cId="2802502085" sldId="558"/>
        </pc:sldMkLst>
        <pc:spChg chg="mod">
          <ac:chgData name="Emily Bothfeld" userId="dafff253-667d-41f7-a646-051c0c58f757" providerId="ADAL" clId="{16A1351E-C712-4F92-8701-6981DAC79D29}" dt="2026-09-08T21:31:18.588" v="6326" actId="20577"/>
          <ac:spMkLst>
            <pc:docMk/>
            <pc:sldMk cId="2802502085" sldId="558"/>
            <ac:spMk id="10" creationId="{E2910CA4-A220-5E77-ED29-62F8A18CB00B}"/>
          </ac:spMkLst>
        </pc:spChg>
      </pc:sldChg>
      <pc:sldChg chg="modNotes">
        <pc:chgData name="Emily Bothfeld" userId="dafff253-667d-41f7-a646-051c0c58f757" providerId="ADAL" clId="{16A1351E-C712-4F92-8701-6981DAC79D29}" dt="2026-09-24T16:24:54.955" v="6448" actId="368"/>
        <pc:sldMkLst>
          <pc:docMk/>
          <pc:sldMk cId="162295815" sldId="559"/>
        </pc:sldMkLst>
      </pc:sldChg>
      <pc:sldChg chg="modNotes">
        <pc:chgData name="Emily Bothfeld" userId="dafff253-667d-41f7-a646-051c0c58f757" providerId="ADAL" clId="{16A1351E-C712-4F92-8701-6981DAC79D29}" dt="2026-09-24T16:24:55.002" v="6472" actId="368"/>
        <pc:sldMkLst>
          <pc:docMk/>
          <pc:sldMk cId="3295656356" sldId="560"/>
        </pc:sldMkLst>
      </pc:sldChg>
      <pc:sldChg chg="modNotes">
        <pc:chgData name="Emily Bothfeld" userId="dafff253-667d-41f7-a646-051c0c58f757" providerId="ADAL" clId="{16A1351E-C712-4F92-8701-6981DAC79D29}" dt="2026-09-24T16:24:54.986" v="6462" actId="368"/>
        <pc:sldMkLst>
          <pc:docMk/>
          <pc:sldMk cId="3897586019" sldId="561"/>
        </pc:sldMkLst>
      </pc:sldChg>
      <pc:sldChg chg="modNotes">
        <pc:chgData name="Emily Bothfeld" userId="dafff253-667d-41f7-a646-051c0c58f757" providerId="ADAL" clId="{16A1351E-C712-4F92-8701-6981DAC79D29}" dt="2026-09-24T16:24:54.939" v="6438" actId="368"/>
        <pc:sldMkLst>
          <pc:docMk/>
          <pc:sldMk cId="417708786" sldId="563"/>
        </pc:sldMkLst>
      </pc:sldChg>
      <pc:sldChg chg="modSp mod modNotes">
        <pc:chgData name="Emily Bothfeld" userId="dafff253-667d-41f7-a646-051c0c58f757" providerId="ADAL" clId="{16A1351E-C712-4F92-8701-6981DAC79D29}" dt="2026-09-24T16:24:54.977" v="6460" actId="368"/>
        <pc:sldMkLst>
          <pc:docMk/>
          <pc:sldMk cId="2685220603" sldId="564"/>
        </pc:sldMkLst>
        <pc:spChg chg="mod">
          <ac:chgData name="Emily Bothfeld" userId="dafff253-667d-41f7-a646-051c0c58f757" providerId="ADAL" clId="{16A1351E-C712-4F92-8701-6981DAC79D29}" dt="2026-09-06T14:42:06.078" v="550" actId="20577"/>
          <ac:spMkLst>
            <pc:docMk/>
            <pc:sldMk cId="2685220603" sldId="564"/>
            <ac:spMk id="10" creationId="{215DA3FA-86DB-59B9-3CF6-88B75EC0A9D4}"/>
          </ac:spMkLst>
        </pc:spChg>
      </pc:sldChg>
      <pc:sldChg chg="modNotes">
        <pc:chgData name="Emily Bothfeld" userId="dafff253-667d-41f7-a646-051c0c58f757" providerId="ADAL" clId="{16A1351E-C712-4F92-8701-6981DAC79D29}" dt="2026-09-24T16:24:54.977" v="6458" actId="368"/>
        <pc:sldMkLst>
          <pc:docMk/>
          <pc:sldMk cId="96419370" sldId="566"/>
        </pc:sldMkLst>
      </pc:sldChg>
      <pc:sldChg chg="modNotes">
        <pc:chgData name="Emily Bothfeld" userId="dafff253-667d-41f7-a646-051c0c58f757" providerId="ADAL" clId="{16A1351E-C712-4F92-8701-6981DAC79D29}" dt="2026-09-24T16:24:54.986" v="6464" actId="368"/>
        <pc:sldMkLst>
          <pc:docMk/>
          <pc:sldMk cId="1458703114" sldId="567"/>
        </pc:sldMkLst>
      </pc:sldChg>
      <pc:sldChg chg="modNotes">
        <pc:chgData name="Emily Bothfeld" userId="dafff253-667d-41f7-a646-051c0c58f757" providerId="ADAL" clId="{16A1351E-C712-4F92-8701-6981DAC79D29}" dt="2026-09-24T16:24:55.002" v="6474" actId="368"/>
        <pc:sldMkLst>
          <pc:docMk/>
          <pc:sldMk cId="3464974869" sldId="568"/>
        </pc:sldMkLst>
      </pc:sldChg>
      <pc:sldChg chg="modNotes">
        <pc:chgData name="Emily Bothfeld" userId="dafff253-667d-41f7-a646-051c0c58f757" providerId="ADAL" clId="{16A1351E-C712-4F92-8701-6981DAC79D29}" dt="2026-09-24T16:24:54.986" v="6466" actId="368"/>
        <pc:sldMkLst>
          <pc:docMk/>
          <pc:sldMk cId="1568316422" sldId="569"/>
        </pc:sldMkLst>
      </pc:sldChg>
      <pc:sldChg chg="addSp delSp modSp mod modNotes">
        <pc:chgData name="Emily Bothfeld" userId="dafff253-667d-41f7-a646-051c0c58f757" providerId="ADAL" clId="{16A1351E-C712-4F92-8701-6981DAC79D29}" dt="2026-09-24T16:24:55.065" v="6516" actId="368"/>
        <pc:sldMkLst>
          <pc:docMk/>
          <pc:sldMk cId="417124768" sldId="570"/>
        </pc:sldMkLst>
        <pc:spChg chg="mod">
          <ac:chgData name="Emily Bothfeld" userId="dafff253-667d-41f7-a646-051c0c58f757" providerId="ADAL" clId="{16A1351E-C712-4F92-8701-6981DAC79D29}" dt="2026-09-06T14:55:25.331" v="1159" actId="1076"/>
          <ac:spMkLst>
            <pc:docMk/>
            <pc:sldMk cId="417124768" sldId="570"/>
            <ac:spMk id="4" creationId="{A6EF2B44-17EB-2440-66BA-B95D13BE94E0}"/>
          </ac:spMkLst>
        </pc:spChg>
        <pc:spChg chg="mod">
          <ac:chgData name="Emily Bothfeld" userId="dafff253-667d-41f7-a646-051c0c58f757" providerId="ADAL" clId="{16A1351E-C712-4F92-8701-6981DAC79D29}" dt="2026-09-06T14:55:29.710" v="1160" actId="1076"/>
          <ac:spMkLst>
            <pc:docMk/>
            <pc:sldMk cId="417124768" sldId="570"/>
            <ac:spMk id="9" creationId="{D9ED7BDE-84CD-4894-FD9E-A9858141FD22}"/>
          </ac:spMkLst>
        </pc:spChg>
        <pc:spChg chg="mod">
          <ac:chgData name="Emily Bothfeld" userId="dafff253-667d-41f7-a646-051c0c58f757" providerId="ADAL" clId="{16A1351E-C712-4F92-8701-6981DAC79D29}" dt="2026-09-06T14:55:19.913" v="1158" actId="1076"/>
          <ac:spMkLst>
            <pc:docMk/>
            <pc:sldMk cId="417124768" sldId="570"/>
            <ac:spMk id="12" creationId="{472B71BA-7938-631E-1523-21D78A544BE7}"/>
          </ac:spMkLst>
        </pc:spChg>
      </pc:sldChg>
      <pc:sldChg chg="modSp mod modNotes">
        <pc:chgData name="Emily Bothfeld" userId="dafff253-667d-41f7-a646-051c0c58f757" providerId="ADAL" clId="{16A1351E-C712-4F92-8701-6981DAC79D29}" dt="2026-09-24T16:27:03.471" v="6797" actId="20577"/>
        <pc:sldMkLst>
          <pc:docMk/>
          <pc:sldMk cId="2801108921" sldId="571"/>
        </pc:sldMkLst>
        <pc:spChg chg="mod">
          <ac:chgData name="Emily Bothfeld" userId="dafff253-667d-41f7-a646-051c0c58f757" providerId="ADAL" clId="{16A1351E-C712-4F92-8701-6981DAC79D29}" dt="2026-09-24T16:27:03.471" v="6797" actId="20577"/>
          <ac:spMkLst>
            <pc:docMk/>
            <pc:sldMk cId="2801108921" sldId="571"/>
            <ac:spMk id="10" creationId="{A1514247-6ACD-0BBA-46F7-036C26AE48FA}"/>
          </ac:spMkLst>
        </pc:spChg>
      </pc:sldChg>
      <pc:sldChg chg="modSp mod modNotes">
        <pc:chgData name="Emily Bothfeld" userId="dafff253-667d-41f7-a646-051c0c58f757" providerId="ADAL" clId="{16A1351E-C712-4F92-8701-6981DAC79D29}" dt="2026-09-24T16:24:55.018" v="6488" actId="368"/>
        <pc:sldMkLst>
          <pc:docMk/>
          <pc:sldMk cId="1440027463" sldId="576"/>
        </pc:sldMkLst>
        <pc:spChg chg="mod">
          <ac:chgData name="Emily Bothfeld" userId="dafff253-667d-41f7-a646-051c0c58f757" providerId="ADAL" clId="{16A1351E-C712-4F92-8701-6981DAC79D29}" dt="2026-09-08T19:14:10.779" v="2066" actId="20577"/>
          <ac:spMkLst>
            <pc:docMk/>
            <pc:sldMk cId="1440027463" sldId="576"/>
            <ac:spMk id="3" creationId="{9648F496-1415-993F-789C-21BCEEFEA440}"/>
          </ac:spMkLst>
        </pc:spChg>
      </pc:sldChg>
      <pc:sldChg chg="modNotes">
        <pc:chgData name="Emily Bothfeld" userId="dafff253-667d-41f7-a646-051c0c58f757" providerId="ADAL" clId="{16A1351E-C712-4F92-8701-6981DAC79D29}" dt="2026-09-24T16:24:55.034" v="6492" actId="368"/>
        <pc:sldMkLst>
          <pc:docMk/>
          <pc:sldMk cId="2143666316" sldId="577"/>
        </pc:sldMkLst>
      </pc:sldChg>
      <pc:sldChg chg="modSp mod modNotes modNotesTx">
        <pc:chgData name="Emily Bothfeld" userId="dafff253-667d-41f7-a646-051c0c58f757" providerId="ADAL" clId="{16A1351E-C712-4F92-8701-6981DAC79D29}" dt="2026-09-24T16:24:55.049" v="6508" actId="368"/>
        <pc:sldMkLst>
          <pc:docMk/>
          <pc:sldMk cId="2084601555" sldId="579"/>
        </pc:sldMkLst>
        <pc:spChg chg="mod">
          <ac:chgData name="Emily Bothfeld" userId="dafff253-667d-41f7-a646-051c0c58f757" providerId="ADAL" clId="{16A1351E-C712-4F92-8701-6981DAC79D29}" dt="2026-09-08T20:43:01.700" v="4278" actId="313"/>
          <ac:spMkLst>
            <pc:docMk/>
            <pc:sldMk cId="2084601555" sldId="579"/>
            <ac:spMk id="10" creationId="{E22C90FC-C2E2-3DC6-4B5E-11F741097F9A}"/>
          </ac:spMkLst>
        </pc:spChg>
      </pc:sldChg>
      <pc:sldChg chg="modSp mod modNotes modNotesTx">
        <pc:chgData name="Emily Bothfeld" userId="dafff253-667d-41f7-a646-051c0c58f757" providerId="ADAL" clId="{16A1351E-C712-4F92-8701-6981DAC79D29}" dt="2026-09-24T16:24:55.065" v="6510" actId="368"/>
        <pc:sldMkLst>
          <pc:docMk/>
          <pc:sldMk cId="1327044798" sldId="580"/>
        </pc:sldMkLst>
        <pc:spChg chg="mod">
          <ac:chgData name="Emily Bothfeld" userId="dafff253-667d-41f7-a646-051c0c58f757" providerId="ADAL" clId="{16A1351E-C712-4F92-8701-6981DAC79D29}" dt="2026-09-06T14:59:06.687" v="1286" actId="27636"/>
          <ac:spMkLst>
            <pc:docMk/>
            <pc:sldMk cId="1327044798" sldId="580"/>
            <ac:spMk id="10" creationId="{48D2A1D2-C75F-B0FD-AD99-61F4A73D1BA6}"/>
          </ac:spMkLst>
        </pc:spChg>
      </pc:sldChg>
      <pc:sldChg chg="modNotes">
        <pc:chgData name="Emily Bothfeld" userId="dafff253-667d-41f7-a646-051c0c58f757" providerId="ADAL" clId="{16A1351E-C712-4F92-8701-6981DAC79D29}" dt="2026-09-24T16:24:55.065" v="6512" actId="368"/>
        <pc:sldMkLst>
          <pc:docMk/>
          <pc:sldMk cId="1553409974" sldId="581"/>
        </pc:sldMkLst>
      </pc:sldChg>
      <pc:sldChg chg="modNotes">
        <pc:chgData name="Emily Bothfeld" userId="dafff253-667d-41f7-a646-051c0c58f757" providerId="ADAL" clId="{16A1351E-C712-4F92-8701-6981DAC79D29}" dt="2026-09-24T16:24:55.065" v="6514" actId="368"/>
        <pc:sldMkLst>
          <pc:docMk/>
          <pc:sldMk cId="3096098512" sldId="582"/>
        </pc:sldMkLst>
      </pc:sldChg>
      <pc:sldChg chg="modNotes">
        <pc:chgData name="Emily Bothfeld" userId="dafff253-667d-41f7-a646-051c0c58f757" providerId="ADAL" clId="{16A1351E-C712-4F92-8701-6981DAC79D29}" dt="2026-09-24T16:24:55.078" v="6518" actId="368"/>
        <pc:sldMkLst>
          <pc:docMk/>
          <pc:sldMk cId="420370676" sldId="583"/>
        </pc:sldMkLst>
      </pc:sldChg>
      <pc:sldChg chg="modSp mod modNotes">
        <pc:chgData name="Emily Bothfeld" userId="dafff253-667d-41f7-a646-051c0c58f757" providerId="ADAL" clId="{16A1351E-C712-4F92-8701-6981DAC79D29}" dt="2026-09-24T16:24:55.081" v="6522" actId="368"/>
        <pc:sldMkLst>
          <pc:docMk/>
          <pc:sldMk cId="3741602384" sldId="584"/>
        </pc:sldMkLst>
        <pc:spChg chg="mod">
          <ac:chgData name="Emily Bothfeld" userId="dafff253-667d-41f7-a646-051c0c58f757" providerId="ADAL" clId="{16A1351E-C712-4F92-8701-6981DAC79D29}" dt="2026-09-08T20:44:58.311" v="4448" actId="20577"/>
          <ac:spMkLst>
            <pc:docMk/>
            <pc:sldMk cId="3741602384" sldId="584"/>
            <ac:spMk id="10" creationId="{4DE1AD8C-30E3-0433-A809-F8F97BBD1718}"/>
          </ac:spMkLst>
        </pc:spChg>
      </pc:sldChg>
      <pc:sldChg chg="modSp mod modNotes">
        <pc:chgData name="Emily Bothfeld" userId="dafff253-667d-41f7-a646-051c0c58f757" providerId="ADAL" clId="{16A1351E-C712-4F92-8701-6981DAC79D29}" dt="2026-09-24T16:24:55.081" v="6526" actId="368"/>
        <pc:sldMkLst>
          <pc:docMk/>
          <pc:sldMk cId="3111158118" sldId="585"/>
        </pc:sldMkLst>
        <pc:spChg chg="mod">
          <ac:chgData name="Emily Bothfeld" userId="dafff253-667d-41f7-a646-051c0c58f757" providerId="ADAL" clId="{16A1351E-C712-4F92-8701-6981DAC79D29}" dt="2026-09-06T14:46:49.085" v="837" actId="20577"/>
          <ac:spMkLst>
            <pc:docMk/>
            <pc:sldMk cId="3111158118" sldId="585"/>
            <ac:spMk id="10" creationId="{AD39B7B3-E0BE-49B8-5785-1C0A8314F9F7}"/>
          </ac:spMkLst>
        </pc:spChg>
      </pc:sldChg>
      <pc:sldChg chg="modNotes">
        <pc:chgData name="Emily Bothfeld" userId="dafff253-667d-41f7-a646-051c0c58f757" providerId="ADAL" clId="{16A1351E-C712-4F92-8701-6981DAC79D29}" dt="2026-09-24T16:24:55.101" v="6532" actId="368"/>
        <pc:sldMkLst>
          <pc:docMk/>
          <pc:sldMk cId="937355859" sldId="586"/>
        </pc:sldMkLst>
      </pc:sldChg>
      <pc:sldChg chg="modSp mod modNotes">
        <pc:chgData name="Emily Bothfeld" userId="dafff253-667d-41f7-a646-051c0c58f757" providerId="ADAL" clId="{16A1351E-C712-4F92-8701-6981DAC79D29}" dt="2026-09-24T16:24:55.103" v="6536" actId="368"/>
        <pc:sldMkLst>
          <pc:docMk/>
          <pc:sldMk cId="4185595565" sldId="587"/>
        </pc:sldMkLst>
        <pc:spChg chg="mod">
          <ac:chgData name="Emily Bothfeld" userId="dafff253-667d-41f7-a646-051c0c58f757" providerId="ADAL" clId="{16A1351E-C712-4F92-8701-6981DAC79D29}" dt="2026-09-08T20:46:35.033" v="4710" actId="20577"/>
          <ac:spMkLst>
            <pc:docMk/>
            <pc:sldMk cId="4185595565" sldId="587"/>
            <ac:spMk id="10" creationId="{9326CD73-14EE-DAFB-72D9-D26C3CA76504}"/>
          </ac:spMkLst>
        </pc:spChg>
      </pc:sldChg>
      <pc:sldChg chg="modNotes">
        <pc:chgData name="Emily Bothfeld" userId="dafff253-667d-41f7-a646-051c0c58f757" providerId="ADAL" clId="{16A1351E-C712-4F92-8701-6981DAC79D29}" dt="2026-09-24T16:24:55.113" v="6540" actId="368"/>
        <pc:sldMkLst>
          <pc:docMk/>
          <pc:sldMk cId="3510637506" sldId="588"/>
        </pc:sldMkLst>
      </pc:sldChg>
      <pc:sldChg chg="modSp mod modNotes">
        <pc:chgData name="Emily Bothfeld" userId="dafff253-667d-41f7-a646-051c0c58f757" providerId="ADAL" clId="{16A1351E-C712-4F92-8701-6981DAC79D29}" dt="2026-09-24T16:24:55.113" v="6544" actId="368"/>
        <pc:sldMkLst>
          <pc:docMk/>
          <pc:sldMk cId="841260423" sldId="589"/>
        </pc:sldMkLst>
        <pc:spChg chg="mod">
          <ac:chgData name="Emily Bothfeld" userId="dafff253-667d-41f7-a646-051c0c58f757" providerId="ADAL" clId="{16A1351E-C712-4F92-8701-6981DAC79D29}" dt="2026-09-08T20:48:10.476" v="4826"/>
          <ac:spMkLst>
            <pc:docMk/>
            <pc:sldMk cId="841260423" sldId="589"/>
            <ac:spMk id="10" creationId="{E16315F4-A484-427C-DCAA-16353FE18616}"/>
          </ac:spMkLst>
        </pc:spChg>
      </pc:sldChg>
      <pc:sldChg chg="modSp mod modNotes">
        <pc:chgData name="Emily Bothfeld" userId="dafff253-667d-41f7-a646-051c0c58f757" providerId="ADAL" clId="{16A1351E-C712-4F92-8701-6981DAC79D29}" dt="2026-09-24T16:24:55.081" v="6520" actId="368"/>
        <pc:sldMkLst>
          <pc:docMk/>
          <pc:sldMk cId="1426001499" sldId="590"/>
        </pc:sldMkLst>
        <pc:spChg chg="mod">
          <ac:chgData name="Emily Bothfeld" userId="dafff253-667d-41f7-a646-051c0c58f757" providerId="ADAL" clId="{16A1351E-C712-4F92-8701-6981DAC79D29}" dt="2026-09-06T14:46:13.013" v="775" actId="20577"/>
          <ac:spMkLst>
            <pc:docMk/>
            <pc:sldMk cId="1426001499" sldId="590"/>
            <ac:spMk id="10" creationId="{93990FA7-7B4F-56A4-F4C8-F5CCD3BF22A2}"/>
          </ac:spMkLst>
        </pc:spChg>
      </pc:sldChg>
      <pc:sldChg chg="modSp mod modNotes">
        <pc:chgData name="Emily Bothfeld" userId="dafff253-667d-41f7-a646-051c0c58f757" providerId="ADAL" clId="{16A1351E-C712-4F92-8701-6981DAC79D29}" dt="2026-09-24T16:24:55.081" v="6524" actId="368"/>
        <pc:sldMkLst>
          <pc:docMk/>
          <pc:sldMk cId="1599593661" sldId="591"/>
        </pc:sldMkLst>
        <pc:spChg chg="mod">
          <ac:chgData name="Emily Bothfeld" userId="dafff253-667d-41f7-a646-051c0c58f757" providerId="ADAL" clId="{16A1351E-C712-4F92-8701-6981DAC79D29}" dt="2026-09-06T14:47:06.351" v="923" actId="20577"/>
          <ac:spMkLst>
            <pc:docMk/>
            <pc:sldMk cId="1599593661" sldId="591"/>
            <ac:spMk id="10" creationId="{78A46554-0A65-F3A7-9753-ABEF29419FFA}"/>
          </ac:spMkLst>
        </pc:spChg>
      </pc:sldChg>
      <pc:sldChg chg="modSp mod modNotes">
        <pc:chgData name="Emily Bothfeld" userId="dafff253-667d-41f7-a646-051c0c58f757" providerId="ADAL" clId="{16A1351E-C712-4F92-8701-6981DAC79D29}" dt="2026-09-24T16:24:55.081" v="6528" actId="368"/>
        <pc:sldMkLst>
          <pc:docMk/>
          <pc:sldMk cId="2121892970" sldId="592"/>
        </pc:sldMkLst>
        <pc:spChg chg="mod">
          <ac:chgData name="Emily Bothfeld" userId="dafff253-667d-41f7-a646-051c0c58f757" providerId="ADAL" clId="{16A1351E-C712-4F92-8701-6981DAC79D29}" dt="2026-09-06T14:56:15.801" v="1162" actId="20577"/>
          <ac:spMkLst>
            <pc:docMk/>
            <pc:sldMk cId="2121892970" sldId="592"/>
            <ac:spMk id="10" creationId="{FC6E8DF3-4F7F-56A8-AB45-519362C39278}"/>
          </ac:spMkLst>
        </pc:spChg>
      </pc:sldChg>
      <pc:sldChg chg="modNotes">
        <pc:chgData name="Emily Bothfeld" userId="dafff253-667d-41f7-a646-051c0c58f757" providerId="ADAL" clId="{16A1351E-C712-4F92-8701-6981DAC79D29}" dt="2026-09-24T16:24:55.103" v="6534" actId="368"/>
        <pc:sldMkLst>
          <pc:docMk/>
          <pc:sldMk cId="3859268908" sldId="593"/>
        </pc:sldMkLst>
      </pc:sldChg>
      <pc:sldChg chg="modSp mod modNotes">
        <pc:chgData name="Emily Bothfeld" userId="dafff253-667d-41f7-a646-051c0c58f757" providerId="ADAL" clId="{16A1351E-C712-4F92-8701-6981DAC79D29}" dt="2026-09-24T16:24:55.113" v="6542" actId="368"/>
        <pc:sldMkLst>
          <pc:docMk/>
          <pc:sldMk cId="787761239" sldId="594"/>
        </pc:sldMkLst>
        <pc:spChg chg="mod">
          <ac:chgData name="Emily Bothfeld" userId="dafff253-667d-41f7-a646-051c0c58f757" providerId="ADAL" clId="{16A1351E-C712-4F92-8701-6981DAC79D29}" dt="2026-09-08T20:47:44.110" v="4825" actId="20577"/>
          <ac:spMkLst>
            <pc:docMk/>
            <pc:sldMk cId="787761239" sldId="594"/>
            <ac:spMk id="10" creationId="{419CF10F-3253-9FFE-1FB5-B34047117D8D}"/>
          </ac:spMkLst>
        </pc:spChg>
      </pc:sldChg>
      <pc:sldChg chg="modNotes">
        <pc:chgData name="Emily Bothfeld" userId="dafff253-667d-41f7-a646-051c0c58f757" providerId="ADAL" clId="{16A1351E-C712-4F92-8701-6981DAC79D29}" dt="2026-09-24T16:24:55.113" v="6546" actId="368"/>
        <pc:sldMkLst>
          <pc:docMk/>
          <pc:sldMk cId="1684147342" sldId="595"/>
        </pc:sldMkLst>
      </pc:sldChg>
      <pc:sldChg chg="modSp mod modNotes">
        <pc:chgData name="Emily Bothfeld" userId="dafff253-667d-41f7-a646-051c0c58f757" providerId="ADAL" clId="{16A1351E-C712-4F92-8701-6981DAC79D29}" dt="2026-09-24T16:24:55.081" v="6530" actId="368"/>
        <pc:sldMkLst>
          <pc:docMk/>
          <pc:sldMk cId="1297701799" sldId="596"/>
        </pc:sldMkLst>
        <pc:spChg chg="mod">
          <ac:chgData name="Emily Bothfeld" userId="dafff253-667d-41f7-a646-051c0c58f757" providerId="ADAL" clId="{16A1351E-C712-4F92-8701-6981DAC79D29}" dt="2026-09-06T14:48:06.464" v="1035" actId="20577"/>
          <ac:spMkLst>
            <pc:docMk/>
            <pc:sldMk cId="1297701799" sldId="596"/>
            <ac:spMk id="10" creationId="{BC590747-3803-9901-8981-1651B2394256}"/>
          </ac:spMkLst>
        </pc:spChg>
      </pc:sldChg>
      <pc:sldChg chg="modSp mod ord modNotes">
        <pc:chgData name="Emily Bothfeld" userId="dafff253-667d-41f7-a646-051c0c58f757" providerId="ADAL" clId="{16A1351E-C712-4F92-8701-6981DAC79D29}" dt="2026-09-24T16:24:55.178" v="6588" actId="368"/>
        <pc:sldMkLst>
          <pc:docMk/>
          <pc:sldMk cId="2739847741" sldId="607"/>
        </pc:sldMkLst>
        <pc:spChg chg="mod">
          <ac:chgData name="Emily Bothfeld" userId="dafff253-667d-41f7-a646-051c0c58f757" providerId="ADAL" clId="{16A1351E-C712-4F92-8701-6981DAC79D29}" dt="2026-09-08T21:06:50.649" v="5061" actId="20577"/>
          <ac:spMkLst>
            <pc:docMk/>
            <pc:sldMk cId="2739847741" sldId="607"/>
            <ac:spMk id="10" creationId="{FD4D6928-8EBC-8338-97C1-890ABD286940}"/>
          </ac:spMkLst>
        </pc:spChg>
      </pc:sldChg>
      <pc:sldChg chg="modNotes">
        <pc:chgData name="Emily Bothfeld" userId="dafff253-667d-41f7-a646-051c0c58f757" providerId="ADAL" clId="{16A1351E-C712-4F92-8701-6981DAC79D29}" dt="2026-09-24T16:24:55.018" v="6486" actId="368"/>
        <pc:sldMkLst>
          <pc:docMk/>
          <pc:sldMk cId="3537847648" sldId="614"/>
        </pc:sldMkLst>
      </pc:sldChg>
      <pc:sldChg chg="modNotes">
        <pc:chgData name="Emily Bothfeld" userId="dafff253-667d-41f7-a646-051c0c58f757" providerId="ADAL" clId="{16A1351E-C712-4F92-8701-6981DAC79D29}" dt="2026-09-24T16:24:55.002" v="6476" actId="368"/>
        <pc:sldMkLst>
          <pc:docMk/>
          <pc:sldMk cId="1685154682" sldId="615"/>
        </pc:sldMkLst>
      </pc:sldChg>
      <pc:sldChg chg="modSp mod modNotes">
        <pc:chgData name="Emily Bothfeld" userId="dafff253-667d-41f7-a646-051c0c58f757" providerId="ADAL" clId="{16A1351E-C712-4F92-8701-6981DAC79D29}" dt="2026-09-24T16:24:55.002" v="6478" actId="368"/>
        <pc:sldMkLst>
          <pc:docMk/>
          <pc:sldMk cId="684027274" sldId="616"/>
        </pc:sldMkLst>
        <pc:spChg chg="mod">
          <ac:chgData name="Emily Bothfeld" userId="dafff253-667d-41f7-a646-051c0c58f757" providerId="ADAL" clId="{16A1351E-C712-4F92-8701-6981DAC79D29}" dt="2026-09-08T20:40:17.781" v="4076" actId="27636"/>
          <ac:spMkLst>
            <pc:docMk/>
            <pc:sldMk cId="684027274" sldId="616"/>
            <ac:spMk id="10" creationId="{F953EAF1-C5C4-BBFF-9CDC-9056339E2B7F}"/>
          </ac:spMkLst>
        </pc:spChg>
      </pc:sldChg>
      <pc:sldChg chg="modNotes">
        <pc:chgData name="Emily Bothfeld" userId="dafff253-667d-41f7-a646-051c0c58f757" providerId="ADAL" clId="{16A1351E-C712-4F92-8701-6981DAC79D29}" dt="2026-09-24T16:24:55.018" v="6480" actId="368"/>
        <pc:sldMkLst>
          <pc:docMk/>
          <pc:sldMk cId="78962700" sldId="618"/>
        </pc:sldMkLst>
      </pc:sldChg>
      <pc:sldChg chg="modNotes">
        <pc:chgData name="Emily Bothfeld" userId="dafff253-667d-41f7-a646-051c0c58f757" providerId="ADAL" clId="{16A1351E-C712-4F92-8701-6981DAC79D29}" dt="2026-09-24T16:24:55.018" v="6482" actId="368"/>
        <pc:sldMkLst>
          <pc:docMk/>
          <pc:sldMk cId="1311444288" sldId="619"/>
        </pc:sldMkLst>
      </pc:sldChg>
      <pc:sldChg chg="modNotes">
        <pc:chgData name="Emily Bothfeld" userId="dafff253-667d-41f7-a646-051c0c58f757" providerId="ADAL" clId="{16A1351E-C712-4F92-8701-6981DAC79D29}" dt="2026-09-24T16:24:54.765" v="6358" actId="368"/>
        <pc:sldMkLst>
          <pc:docMk/>
          <pc:sldMk cId="1284069039" sldId="620"/>
        </pc:sldMkLst>
      </pc:sldChg>
      <pc:sldChg chg="modNotes">
        <pc:chgData name="Emily Bothfeld" userId="dafff253-667d-41f7-a646-051c0c58f757" providerId="ADAL" clId="{16A1351E-C712-4F92-8701-6981DAC79D29}" dt="2026-09-24T16:24:54.749" v="6352" actId="368"/>
        <pc:sldMkLst>
          <pc:docMk/>
          <pc:sldMk cId="1773216405" sldId="621"/>
        </pc:sldMkLst>
      </pc:sldChg>
      <pc:sldChg chg="modNotes">
        <pc:chgData name="Emily Bothfeld" userId="dafff253-667d-41f7-a646-051c0c58f757" providerId="ADAL" clId="{16A1351E-C712-4F92-8701-6981DAC79D29}" dt="2026-09-24T16:24:54.877" v="6400" actId="368"/>
        <pc:sldMkLst>
          <pc:docMk/>
          <pc:sldMk cId="1943145528" sldId="623"/>
        </pc:sldMkLst>
      </pc:sldChg>
      <pc:sldChg chg="modNotes modNotesTx">
        <pc:chgData name="Emily Bothfeld" userId="dafff253-667d-41f7-a646-051c0c58f757" providerId="ADAL" clId="{16A1351E-C712-4F92-8701-6981DAC79D29}" dt="2026-09-24T16:24:54.939" v="6440" actId="368"/>
        <pc:sldMkLst>
          <pc:docMk/>
          <pc:sldMk cId="2459202269" sldId="624"/>
        </pc:sldMkLst>
      </pc:sldChg>
      <pc:sldChg chg="modNotes">
        <pc:chgData name="Emily Bothfeld" userId="dafff253-667d-41f7-a646-051c0c58f757" providerId="ADAL" clId="{16A1351E-C712-4F92-8701-6981DAC79D29}" dt="2026-09-24T16:24:54.955" v="6442" actId="368"/>
        <pc:sldMkLst>
          <pc:docMk/>
          <pc:sldMk cId="3057829611" sldId="625"/>
        </pc:sldMkLst>
      </pc:sldChg>
      <pc:sldChg chg="modSp mod modNotes">
        <pc:chgData name="Emily Bothfeld" userId="dafff253-667d-41f7-a646-051c0c58f757" providerId="ADAL" clId="{16A1351E-C712-4F92-8701-6981DAC79D29}" dt="2026-09-24T16:24:54.955" v="6444" actId="368"/>
        <pc:sldMkLst>
          <pc:docMk/>
          <pc:sldMk cId="3621232927" sldId="626"/>
        </pc:sldMkLst>
        <pc:spChg chg="mod">
          <ac:chgData name="Emily Bothfeld" userId="dafff253-667d-41f7-a646-051c0c58f757" providerId="ADAL" clId="{16A1351E-C712-4F92-8701-6981DAC79D29}" dt="2026-09-08T20:38:35.571" v="3889" actId="27636"/>
          <ac:spMkLst>
            <pc:docMk/>
            <pc:sldMk cId="3621232927" sldId="626"/>
            <ac:spMk id="10" creationId="{E490E44D-BE29-97C2-2362-1D09923F01D3}"/>
          </ac:spMkLst>
        </pc:spChg>
      </pc:sldChg>
      <pc:sldChg chg="modNotes">
        <pc:chgData name="Emily Bothfeld" userId="dafff253-667d-41f7-a646-051c0c58f757" providerId="ADAL" clId="{16A1351E-C712-4F92-8701-6981DAC79D29}" dt="2026-09-24T16:24:54.955" v="6446" actId="368"/>
        <pc:sldMkLst>
          <pc:docMk/>
          <pc:sldMk cId="2568262161" sldId="627"/>
        </pc:sldMkLst>
      </pc:sldChg>
      <pc:sldChg chg="modNotes">
        <pc:chgData name="Emily Bothfeld" userId="dafff253-667d-41f7-a646-051c0c58f757" providerId="ADAL" clId="{16A1351E-C712-4F92-8701-6981DAC79D29}" dt="2026-09-24T16:24:54.971" v="6454" actId="368"/>
        <pc:sldMkLst>
          <pc:docMk/>
          <pc:sldMk cId="3639710443" sldId="629"/>
        </pc:sldMkLst>
      </pc:sldChg>
      <pc:sldChg chg="modNotes">
        <pc:chgData name="Emily Bothfeld" userId="dafff253-667d-41f7-a646-051c0c58f757" providerId="ADAL" clId="{16A1351E-C712-4F92-8701-6981DAC79D29}" dt="2026-09-24T16:24:54.977" v="6456" actId="368"/>
        <pc:sldMkLst>
          <pc:docMk/>
          <pc:sldMk cId="1192052266" sldId="631"/>
        </pc:sldMkLst>
      </pc:sldChg>
      <pc:sldChg chg="modSp mod modNotes">
        <pc:chgData name="Emily Bothfeld" userId="dafff253-667d-41f7-a646-051c0c58f757" providerId="ADAL" clId="{16A1351E-C712-4F92-8701-6981DAC79D29}" dt="2026-09-24T16:24:54.986" v="6468" actId="368"/>
        <pc:sldMkLst>
          <pc:docMk/>
          <pc:sldMk cId="1528311939" sldId="632"/>
        </pc:sldMkLst>
        <pc:graphicFrameChg chg="modGraphic">
          <ac:chgData name="Emily Bothfeld" userId="dafff253-667d-41f7-a646-051c0c58f757" providerId="ADAL" clId="{16A1351E-C712-4F92-8701-6981DAC79D29}" dt="2026-09-08T20:39:34.298" v="4017" actId="20577"/>
          <ac:graphicFrameMkLst>
            <pc:docMk/>
            <pc:sldMk cId="1528311939" sldId="632"/>
            <ac:graphicFrameMk id="2" creationId="{E1A47FEB-09D4-8B3D-F0FB-F01E6043C396}"/>
          </ac:graphicFrameMkLst>
        </pc:graphicFrameChg>
      </pc:sldChg>
      <pc:sldChg chg="modNotes">
        <pc:chgData name="Emily Bothfeld" userId="dafff253-667d-41f7-a646-051c0c58f757" providerId="ADAL" clId="{16A1351E-C712-4F92-8701-6981DAC79D29}" dt="2026-09-24T16:24:54.986" v="6470" actId="368"/>
        <pc:sldMkLst>
          <pc:docMk/>
          <pc:sldMk cId="3763233605" sldId="633"/>
        </pc:sldMkLst>
      </pc:sldChg>
      <pc:sldChg chg="modNotes">
        <pc:chgData name="Emily Bothfeld" userId="dafff253-667d-41f7-a646-051c0c58f757" providerId="ADAL" clId="{16A1351E-C712-4F92-8701-6981DAC79D29}" dt="2026-09-24T16:24:55.018" v="6484" actId="368"/>
        <pc:sldMkLst>
          <pc:docMk/>
          <pc:sldMk cId="51526555" sldId="634"/>
        </pc:sldMkLst>
      </pc:sldChg>
      <pc:sldChg chg="modSp mod ord modNotes">
        <pc:chgData name="Emily Bothfeld" userId="dafff253-667d-41f7-a646-051c0c58f757" providerId="ADAL" clId="{16A1351E-C712-4F92-8701-6981DAC79D29}" dt="2026-09-24T16:24:55.178" v="6584" actId="368"/>
        <pc:sldMkLst>
          <pc:docMk/>
          <pc:sldMk cId="3690885894" sldId="635"/>
        </pc:sldMkLst>
        <pc:spChg chg="mod">
          <ac:chgData name="Emily Bothfeld" userId="dafff253-667d-41f7-a646-051c0c58f757" providerId="ADAL" clId="{16A1351E-C712-4F92-8701-6981DAC79D29}" dt="2026-09-08T19:21:33.826" v="2146" actId="20577"/>
          <ac:spMkLst>
            <pc:docMk/>
            <pc:sldMk cId="3690885894" sldId="635"/>
            <ac:spMk id="3" creationId="{7BD10D0C-9C34-48CD-8A95-85B0119DB01A}"/>
          </ac:spMkLst>
        </pc:spChg>
      </pc:sldChg>
      <pc:sldChg chg="modSp mod ord modNotes">
        <pc:chgData name="Emily Bothfeld" userId="dafff253-667d-41f7-a646-051c0c58f757" providerId="ADAL" clId="{16A1351E-C712-4F92-8701-6981DAC79D29}" dt="2026-09-24T16:24:55.178" v="6586" actId="368"/>
        <pc:sldMkLst>
          <pc:docMk/>
          <pc:sldMk cId="3172555137" sldId="636"/>
        </pc:sldMkLst>
        <pc:spChg chg="mod">
          <ac:chgData name="Emily Bothfeld" userId="dafff253-667d-41f7-a646-051c0c58f757" providerId="ADAL" clId="{16A1351E-C712-4F92-8701-6981DAC79D29}" dt="2026-09-08T21:05:48.180" v="5041" actId="20577"/>
          <ac:spMkLst>
            <pc:docMk/>
            <pc:sldMk cId="3172555137" sldId="636"/>
            <ac:spMk id="3" creationId="{90C2A90C-7005-6875-EDC7-712E0BD03EFC}"/>
          </ac:spMkLst>
        </pc:spChg>
      </pc:sldChg>
      <pc:sldChg chg="modNotes">
        <pc:chgData name="Emily Bothfeld" userId="dafff253-667d-41f7-a646-051c0c58f757" providerId="ADAL" clId="{16A1351E-C712-4F92-8701-6981DAC79D29}" dt="2026-09-24T16:24:55.113" v="6548" actId="368"/>
        <pc:sldMkLst>
          <pc:docMk/>
          <pc:sldMk cId="579229409" sldId="639"/>
        </pc:sldMkLst>
      </pc:sldChg>
      <pc:sldChg chg="addSp delSp modSp mod modNotes">
        <pc:chgData name="Emily Bothfeld" userId="dafff253-667d-41f7-a646-051c0c58f757" providerId="ADAL" clId="{16A1351E-C712-4F92-8701-6981DAC79D29}" dt="2026-09-24T16:24:55.129" v="6550" actId="368"/>
        <pc:sldMkLst>
          <pc:docMk/>
          <pc:sldMk cId="2386856328" sldId="640"/>
        </pc:sldMkLst>
        <pc:spChg chg="add mod">
          <ac:chgData name="Emily Bothfeld" userId="dafff253-667d-41f7-a646-051c0c58f757" providerId="ADAL" clId="{16A1351E-C712-4F92-8701-6981DAC79D29}" dt="2026-09-06T15:01:34.767" v="1397" actId="1076"/>
          <ac:spMkLst>
            <pc:docMk/>
            <pc:sldMk cId="2386856328" sldId="640"/>
            <ac:spMk id="5" creationId="{97A5E817-0FD1-8A98-7B39-73831A6DA014}"/>
          </ac:spMkLst>
        </pc:spChg>
        <pc:spChg chg="add mod">
          <ac:chgData name="Emily Bothfeld" userId="dafff253-667d-41f7-a646-051c0c58f757" providerId="ADAL" clId="{16A1351E-C712-4F92-8701-6981DAC79D29}" dt="2026-09-06T15:01:41.404" v="1398" actId="1076"/>
          <ac:spMkLst>
            <pc:docMk/>
            <pc:sldMk cId="2386856328" sldId="640"/>
            <ac:spMk id="13" creationId="{8A16E112-E4FF-39F8-944C-7D41CA63AD4F}"/>
          </ac:spMkLst>
        </pc:spChg>
        <pc:spChg chg="add mod">
          <ac:chgData name="Emily Bothfeld" userId="dafff253-667d-41f7-a646-051c0c58f757" providerId="ADAL" clId="{16A1351E-C712-4F92-8701-6981DAC79D29}" dt="2026-09-06T15:00:59.781" v="1390" actId="20577"/>
          <ac:spMkLst>
            <pc:docMk/>
            <pc:sldMk cId="2386856328" sldId="640"/>
            <ac:spMk id="17" creationId="{2A485864-DD3B-D191-0626-DA0C08AE8C0B}"/>
          </ac:spMkLst>
        </pc:spChg>
      </pc:sldChg>
      <pc:sldChg chg="modSp mod modNotes">
        <pc:chgData name="Emily Bothfeld" userId="dafff253-667d-41f7-a646-051c0c58f757" providerId="ADAL" clId="{16A1351E-C712-4F92-8701-6981DAC79D29}" dt="2026-09-24T16:24:55.103" v="6538" actId="368"/>
        <pc:sldMkLst>
          <pc:docMk/>
          <pc:sldMk cId="102598777" sldId="641"/>
        </pc:sldMkLst>
        <pc:spChg chg="mod">
          <ac:chgData name="Emily Bothfeld" userId="dafff253-667d-41f7-a646-051c0c58f757" providerId="ADAL" clId="{16A1351E-C712-4F92-8701-6981DAC79D29}" dt="2026-09-08T20:47:05.738" v="4716" actId="114"/>
          <ac:spMkLst>
            <pc:docMk/>
            <pc:sldMk cId="102598777" sldId="641"/>
            <ac:spMk id="10" creationId="{2E28F170-6212-2A2A-086C-FE830FA2B493}"/>
          </ac:spMkLst>
        </pc:spChg>
      </pc:sldChg>
      <pc:sldChg chg="modNotes">
        <pc:chgData name="Emily Bothfeld" userId="dafff253-667d-41f7-a646-051c0c58f757" providerId="ADAL" clId="{16A1351E-C712-4F92-8701-6981DAC79D29}" dt="2026-09-24T16:24:55.367" v="6698" actId="368"/>
        <pc:sldMkLst>
          <pc:docMk/>
          <pc:sldMk cId="864081156" sldId="643"/>
        </pc:sldMkLst>
      </pc:sldChg>
      <pc:sldChg chg="modSp mod modNotes">
        <pc:chgData name="Emily Bothfeld" userId="dafff253-667d-41f7-a646-051c0c58f757" providerId="ADAL" clId="{16A1351E-C712-4F92-8701-6981DAC79D29}" dt="2026-09-24T16:24:55.378" v="6700" actId="368"/>
        <pc:sldMkLst>
          <pc:docMk/>
          <pc:sldMk cId="196793003" sldId="644"/>
        </pc:sldMkLst>
        <pc:spChg chg="mod">
          <ac:chgData name="Emily Bothfeld" userId="dafff253-667d-41f7-a646-051c0c58f757" providerId="ADAL" clId="{16A1351E-C712-4F92-8701-6981DAC79D29}" dt="2026-09-08T21:20:47.877" v="6195" actId="20577"/>
          <ac:spMkLst>
            <pc:docMk/>
            <pc:sldMk cId="196793003" sldId="644"/>
            <ac:spMk id="8" creationId="{5B0DC0E1-BA80-EF2A-B68A-38B38923487E}"/>
          </ac:spMkLst>
        </pc:spChg>
      </pc:sldChg>
      <pc:sldChg chg="modSp mod modNotes">
        <pc:chgData name="Emily Bothfeld" userId="dafff253-667d-41f7-a646-051c0c58f757" providerId="ADAL" clId="{16A1351E-C712-4F92-8701-6981DAC79D29}" dt="2026-09-24T16:24:55.383" v="6702" actId="368"/>
        <pc:sldMkLst>
          <pc:docMk/>
          <pc:sldMk cId="2353398592" sldId="645"/>
        </pc:sldMkLst>
        <pc:spChg chg="mod">
          <ac:chgData name="Emily Bothfeld" userId="dafff253-667d-41f7-a646-051c0c58f757" providerId="ADAL" clId="{16A1351E-C712-4F92-8701-6981DAC79D29}" dt="2026-09-08T21:21:24.867" v="6199" actId="14100"/>
          <ac:spMkLst>
            <pc:docMk/>
            <pc:sldMk cId="2353398592" sldId="645"/>
            <ac:spMk id="8" creationId="{46FF609E-ED7C-B8D3-7D27-F7A5C8F8E1BA}"/>
          </ac:spMkLst>
        </pc:spChg>
      </pc:sldChg>
      <pc:sldChg chg="modNotes">
        <pc:chgData name="Emily Bothfeld" userId="dafff253-667d-41f7-a646-051c0c58f757" providerId="ADAL" clId="{16A1351E-C712-4F92-8701-6981DAC79D29}" dt="2026-09-24T16:24:55.383" v="6704" actId="368"/>
        <pc:sldMkLst>
          <pc:docMk/>
          <pc:sldMk cId="4047969902" sldId="646"/>
        </pc:sldMkLst>
      </pc:sldChg>
      <pc:sldChg chg="modNotes">
        <pc:chgData name="Emily Bothfeld" userId="dafff253-667d-41f7-a646-051c0c58f757" providerId="ADAL" clId="{16A1351E-C712-4F92-8701-6981DAC79D29}" dt="2026-09-24T16:24:55.383" v="6706" actId="368"/>
        <pc:sldMkLst>
          <pc:docMk/>
          <pc:sldMk cId="1176932046" sldId="647"/>
        </pc:sldMkLst>
      </pc:sldChg>
      <pc:sldChg chg="modNotes">
        <pc:chgData name="Emily Bothfeld" userId="dafff253-667d-41f7-a646-051c0c58f757" providerId="ADAL" clId="{16A1351E-C712-4F92-8701-6981DAC79D29}" dt="2026-09-24T16:24:55.129" v="6552" actId="368"/>
        <pc:sldMkLst>
          <pc:docMk/>
          <pc:sldMk cId="4263381818" sldId="648"/>
        </pc:sldMkLst>
      </pc:sldChg>
      <pc:sldChg chg="modNotes">
        <pc:chgData name="Emily Bothfeld" userId="dafff253-667d-41f7-a646-051c0c58f757" providerId="ADAL" clId="{16A1351E-C712-4F92-8701-6981DAC79D29}" dt="2026-09-24T16:24:55.049" v="6506" actId="368"/>
        <pc:sldMkLst>
          <pc:docMk/>
          <pc:sldMk cId="2249101316" sldId="650"/>
        </pc:sldMkLst>
      </pc:sldChg>
      <pc:sldChg chg="modSp mod">
        <pc:chgData name="Emily Bothfeld" userId="dafff253-667d-41f7-a646-051c0c58f757" providerId="ADAL" clId="{16A1351E-C712-4F92-8701-6981DAC79D29}" dt="2026-09-08T19:53:01.699" v="2690" actId="27636"/>
        <pc:sldMkLst>
          <pc:docMk/>
          <pc:sldMk cId="620328966" sldId="651"/>
        </pc:sldMkLst>
        <pc:spChg chg="mod">
          <ac:chgData name="Emily Bothfeld" userId="dafff253-667d-41f7-a646-051c0c58f757" providerId="ADAL" clId="{16A1351E-C712-4F92-8701-6981DAC79D29}" dt="2026-09-08T19:49:48.595" v="2205" actId="20577"/>
          <ac:spMkLst>
            <pc:docMk/>
            <pc:sldMk cId="620328966" sldId="651"/>
            <ac:spMk id="3" creationId="{B03F714E-EB06-A5E7-7129-C6606EF5D8AA}"/>
          </ac:spMkLst>
        </pc:spChg>
        <pc:spChg chg="mod">
          <ac:chgData name="Emily Bothfeld" userId="dafff253-667d-41f7-a646-051c0c58f757" providerId="ADAL" clId="{16A1351E-C712-4F92-8701-6981DAC79D29}" dt="2026-09-08T19:53:01.699" v="2690" actId="27636"/>
          <ac:spMkLst>
            <pc:docMk/>
            <pc:sldMk cId="620328966" sldId="651"/>
            <ac:spMk id="10" creationId="{B4D78251-EFA8-E360-0F8C-0AC64DA41334}"/>
          </ac:spMkLst>
        </pc:spChg>
      </pc:sldChg>
      <pc:sldChg chg="modSp mod ord">
        <pc:chgData name="Emily Bothfeld" userId="dafff253-667d-41f7-a646-051c0c58f757" providerId="ADAL" clId="{16A1351E-C712-4F92-8701-6981DAC79D29}" dt="2026-09-08T20:23:25.385" v="3113"/>
        <pc:sldMkLst>
          <pc:docMk/>
          <pc:sldMk cId="3108581017" sldId="655"/>
        </pc:sldMkLst>
        <pc:spChg chg="mod">
          <ac:chgData name="Emily Bothfeld" userId="dafff253-667d-41f7-a646-051c0c58f757" providerId="ADAL" clId="{16A1351E-C712-4F92-8701-6981DAC79D29}" dt="2026-09-08T20:03:05.467" v="3111" actId="20577"/>
          <ac:spMkLst>
            <pc:docMk/>
            <pc:sldMk cId="3108581017" sldId="655"/>
            <ac:spMk id="10" creationId="{D95C82A9-F990-9A5D-9391-DDE62B4A1088}"/>
          </ac:spMkLst>
        </pc:spChg>
      </pc:sldChg>
      <pc:sldChg chg="modNotes">
        <pc:chgData name="Emily Bothfeld" userId="dafff253-667d-41f7-a646-051c0c58f757" providerId="ADAL" clId="{16A1351E-C712-4F92-8701-6981DAC79D29}" dt="2026-09-24T16:24:54.749" v="6354" actId="368"/>
        <pc:sldMkLst>
          <pc:docMk/>
          <pc:sldMk cId="4217136837" sldId="657"/>
        </pc:sldMkLst>
      </pc:sldChg>
      <pc:sldChg chg="modSp mod modNotes">
        <pc:chgData name="Emily Bothfeld" userId="dafff253-667d-41f7-a646-051c0c58f757" providerId="ADAL" clId="{16A1351E-C712-4F92-8701-6981DAC79D29}" dt="2026-09-24T16:24:54.749" v="6356" actId="368"/>
        <pc:sldMkLst>
          <pc:docMk/>
          <pc:sldMk cId="312806075" sldId="658"/>
        </pc:sldMkLst>
        <pc:spChg chg="mod">
          <ac:chgData name="Emily Bothfeld" userId="dafff253-667d-41f7-a646-051c0c58f757" providerId="ADAL" clId="{16A1351E-C712-4F92-8701-6981DAC79D29}" dt="2026-09-08T21:31:13.588" v="6323" actId="20577"/>
          <ac:spMkLst>
            <pc:docMk/>
            <pc:sldMk cId="312806075" sldId="658"/>
            <ac:spMk id="10" creationId="{9A904925-0952-C3C0-B4EC-E1046F346631}"/>
          </ac:spMkLst>
        </pc:spChg>
      </pc:sldChg>
      <pc:sldChg chg="modSp mod">
        <pc:chgData name="Emily Bothfeld" userId="dafff253-667d-41f7-a646-051c0c58f757" providerId="ADAL" clId="{16A1351E-C712-4F92-8701-6981DAC79D29}" dt="2026-09-06T14:59:06.379" v="1280" actId="27636"/>
        <pc:sldMkLst>
          <pc:docMk/>
          <pc:sldMk cId="3517043357" sldId="662"/>
        </pc:sldMkLst>
        <pc:spChg chg="mod">
          <ac:chgData name="Emily Bothfeld" userId="dafff253-667d-41f7-a646-051c0c58f757" providerId="ADAL" clId="{16A1351E-C712-4F92-8701-6981DAC79D29}" dt="2026-09-06T14:59:06.379" v="1280" actId="27636"/>
          <ac:spMkLst>
            <pc:docMk/>
            <pc:sldMk cId="3517043357" sldId="662"/>
            <ac:spMk id="10" creationId="{52E9E137-DE4E-4C85-C4FE-B75B1C9E855A}"/>
          </ac:spMkLst>
        </pc:spChg>
      </pc:sldChg>
      <pc:sldChg chg="modSp mod">
        <pc:chgData name="Emily Bothfeld" userId="dafff253-667d-41f7-a646-051c0c58f757" providerId="ADAL" clId="{16A1351E-C712-4F92-8701-6981DAC79D29}" dt="2026-09-08T21:29:32.632" v="6283" actId="20577"/>
        <pc:sldMkLst>
          <pc:docMk/>
          <pc:sldMk cId="3189564454" sldId="664"/>
        </pc:sldMkLst>
        <pc:spChg chg="mod">
          <ac:chgData name="Emily Bothfeld" userId="dafff253-667d-41f7-a646-051c0c58f757" providerId="ADAL" clId="{16A1351E-C712-4F92-8701-6981DAC79D29}" dt="2026-09-08T21:29:32.632" v="6283" actId="20577"/>
          <ac:spMkLst>
            <pc:docMk/>
            <pc:sldMk cId="3189564454" sldId="664"/>
            <ac:spMk id="10" creationId="{F39AE6F2-F4CC-FE21-FF59-BE82C65DD2C5}"/>
          </ac:spMkLst>
        </pc:spChg>
      </pc:sldChg>
      <pc:sldChg chg="modSp mod">
        <pc:chgData name="Emily Bothfeld" userId="dafff253-667d-41f7-a646-051c0c58f757" providerId="ADAL" clId="{16A1351E-C712-4F92-8701-6981DAC79D29}" dt="2026-09-08T20:25:02.179" v="3125" actId="27636"/>
        <pc:sldMkLst>
          <pc:docMk/>
          <pc:sldMk cId="2667518461" sldId="669"/>
        </pc:sldMkLst>
        <pc:spChg chg="mod">
          <ac:chgData name="Emily Bothfeld" userId="dafff253-667d-41f7-a646-051c0c58f757" providerId="ADAL" clId="{16A1351E-C712-4F92-8701-6981DAC79D29}" dt="2026-09-08T20:25:02.179" v="3125" actId="27636"/>
          <ac:spMkLst>
            <pc:docMk/>
            <pc:sldMk cId="2667518461" sldId="669"/>
            <ac:spMk id="10" creationId="{7165F2A5-FFB1-CDA0-E401-CA012D455520}"/>
          </ac:spMkLst>
        </pc:spChg>
      </pc:sldChg>
      <pc:sldChg chg="addSp delSp modSp mod">
        <pc:chgData name="Emily Bothfeld" userId="dafff253-667d-41f7-a646-051c0c58f757" providerId="ADAL" clId="{16A1351E-C712-4F92-8701-6981DAC79D29}" dt="2026-09-06T14:21:32.494" v="125" actId="1076"/>
        <pc:sldMkLst>
          <pc:docMk/>
          <pc:sldMk cId="3324964355" sldId="671"/>
        </pc:sldMkLst>
        <pc:spChg chg="mod">
          <ac:chgData name="Emily Bothfeld" userId="dafff253-667d-41f7-a646-051c0c58f757" providerId="ADAL" clId="{16A1351E-C712-4F92-8701-6981DAC79D29}" dt="2026-09-06T14:18:23.563" v="113" actId="20577"/>
          <ac:spMkLst>
            <pc:docMk/>
            <pc:sldMk cId="3324964355" sldId="671"/>
            <ac:spMk id="3" creationId="{0510A820-8C6F-AC97-68AC-3339AD1C82FC}"/>
          </ac:spMkLst>
        </pc:spChg>
        <pc:picChg chg="add mod">
          <ac:chgData name="Emily Bothfeld" userId="dafff253-667d-41f7-a646-051c0c58f757" providerId="ADAL" clId="{16A1351E-C712-4F92-8701-6981DAC79D29}" dt="2026-09-06T14:21:32.494" v="125" actId="1076"/>
          <ac:picMkLst>
            <pc:docMk/>
            <pc:sldMk cId="3324964355" sldId="671"/>
            <ac:picMk id="5" creationId="{07497F6B-4714-02F1-5973-9666C446141F}"/>
          </ac:picMkLst>
        </pc:picChg>
      </pc:sldChg>
      <pc:sldChg chg="modSp mod">
        <pc:chgData name="Emily Bothfeld" userId="dafff253-667d-41f7-a646-051c0c58f757" providerId="ADAL" clId="{16A1351E-C712-4F92-8701-6981DAC79D29}" dt="2026-09-06T14:59:06.477" v="1281" actId="27636"/>
        <pc:sldMkLst>
          <pc:docMk/>
          <pc:sldMk cId="3014568592" sldId="677"/>
        </pc:sldMkLst>
        <pc:spChg chg="mod">
          <ac:chgData name="Emily Bothfeld" userId="dafff253-667d-41f7-a646-051c0c58f757" providerId="ADAL" clId="{16A1351E-C712-4F92-8701-6981DAC79D29}" dt="2026-09-06T14:59:06.477" v="1281" actId="27636"/>
          <ac:spMkLst>
            <pc:docMk/>
            <pc:sldMk cId="3014568592" sldId="677"/>
            <ac:spMk id="3" creationId="{BFC69C30-F553-971C-22F7-71C9D031C655}"/>
          </ac:spMkLst>
        </pc:spChg>
      </pc:sldChg>
      <pc:sldChg chg="modSp mod">
        <pc:chgData name="Emily Bothfeld" userId="dafff253-667d-41f7-a646-051c0c58f757" providerId="ADAL" clId="{16A1351E-C712-4F92-8701-6981DAC79D29}" dt="2026-09-06T14:59:06.494" v="1282" actId="27636"/>
        <pc:sldMkLst>
          <pc:docMk/>
          <pc:sldMk cId="397628578" sldId="682"/>
        </pc:sldMkLst>
        <pc:spChg chg="mod">
          <ac:chgData name="Emily Bothfeld" userId="dafff253-667d-41f7-a646-051c0c58f757" providerId="ADAL" clId="{16A1351E-C712-4F92-8701-6981DAC79D29}" dt="2026-09-06T14:59:06.494" v="1282" actId="27636"/>
          <ac:spMkLst>
            <pc:docMk/>
            <pc:sldMk cId="397628578" sldId="682"/>
            <ac:spMk id="3" creationId="{EEB63C74-794C-1E33-C700-70B532A4A110}"/>
          </ac:spMkLst>
        </pc:spChg>
      </pc:sldChg>
      <pc:sldChg chg="modSp mod">
        <pc:chgData name="Emily Bothfeld" userId="dafff253-667d-41f7-a646-051c0c58f757" providerId="ADAL" clId="{16A1351E-C712-4F92-8701-6981DAC79D29}" dt="2026-09-08T19:08:03.496" v="1497" actId="20577"/>
        <pc:sldMkLst>
          <pc:docMk/>
          <pc:sldMk cId="151801008" sldId="685"/>
        </pc:sldMkLst>
        <pc:spChg chg="mod">
          <ac:chgData name="Emily Bothfeld" userId="dafff253-667d-41f7-a646-051c0c58f757" providerId="ADAL" clId="{16A1351E-C712-4F92-8701-6981DAC79D29}" dt="2026-09-06T14:21:52.992" v="209" actId="20577"/>
          <ac:spMkLst>
            <pc:docMk/>
            <pc:sldMk cId="151801008" sldId="685"/>
            <ac:spMk id="3" creationId="{E18C9B2C-9D74-E35B-B517-850577DF326F}"/>
          </ac:spMkLst>
        </pc:spChg>
        <pc:spChg chg="mod">
          <ac:chgData name="Emily Bothfeld" userId="dafff253-667d-41f7-a646-051c0c58f757" providerId="ADAL" clId="{16A1351E-C712-4F92-8701-6981DAC79D29}" dt="2026-09-08T19:08:03.496" v="1497" actId="20577"/>
          <ac:spMkLst>
            <pc:docMk/>
            <pc:sldMk cId="151801008" sldId="685"/>
            <ac:spMk id="10" creationId="{FA3E00FD-6253-8B77-6EE6-00D18FD5251A}"/>
          </ac:spMkLst>
        </pc:spChg>
      </pc:sldChg>
      <pc:sldChg chg="modSp mod">
        <pc:chgData name="Emily Bothfeld" userId="dafff253-667d-41f7-a646-051c0c58f757" providerId="ADAL" clId="{16A1351E-C712-4F92-8701-6981DAC79D29}" dt="2026-09-06T14:15:54.449" v="90" actId="20577"/>
        <pc:sldMkLst>
          <pc:docMk/>
          <pc:sldMk cId="850771442" sldId="687"/>
        </pc:sldMkLst>
        <pc:spChg chg="mod">
          <ac:chgData name="Emily Bothfeld" userId="dafff253-667d-41f7-a646-051c0c58f757" providerId="ADAL" clId="{16A1351E-C712-4F92-8701-6981DAC79D29}" dt="2026-09-06T14:15:54.449" v="90" actId="20577"/>
          <ac:spMkLst>
            <pc:docMk/>
            <pc:sldMk cId="850771442" sldId="687"/>
            <ac:spMk id="10" creationId="{62B92CB2-8629-6B2E-3BBC-B5787711769F}"/>
          </ac:spMkLst>
        </pc:spChg>
      </pc:sldChg>
      <pc:sldChg chg="modSp mod">
        <pc:chgData name="Emily Bothfeld" userId="dafff253-667d-41f7-a646-051c0c58f757" providerId="ADAL" clId="{16A1351E-C712-4F92-8701-6981DAC79D29}" dt="2026-09-06T14:16:06.343" v="91" actId="20577"/>
        <pc:sldMkLst>
          <pc:docMk/>
          <pc:sldMk cId="3886668126" sldId="688"/>
        </pc:sldMkLst>
        <pc:spChg chg="mod">
          <ac:chgData name="Emily Bothfeld" userId="dafff253-667d-41f7-a646-051c0c58f757" providerId="ADAL" clId="{16A1351E-C712-4F92-8701-6981DAC79D29}" dt="2026-09-06T14:16:06.343" v="91" actId="20577"/>
          <ac:spMkLst>
            <pc:docMk/>
            <pc:sldMk cId="3886668126" sldId="688"/>
            <ac:spMk id="10" creationId="{0C4D6E89-2FB9-5BB3-966C-3F6F82E1BA2B}"/>
          </ac:spMkLst>
        </pc:spChg>
      </pc:sldChg>
      <pc:sldChg chg="modNotes">
        <pc:chgData name="Emily Bothfeld" userId="dafff253-667d-41f7-a646-051c0c58f757" providerId="ADAL" clId="{16A1351E-C712-4F92-8701-6981DAC79D29}" dt="2026-09-24T16:24:54.797" v="6362" actId="368"/>
        <pc:sldMkLst>
          <pc:docMk/>
          <pc:sldMk cId="595583258" sldId="689"/>
        </pc:sldMkLst>
      </pc:sldChg>
      <pc:sldChg chg="modNotes">
        <pc:chgData name="Emily Bothfeld" userId="dafff253-667d-41f7-a646-051c0c58f757" providerId="ADAL" clId="{16A1351E-C712-4F92-8701-6981DAC79D29}" dt="2026-09-24T16:24:54.797" v="6364" actId="368"/>
        <pc:sldMkLst>
          <pc:docMk/>
          <pc:sldMk cId="598038626" sldId="690"/>
        </pc:sldMkLst>
      </pc:sldChg>
      <pc:sldChg chg="modNotesTx">
        <pc:chgData name="Emily Bothfeld" userId="dafff253-667d-41f7-a646-051c0c58f757" providerId="ADAL" clId="{16A1351E-C712-4F92-8701-6981DAC79D29}" dt="2026-09-06T14:16:36.742" v="92" actId="20577"/>
        <pc:sldMkLst>
          <pc:docMk/>
          <pc:sldMk cId="1231001169" sldId="691"/>
        </pc:sldMkLst>
      </pc:sldChg>
      <pc:sldChg chg="modSp mod">
        <pc:chgData name="Emily Bothfeld" userId="dafff253-667d-41f7-a646-051c0c58f757" providerId="ADAL" clId="{16A1351E-C712-4F92-8701-6981DAC79D29}" dt="2026-09-08T20:25:56.645" v="3130" actId="27636"/>
        <pc:sldMkLst>
          <pc:docMk/>
          <pc:sldMk cId="2943149067" sldId="692"/>
        </pc:sldMkLst>
        <pc:spChg chg="mod">
          <ac:chgData name="Emily Bothfeld" userId="dafff253-667d-41f7-a646-051c0c58f757" providerId="ADAL" clId="{16A1351E-C712-4F92-8701-6981DAC79D29}" dt="2026-09-08T20:25:56.645" v="3130" actId="27636"/>
          <ac:spMkLst>
            <pc:docMk/>
            <pc:sldMk cId="2943149067" sldId="692"/>
            <ac:spMk id="10" creationId="{0C974CB0-3DB6-C6A7-E899-3E11A911026F}"/>
          </ac:spMkLst>
        </pc:spChg>
      </pc:sldChg>
      <pc:sldChg chg="modSp mod modNotes modNotesTx">
        <pc:chgData name="Emily Bothfeld" userId="dafff253-667d-41f7-a646-051c0c58f757" providerId="ADAL" clId="{16A1351E-C712-4F92-8701-6981DAC79D29}" dt="2026-09-24T16:24:54.812" v="6366" actId="368"/>
        <pc:sldMkLst>
          <pc:docMk/>
          <pc:sldMk cId="2543534975" sldId="693"/>
        </pc:sldMkLst>
        <pc:spChg chg="mod">
          <ac:chgData name="Emily Bothfeld" userId="dafff253-667d-41f7-a646-051c0c58f757" providerId="ADAL" clId="{16A1351E-C712-4F92-8701-6981DAC79D29}" dt="2026-09-08T20:26:09.623" v="3132" actId="20577"/>
          <ac:spMkLst>
            <pc:docMk/>
            <pc:sldMk cId="2543534975" sldId="693"/>
            <ac:spMk id="10" creationId="{FE908458-0E96-DCD3-EA93-5B4666EF868D}"/>
          </ac:spMkLst>
        </pc:spChg>
      </pc:sldChg>
      <pc:sldChg chg="modSp mod modNotes">
        <pc:chgData name="Emily Bothfeld" userId="dafff253-667d-41f7-a646-051c0c58f757" providerId="ADAL" clId="{16A1351E-C712-4F92-8701-6981DAC79D29}" dt="2026-09-24T16:24:54.828" v="6368" actId="368"/>
        <pc:sldMkLst>
          <pc:docMk/>
          <pc:sldMk cId="4267857173" sldId="717"/>
        </pc:sldMkLst>
        <pc:spChg chg="mod">
          <ac:chgData name="Emily Bothfeld" userId="dafff253-667d-41f7-a646-051c0c58f757" providerId="ADAL" clId="{16A1351E-C712-4F92-8701-6981DAC79D29}" dt="2026-09-06T14:38:09.374" v="484" actId="20577"/>
          <ac:spMkLst>
            <pc:docMk/>
            <pc:sldMk cId="4267857173" sldId="717"/>
            <ac:spMk id="10" creationId="{4657B712-3841-736D-9716-9BCA3D466582}"/>
          </ac:spMkLst>
        </pc:spChg>
      </pc:sldChg>
      <pc:sldChg chg="modNotes">
        <pc:chgData name="Emily Bothfeld" userId="dafff253-667d-41f7-a646-051c0c58f757" providerId="ADAL" clId="{16A1351E-C712-4F92-8701-6981DAC79D29}" dt="2026-09-24T16:24:54.828" v="6370" actId="368"/>
        <pc:sldMkLst>
          <pc:docMk/>
          <pc:sldMk cId="2433903447" sldId="718"/>
        </pc:sldMkLst>
      </pc:sldChg>
      <pc:sldChg chg="modSp mod">
        <pc:chgData name="Emily Bothfeld" userId="dafff253-667d-41f7-a646-051c0c58f757" providerId="ADAL" clId="{16A1351E-C712-4F92-8701-6981DAC79D29}" dt="2026-09-08T21:31:46.947" v="6340" actId="6549"/>
        <pc:sldMkLst>
          <pc:docMk/>
          <pc:sldMk cId="124624633" sldId="719"/>
        </pc:sldMkLst>
        <pc:spChg chg="mod">
          <ac:chgData name="Emily Bothfeld" userId="dafff253-667d-41f7-a646-051c0c58f757" providerId="ADAL" clId="{16A1351E-C712-4F92-8701-6981DAC79D29}" dt="2026-09-08T21:31:46.947" v="6340" actId="6549"/>
          <ac:spMkLst>
            <pc:docMk/>
            <pc:sldMk cId="124624633" sldId="719"/>
            <ac:spMk id="10" creationId="{3DBCBC7A-C665-9C67-B127-E44747E2526B}"/>
          </ac:spMkLst>
        </pc:spChg>
      </pc:sldChg>
      <pc:sldChg chg="modSp mod modNotes">
        <pc:chgData name="Emily Bothfeld" userId="dafff253-667d-41f7-a646-051c0c58f757" providerId="ADAL" clId="{16A1351E-C712-4F92-8701-6981DAC79D29}" dt="2026-09-24T16:24:54.828" v="6372" actId="368"/>
        <pc:sldMkLst>
          <pc:docMk/>
          <pc:sldMk cId="639171129" sldId="720"/>
        </pc:sldMkLst>
        <pc:spChg chg="mod">
          <ac:chgData name="Emily Bothfeld" userId="dafff253-667d-41f7-a646-051c0c58f757" providerId="ADAL" clId="{16A1351E-C712-4F92-8701-6981DAC79D29}" dt="2026-09-08T20:27:46.480" v="3154" actId="255"/>
          <ac:spMkLst>
            <pc:docMk/>
            <pc:sldMk cId="639171129" sldId="720"/>
            <ac:spMk id="10" creationId="{D9014FDC-E6A0-9D41-EA40-681232FA2373}"/>
          </ac:spMkLst>
        </pc:spChg>
      </pc:sldChg>
      <pc:sldChg chg="modNotes">
        <pc:chgData name="Emily Bothfeld" userId="dafff253-667d-41f7-a646-051c0c58f757" providerId="ADAL" clId="{16A1351E-C712-4F92-8701-6981DAC79D29}" dt="2026-09-24T16:24:54.828" v="6374" actId="368"/>
        <pc:sldMkLst>
          <pc:docMk/>
          <pc:sldMk cId="1123575664" sldId="721"/>
        </pc:sldMkLst>
      </pc:sldChg>
      <pc:sldChg chg="modNotes">
        <pc:chgData name="Emily Bothfeld" userId="dafff253-667d-41f7-a646-051c0c58f757" providerId="ADAL" clId="{16A1351E-C712-4F92-8701-6981DAC79D29}" dt="2026-09-24T16:24:54.845" v="6376" actId="368"/>
        <pc:sldMkLst>
          <pc:docMk/>
          <pc:sldMk cId="3334364510" sldId="722"/>
        </pc:sldMkLst>
      </pc:sldChg>
      <pc:sldChg chg="modNotes">
        <pc:chgData name="Emily Bothfeld" userId="dafff253-667d-41f7-a646-051c0c58f757" providerId="ADAL" clId="{16A1351E-C712-4F92-8701-6981DAC79D29}" dt="2026-09-24T16:24:54.845" v="6378" actId="368"/>
        <pc:sldMkLst>
          <pc:docMk/>
          <pc:sldMk cId="4233308959" sldId="723"/>
        </pc:sldMkLst>
      </pc:sldChg>
      <pc:sldChg chg="modNotes">
        <pc:chgData name="Emily Bothfeld" userId="dafff253-667d-41f7-a646-051c0c58f757" providerId="ADAL" clId="{16A1351E-C712-4F92-8701-6981DAC79D29}" dt="2026-09-24T16:24:54.845" v="6380" actId="368"/>
        <pc:sldMkLst>
          <pc:docMk/>
          <pc:sldMk cId="2993805183" sldId="724"/>
        </pc:sldMkLst>
      </pc:sldChg>
      <pc:sldChg chg="modNotes">
        <pc:chgData name="Emily Bothfeld" userId="dafff253-667d-41f7-a646-051c0c58f757" providerId="ADAL" clId="{16A1351E-C712-4F92-8701-6981DAC79D29}" dt="2026-09-24T16:24:54.845" v="6382" actId="368"/>
        <pc:sldMkLst>
          <pc:docMk/>
          <pc:sldMk cId="580338193" sldId="725"/>
        </pc:sldMkLst>
      </pc:sldChg>
      <pc:sldChg chg="modNotes">
        <pc:chgData name="Emily Bothfeld" userId="dafff253-667d-41f7-a646-051c0c58f757" providerId="ADAL" clId="{16A1351E-C712-4F92-8701-6981DAC79D29}" dt="2026-09-24T16:24:54.860" v="6384" actId="368"/>
        <pc:sldMkLst>
          <pc:docMk/>
          <pc:sldMk cId="3457111818" sldId="726"/>
        </pc:sldMkLst>
      </pc:sldChg>
      <pc:sldChg chg="modSp mod modNotes">
        <pc:chgData name="Emily Bothfeld" userId="dafff253-667d-41f7-a646-051c0c58f757" providerId="ADAL" clId="{16A1351E-C712-4F92-8701-6981DAC79D29}" dt="2026-09-24T16:24:54.860" v="6386" actId="368"/>
        <pc:sldMkLst>
          <pc:docMk/>
          <pc:sldMk cId="3428046961" sldId="727"/>
        </pc:sldMkLst>
        <pc:spChg chg="mod">
          <ac:chgData name="Emily Bothfeld" userId="dafff253-667d-41f7-a646-051c0c58f757" providerId="ADAL" clId="{16A1351E-C712-4F92-8701-6981DAC79D29}" dt="2026-09-08T20:28:15.606" v="3156" actId="27636"/>
          <ac:spMkLst>
            <pc:docMk/>
            <pc:sldMk cId="3428046961" sldId="727"/>
            <ac:spMk id="10" creationId="{54F0B2A1-A4C8-839A-24DE-A72E0AC5EC6A}"/>
          </ac:spMkLst>
        </pc:spChg>
      </pc:sldChg>
      <pc:sldChg chg="modSp mod modNotes">
        <pc:chgData name="Emily Bothfeld" userId="dafff253-667d-41f7-a646-051c0c58f757" providerId="ADAL" clId="{16A1351E-C712-4F92-8701-6981DAC79D29}" dt="2026-09-24T16:24:54.860" v="6388" actId="368"/>
        <pc:sldMkLst>
          <pc:docMk/>
          <pc:sldMk cId="635769114" sldId="728"/>
        </pc:sldMkLst>
        <pc:spChg chg="mod">
          <ac:chgData name="Emily Bothfeld" userId="dafff253-667d-41f7-a646-051c0c58f757" providerId="ADAL" clId="{16A1351E-C712-4F92-8701-6981DAC79D29}" dt="2026-09-06T14:39:09.339" v="485" actId="20577"/>
          <ac:spMkLst>
            <pc:docMk/>
            <pc:sldMk cId="635769114" sldId="728"/>
            <ac:spMk id="10" creationId="{4E3626C5-D699-86B6-F1F4-803B893E952F}"/>
          </ac:spMkLst>
        </pc:spChg>
      </pc:sldChg>
      <pc:sldChg chg="modSp mod modNotes">
        <pc:chgData name="Emily Bothfeld" userId="dafff253-667d-41f7-a646-051c0c58f757" providerId="ADAL" clId="{16A1351E-C712-4F92-8701-6981DAC79D29}" dt="2026-09-24T16:24:54.860" v="6390" actId="368"/>
        <pc:sldMkLst>
          <pc:docMk/>
          <pc:sldMk cId="1770937650" sldId="729"/>
        </pc:sldMkLst>
        <pc:spChg chg="mod">
          <ac:chgData name="Emily Bothfeld" userId="dafff253-667d-41f7-a646-051c0c58f757" providerId="ADAL" clId="{16A1351E-C712-4F92-8701-6981DAC79D29}" dt="2026-09-06T14:51:30.660" v="1111" actId="20577"/>
          <ac:spMkLst>
            <pc:docMk/>
            <pc:sldMk cId="1770937650" sldId="729"/>
            <ac:spMk id="10" creationId="{EDEB3F18-42A3-D439-AAF3-19D9FBA0F606}"/>
          </ac:spMkLst>
        </pc:spChg>
      </pc:sldChg>
      <pc:sldChg chg="modSp mod modNotes">
        <pc:chgData name="Emily Bothfeld" userId="dafff253-667d-41f7-a646-051c0c58f757" providerId="ADAL" clId="{16A1351E-C712-4F92-8701-6981DAC79D29}" dt="2026-09-24T16:24:54.860" v="6392" actId="368"/>
        <pc:sldMkLst>
          <pc:docMk/>
          <pc:sldMk cId="1729807022" sldId="730"/>
        </pc:sldMkLst>
        <pc:spChg chg="mod">
          <ac:chgData name="Emily Bothfeld" userId="dafff253-667d-41f7-a646-051c0c58f757" providerId="ADAL" clId="{16A1351E-C712-4F92-8701-6981DAC79D29}" dt="2026-09-06T14:50:45.186" v="1056" actId="20577"/>
          <ac:spMkLst>
            <pc:docMk/>
            <pc:sldMk cId="1729807022" sldId="730"/>
            <ac:spMk id="10" creationId="{FC4774DD-AA53-D101-FC55-768A5BFBB4CA}"/>
          </ac:spMkLst>
        </pc:spChg>
      </pc:sldChg>
      <pc:sldChg chg="modSp mod modNotes">
        <pc:chgData name="Emily Bothfeld" userId="dafff253-667d-41f7-a646-051c0c58f757" providerId="ADAL" clId="{16A1351E-C712-4F92-8701-6981DAC79D29}" dt="2026-09-24T16:24:54.876" v="6394" actId="368"/>
        <pc:sldMkLst>
          <pc:docMk/>
          <pc:sldMk cId="2171909950" sldId="731"/>
        </pc:sldMkLst>
        <pc:spChg chg="mod">
          <ac:chgData name="Emily Bothfeld" userId="dafff253-667d-41f7-a646-051c0c58f757" providerId="ADAL" clId="{16A1351E-C712-4F92-8701-6981DAC79D29}" dt="2026-09-06T14:39:21.730" v="493" actId="20577"/>
          <ac:spMkLst>
            <pc:docMk/>
            <pc:sldMk cId="2171909950" sldId="731"/>
            <ac:spMk id="10" creationId="{E14F62F4-C954-AD48-5D2F-BCE65926F559}"/>
          </ac:spMkLst>
        </pc:spChg>
      </pc:sldChg>
      <pc:sldChg chg="modNotes">
        <pc:chgData name="Emily Bothfeld" userId="dafff253-667d-41f7-a646-051c0c58f757" providerId="ADAL" clId="{16A1351E-C712-4F92-8701-6981DAC79D29}" dt="2026-09-24T16:24:54.877" v="6396" actId="368"/>
        <pc:sldMkLst>
          <pc:docMk/>
          <pc:sldMk cId="3382221188" sldId="732"/>
        </pc:sldMkLst>
      </pc:sldChg>
      <pc:sldChg chg="modSp mod modNotes">
        <pc:chgData name="Emily Bothfeld" userId="dafff253-667d-41f7-a646-051c0c58f757" providerId="ADAL" clId="{16A1351E-C712-4F92-8701-6981DAC79D29}" dt="2026-09-24T16:24:54.877" v="6398" actId="368"/>
        <pc:sldMkLst>
          <pc:docMk/>
          <pc:sldMk cId="2733427333" sldId="733"/>
        </pc:sldMkLst>
        <pc:spChg chg="mod">
          <ac:chgData name="Emily Bothfeld" userId="dafff253-667d-41f7-a646-051c0c58f757" providerId="ADAL" clId="{16A1351E-C712-4F92-8701-6981DAC79D29}" dt="2026-09-06T14:39:40.809" v="516" actId="20577"/>
          <ac:spMkLst>
            <pc:docMk/>
            <pc:sldMk cId="2733427333" sldId="733"/>
            <ac:spMk id="3" creationId="{C4C4EBDB-C77B-8749-7504-9AB9B3E2CF35}"/>
          </ac:spMkLst>
        </pc:spChg>
      </pc:sldChg>
      <pc:sldChg chg="modNotes">
        <pc:chgData name="Emily Bothfeld" userId="dafff253-667d-41f7-a646-051c0c58f757" providerId="ADAL" clId="{16A1351E-C712-4F92-8701-6981DAC79D29}" dt="2026-09-24T16:24:54.877" v="6402" actId="368"/>
        <pc:sldMkLst>
          <pc:docMk/>
          <pc:sldMk cId="636653185" sldId="735"/>
        </pc:sldMkLst>
      </pc:sldChg>
      <pc:sldChg chg="modSp mod modNotes">
        <pc:chgData name="Emily Bothfeld" userId="dafff253-667d-41f7-a646-051c0c58f757" providerId="ADAL" clId="{16A1351E-C712-4F92-8701-6981DAC79D29}" dt="2026-09-24T16:24:54.892" v="6404" actId="368"/>
        <pc:sldMkLst>
          <pc:docMk/>
          <pc:sldMk cId="4275584723" sldId="736"/>
        </pc:sldMkLst>
        <pc:spChg chg="mod">
          <ac:chgData name="Emily Bothfeld" userId="dafff253-667d-41f7-a646-051c0c58f757" providerId="ADAL" clId="{16A1351E-C712-4F92-8701-6981DAC79D29}" dt="2026-09-08T20:29:55.985" v="3174" actId="20577"/>
          <ac:spMkLst>
            <pc:docMk/>
            <pc:sldMk cId="4275584723" sldId="736"/>
            <ac:spMk id="10" creationId="{A70A9C5C-E91B-D363-3491-8255F961EB39}"/>
          </ac:spMkLst>
        </pc:spChg>
      </pc:sldChg>
      <pc:sldChg chg="modSp mod modNotes">
        <pc:chgData name="Emily Bothfeld" userId="dafff253-667d-41f7-a646-051c0c58f757" providerId="ADAL" clId="{16A1351E-C712-4F92-8701-6981DAC79D29}" dt="2026-09-24T16:24:54.892" v="6410" actId="368"/>
        <pc:sldMkLst>
          <pc:docMk/>
          <pc:sldMk cId="1408961655" sldId="738"/>
        </pc:sldMkLst>
        <pc:spChg chg="mod">
          <ac:chgData name="Emily Bothfeld" userId="dafff253-667d-41f7-a646-051c0c58f757" providerId="ADAL" clId="{16A1351E-C712-4F92-8701-6981DAC79D29}" dt="2026-09-08T20:34:36.213" v="3598" actId="20577"/>
          <ac:spMkLst>
            <pc:docMk/>
            <pc:sldMk cId="1408961655" sldId="738"/>
            <ac:spMk id="10" creationId="{A7703D5B-8A89-4FB2-3441-14861495DEE3}"/>
          </ac:spMkLst>
        </pc:spChg>
        <pc:picChg chg="mod">
          <ac:chgData name="Emily Bothfeld" userId="dafff253-667d-41f7-a646-051c0c58f757" providerId="ADAL" clId="{16A1351E-C712-4F92-8701-6981DAC79D29}" dt="2026-09-08T20:34:34.450" v="3596" actId="14100"/>
          <ac:picMkLst>
            <pc:docMk/>
            <pc:sldMk cId="1408961655" sldId="738"/>
            <ac:picMk id="2" creationId="{7F575337-0188-621F-D23F-60CE3F2C6AF2}"/>
          </ac:picMkLst>
        </pc:picChg>
      </pc:sldChg>
      <pc:sldChg chg="modSp mod modNotes">
        <pc:chgData name="Emily Bothfeld" userId="dafff253-667d-41f7-a646-051c0c58f757" providerId="ADAL" clId="{16A1351E-C712-4F92-8701-6981DAC79D29}" dt="2026-09-24T16:24:54.892" v="6412" actId="368"/>
        <pc:sldMkLst>
          <pc:docMk/>
          <pc:sldMk cId="3536103150" sldId="739"/>
        </pc:sldMkLst>
        <pc:spChg chg="mod">
          <ac:chgData name="Emily Bothfeld" userId="dafff253-667d-41f7-a646-051c0c58f757" providerId="ADAL" clId="{16A1351E-C712-4F92-8701-6981DAC79D29}" dt="2026-09-08T20:33:30.169" v="3545" actId="20577"/>
          <ac:spMkLst>
            <pc:docMk/>
            <pc:sldMk cId="3536103150" sldId="739"/>
            <ac:spMk id="10" creationId="{5F7638BD-84A5-7763-4488-5272BEA4997E}"/>
          </ac:spMkLst>
        </pc:spChg>
      </pc:sldChg>
      <pc:sldChg chg="modSp mod modNotes">
        <pc:chgData name="Emily Bothfeld" userId="dafff253-667d-41f7-a646-051c0c58f757" providerId="ADAL" clId="{16A1351E-C712-4F92-8701-6981DAC79D29}" dt="2026-09-24T16:24:54.908" v="6414" actId="368"/>
        <pc:sldMkLst>
          <pc:docMk/>
          <pc:sldMk cId="2876568863" sldId="740"/>
        </pc:sldMkLst>
        <pc:spChg chg="mod">
          <ac:chgData name="Emily Bothfeld" userId="dafff253-667d-41f7-a646-051c0c58f757" providerId="ADAL" clId="{16A1351E-C712-4F92-8701-6981DAC79D29}" dt="2026-09-08T20:35:16.798" v="3809" actId="20577"/>
          <ac:spMkLst>
            <pc:docMk/>
            <pc:sldMk cId="2876568863" sldId="740"/>
            <ac:spMk id="3" creationId="{FC397DBD-4B71-F683-3336-A53C4B3380B7}"/>
          </ac:spMkLst>
        </pc:spChg>
        <pc:spChg chg="mod">
          <ac:chgData name="Emily Bothfeld" userId="dafff253-667d-41f7-a646-051c0c58f757" providerId="ADAL" clId="{16A1351E-C712-4F92-8701-6981DAC79D29}" dt="2026-09-08T20:35:19.228" v="3811" actId="20577"/>
          <ac:spMkLst>
            <pc:docMk/>
            <pc:sldMk cId="2876568863" sldId="740"/>
            <ac:spMk id="10" creationId="{3A6F54E9-A800-3C8C-34A5-5891111B8CF9}"/>
          </ac:spMkLst>
        </pc:spChg>
      </pc:sldChg>
      <pc:sldChg chg="modNotes">
        <pc:chgData name="Emily Bothfeld" userId="dafff253-667d-41f7-a646-051c0c58f757" providerId="ADAL" clId="{16A1351E-C712-4F92-8701-6981DAC79D29}" dt="2026-09-24T16:24:54.908" v="6416" actId="368"/>
        <pc:sldMkLst>
          <pc:docMk/>
          <pc:sldMk cId="2501664479" sldId="741"/>
        </pc:sldMkLst>
      </pc:sldChg>
      <pc:sldChg chg="modNotes">
        <pc:chgData name="Emily Bothfeld" userId="dafff253-667d-41f7-a646-051c0c58f757" providerId="ADAL" clId="{16A1351E-C712-4F92-8701-6981DAC79D29}" dt="2026-09-24T16:24:54.908" v="6418" actId="368"/>
        <pc:sldMkLst>
          <pc:docMk/>
          <pc:sldMk cId="569181268" sldId="742"/>
        </pc:sldMkLst>
      </pc:sldChg>
      <pc:sldChg chg="modSp mod modNotes">
        <pc:chgData name="Emily Bothfeld" userId="dafff253-667d-41f7-a646-051c0c58f757" providerId="ADAL" clId="{16A1351E-C712-4F92-8701-6981DAC79D29}" dt="2026-09-24T16:24:54.908" v="6420" actId="368"/>
        <pc:sldMkLst>
          <pc:docMk/>
          <pc:sldMk cId="479555047" sldId="743"/>
        </pc:sldMkLst>
        <pc:spChg chg="mod">
          <ac:chgData name="Emily Bothfeld" userId="dafff253-667d-41f7-a646-051c0c58f757" providerId="ADAL" clId="{16A1351E-C712-4F92-8701-6981DAC79D29}" dt="2026-09-06T14:40:19.750" v="525" actId="20577"/>
          <ac:spMkLst>
            <pc:docMk/>
            <pc:sldMk cId="479555047" sldId="743"/>
            <ac:spMk id="10" creationId="{CB6918F5-AE85-25B7-B853-03633634637A}"/>
          </ac:spMkLst>
        </pc:spChg>
      </pc:sldChg>
      <pc:sldChg chg="modNotes">
        <pc:chgData name="Emily Bothfeld" userId="dafff253-667d-41f7-a646-051c0c58f757" providerId="ADAL" clId="{16A1351E-C712-4F92-8701-6981DAC79D29}" dt="2026-09-24T16:24:54.923" v="6424" actId="368"/>
        <pc:sldMkLst>
          <pc:docMk/>
          <pc:sldMk cId="50882761" sldId="744"/>
        </pc:sldMkLst>
      </pc:sldChg>
      <pc:sldChg chg="modSp mod modNotes">
        <pc:chgData name="Emily Bothfeld" userId="dafff253-667d-41f7-a646-051c0c58f757" providerId="ADAL" clId="{16A1351E-C712-4F92-8701-6981DAC79D29}" dt="2026-09-24T16:24:54.908" v="6422" actId="368"/>
        <pc:sldMkLst>
          <pc:docMk/>
          <pc:sldMk cId="178497196" sldId="745"/>
        </pc:sldMkLst>
        <pc:spChg chg="mod">
          <ac:chgData name="Emily Bothfeld" userId="dafff253-667d-41f7-a646-051c0c58f757" providerId="ADAL" clId="{16A1351E-C712-4F92-8701-6981DAC79D29}" dt="2026-09-06T14:51:51.777" v="1139" actId="20577"/>
          <ac:spMkLst>
            <pc:docMk/>
            <pc:sldMk cId="178497196" sldId="745"/>
            <ac:spMk id="10" creationId="{A2886E56-B2E7-0C12-3933-600919555533}"/>
          </ac:spMkLst>
        </pc:spChg>
      </pc:sldChg>
      <pc:sldChg chg="modNotes">
        <pc:chgData name="Emily Bothfeld" userId="dafff253-667d-41f7-a646-051c0c58f757" providerId="ADAL" clId="{16A1351E-C712-4F92-8701-6981DAC79D29}" dt="2026-09-24T16:24:54.923" v="6426" actId="368"/>
        <pc:sldMkLst>
          <pc:docMk/>
          <pc:sldMk cId="787538522" sldId="746"/>
        </pc:sldMkLst>
      </pc:sldChg>
      <pc:sldChg chg="modNotes">
        <pc:chgData name="Emily Bothfeld" userId="dafff253-667d-41f7-a646-051c0c58f757" providerId="ADAL" clId="{16A1351E-C712-4F92-8701-6981DAC79D29}" dt="2026-09-24T16:24:54.923" v="6428" actId="368"/>
        <pc:sldMkLst>
          <pc:docMk/>
          <pc:sldMk cId="3683063818" sldId="747"/>
        </pc:sldMkLst>
      </pc:sldChg>
      <pc:sldChg chg="modNotes">
        <pc:chgData name="Emily Bothfeld" userId="dafff253-667d-41f7-a646-051c0c58f757" providerId="ADAL" clId="{16A1351E-C712-4F92-8701-6981DAC79D29}" dt="2026-09-24T16:24:54.955" v="6450" actId="368"/>
        <pc:sldMkLst>
          <pc:docMk/>
          <pc:sldMk cId="934395064" sldId="828"/>
        </pc:sldMkLst>
      </pc:sldChg>
      <pc:sldChg chg="modSp mod modNotes">
        <pc:chgData name="Emily Bothfeld" userId="dafff253-667d-41f7-a646-051c0c58f757" providerId="ADAL" clId="{16A1351E-C712-4F92-8701-6981DAC79D29}" dt="2026-09-24T16:24:54.971" v="6452" actId="368"/>
        <pc:sldMkLst>
          <pc:docMk/>
          <pc:sldMk cId="3677973263" sldId="829"/>
        </pc:sldMkLst>
        <pc:spChg chg="mod">
          <ac:chgData name="Emily Bothfeld" userId="dafff253-667d-41f7-a646-051c0c58f757" providerId="ADAL" clId="{16A1351E-C712-4F92-8701-6981DAC79D29}" dt="2026-09-06T14:50:52.300" v="1063" actId="20577"/>
          <ac:spMkLst>
            <pc:docMk/>
            <pc:sldMk cId="3677973263" sldId="829"/>
            <ac:spMk id="6" creationId="{CEAA4BCC-5DB9-62C6-E46B-E0EB81652E94}"/>
          </ac:spMkLst>
        </pc:spChg>
      </pc:sldChg>
      <pc:sldChg chg="modSp mod modNotes">
        <pc:chgData name="Emily Bothfeld" userId="dafff253-667d-41f7-a646-051c0c58f757" providerId="ADAL" clId="{16A1351E-C712-4F92-8701-6981DAC79D29}" dt="2026-09-24T16:24:55.034" v="6494" actId="368"/>
        <pc:sldMkLst>
          <pc:docMk/>
          <pc:sldMk cId="2359657904" sldId="830"/>
        </pc:sldMkLst>
        <pc:spChg chg="mod">
          <ac:chgData name="Emily Bothfeld" userId="dafff253-667d-41f7-a646-051c0c58f757" providerId="ADAL" clId="{16A1351E-C712-4F92-8701-6981DAC79D29}" dt="2026-09-08T20:40:45.849" v="4078" actId="27636"/>
          <ac:spMkLst>
            <pc:docMk/>
            <pc:sldMk cId="2359657904" sldId="830"/>
            <ac:spMk id="10" creationId="{5B6E0604-6991-A0B8-B5FF-B65AD433A9E6}"/>
          </ac:spMkLst>
        </pc:spChg>
      </pc:sldChg>
      <pc:sldChg chg="modNotes">
        <pc:chgData name="Emily Bothfeld" userId="dafff253-667d-41f7-a646-051c0c58f757" providerId="ADAL" clId="{16A1351E-C712-4F92-8701-6981DAC79D29}" dt="2026-09-24T16:24:55.034" v="6496" actId="368"/>
        <pc:sldMkLst>
          <pc:docMk/>
          <pc:sldMk cId="1909057223" sldId="831"/>
        </pc:sldMkLst>
      </pc:sldChg>
      <pc:sldChg chg="modNotes">
        <pc:chgData name="Emily Bothfeld" userId="dafff253-667d-41f7-a646-051c0c58f757" providerId="ADAL" clId="{16A1351E-C712-4F92-8701-6981DAC79D29}" dt="2026-09-24T16:24:55.034" v="6498" actId="368"/>
        <pc:sldMkLst>
          <pc:docMk/>
          <pc:sldMk cId="3719121148" sldId="832"/>
        </pc:sldMkLst>
      </pc:sldChg>
      <pc:sldChg chg="modSp mod modNotes">
        <pc:chgData name="Emily Bothfeld" userId="dafff253-667d-41f7-a646-051c0c58f757" providerId="ADAL" clId="{16A1351E-C712-4F92-8701-6981DAC79D29}" dt="2026-09-24T16:24:55.049" v="6500" actId="368"/>
        <pc:sldMkLst>
          <pc:docMk/>
          <pc:sldMk cId="4120439155" sldId="833"/>
        </pc:sldMkLst>
        <pc:spChg chg="mod">
          <ac:chgData name="Emily Bothfeld" userId="dafff253-667d-41f7-a646-051c0c58f757" providerId="ADAL" clId="{16A1351E-C712-4F92-8701-6981DAC79D29}" dt="2026-09-08T19:14:49.545" v="2069" actId="255"/>
          <ac:spMkLst>
            <pc:docMk/>
            <pc:sldMk cId="4120439155" sldId="833"/>
            <ac:spMk id="10" creationId="{B8E49350-BA0F-27D7-E424-4A90AEB53AB2}"/>
          </ac:spMkLst>
        </pc:spChg>
      </pc:sldChg>
      <pc:sldChg chg="modSp mod modNotes">
        <pc:chgData name="Emily Bothfeld" userId="dafff253-667d-41f7-a646-051c0c58f757" providerId="ADAL" clId="{16A1351E-C712-4F92-8701-6981DAC79D29}" dt="2026-09-24T16:24:55.049" v="6502" actId="368"/>
        <pc:sldMkLst>
          <pc:docMk/>
          <pc:sldMk cId="582794629" sldId="834"/>
        </pc:sldMkLst>
        <pc:spChg chg="mod">
          <ac:chgData name="Emily Bothfeld" userId="dafff253-667d-41f7-a646-051c0c58f757" providerId="ADAL" clId="{16A1351E-C712-4F92-8701-6981DAC79D29}" dt="2026-09-08T20:41:21.979" v="4086" actId="27636"/>
          <ac:spMkLst>
            <pc:docMk/>
            <pc:sldMk cId="582794629" sldId="834"/>
            <ac:spMk id="10" creationId="{67277256-9DC9-60AC-93CA-A9F4A887FAD7}"/>
          </ac:spMkLst>
        </pc:spChg>
      </pc:sldChg>
      <pc:sldChg chg="modSp mod modNotes">
        <pc:chgData name="Emily Bothfeld" userId="dafff253-667d-41f7-a646-051c0c58f757" providerId="ADAL" clId="{16A1351E-C712-4F92-8701-6981DAC79D29}" dt="2026-09-24T16:24:55.049" v="6504" actId="368"/>
        <pc:sldMkLst>
          <pc:docMk/>
          <pc:sldMk cId="1071335717" sldId="835"/>
        </pc:sldMkLst>
        <pc:spChg chg="mod">
          <ac:chgData name="Emily Bothfeld" userId="dafff253-667d-41f7-a646-051c0c58f757" providerId="ADAL" clId="{16A1351E-C712-4F92-8701-6981DAC79D29}" dt="2026-09-08T20:42:48.449" v="4274" actId="20577"/>
          <ac:spMkLst>
            <pc:docMk/>
            <pc:sldMk cId="1071335717" sldId="835"/>
            <ac:spMk id="10" creationId="{16D78EAA-4899-A16F-6790-D962EA3C4A59}"/>
          </ac:spMkLst>
        </pc:spChg>
      </pc:sldChg>
      <pc:sldChg chg="modSp mod ord modNotes">
        <pc:chgData name="Emily Bothfeld" userId="dafff253-667d-41f7-a646-051c0c58f757" providerId="ADAL" clId="{16A1351E-C712-4F92-8701-6981DAC79D29}" dt="2026-09-24T16:24:55.145" v="6560" actId="368"/>
        <pc:sldMkLst>
          <pc:docMk/>
          <pc:sldMk cId="821645739" sldId="836"/>
        </pc:sldMkLst>
        <pc:spChg chg="mod">
          <ac:chgData name="Emily Bothfeld" userId="dafff253-667d-41f7-a646-051c0c58f757" providerId="ADAL" clId="{16A1351E-C712-4F92-8701-6981DAC79D29}" dt="2026-09-08T21:32:02.180" v="6350" actId="20577"/>
          <ac:spMkLst>
            <pc:docMk/>
            <pc:sldMk cId="821645739" sldId="836"/>
            <ac:spMk id="3" creationId="{411BA408-E094-C5F2-ED29-9B3F4FE4E125}"/>
          </ac:spMkLst>
        </pc:spChg>
      </pc:sldChg>
      <pc:sldChg chg="modNotes">
        <pc:chgData name="Emily Bothfeld" userId="dafff253-667d-41f7-a646-051c0c58f757" providerId="ADAL" clId="{16A1351E-C712-4F92-8701-6981DAC79D29}" dt="2026-09-24T16:24:55.145" v="6562" actId="368"/>
        <pc:sldMkLst>
          <pc:docMk/>
          <pc:sldMk cId="36029451" sldId="837"/>
        </pc:sldMkLst>
      </pc:sldChg>
      <pc:sldChg chg="modNotes">
        <pc:chgData name="Emily Bothfeld" userId="dafff253-667d-41f7-a646-051c0c58f757" providerId="ADAL" clId="{16A1351E-C712-4F92-8701-6981DAC79D29}" dt="2026-09-24T16:24:55.145" v="6564" actId="368"/>
        <pc:sldMkLst>
          <pc:docMk/>
          <pc:sldMk cId="759043340" sldId="838"/>
        </pc:sldMkLst>
      </pc:sldChg>
      <pc:sldChg chg="modNotes">
        <pc:chgData name="Emily Bothfeld" userId="dafff253-667d-41f7-a646-051c0c58f757" providerId="ADAL" clId="{16A1351E-C712-4F92-8701-6981DAC79D29}" dt="2026-09-24T16:24:55.145" v="6566" actId="368"/>
        <pc:sldMkLst>
          <pc:docMk/>
          <pc:sldMk cId="2068788688" sldId="839"/>
        </pc:sldMkLst>
      </pc:sldChg>
      <pc:sldChg chg="modSp mod modNotes">
        <pc:chgData name="Emily Bothfeld" userId="dafff253-667d-41f7-a646-051c0c58f757" providerId="ADAL" clId="{16A1351E-C712-4F92-8701-6981DAC79D29}" dt="2026-09-24T16:24:55.145" v="6568" actId="368"/>
        <pc:sldMkLst>
          <pc:docMk/>
          <pc:sldMk cId="3916773088" sldId="840"/>
        </pc:sldMkLst>
        <pc:spChg chg="mod">
          <ac:chgData name="Emily Bothfeld" userId="dafff253-667d-41f7-a646-051c0c58f757" providerId="ADAL" clId="{16A1351E-C712-4F92-8701-6981DAC79D29}" dt="2026-09-08T19:19:12.057" v="2117" actId="20577"/>
          <ac:spMkLst>
            <pc:docMk/>
            <pc:sldMk cId="3916773088" sldId="840"/>
            <ac:spMk id="4" creationId="{4D12F59B-4AB4-69CF-2110-A521326973D1}"/>
          </ac:spMkLst>
        </pc:spChg>
      </pc:sldChg>
      <pc:sldChg chg="modNotes">
        <pc:chgData name="Emily Bothfeld" userId="dafff253-667d-41f7-a646-051c0c58f757" providerId="ADAL" clId="{16A1351E-C712-4F92-8701-6981DAC79D29}" dt="2026-09-24T16:24:55.161" v="6570" actId="368"/>
        <pc:sldMkLst>
          <pc:docMk/>
          <pc:sldMk cId="307144061" sldId="841"/>
        </pc:sldMkLst>
      </pc:sldChg>
      <pc:sldChg chg="modSp mod modNotes">
        <pc:chgData name="Emily Bothfeld" userId="dafff253-667d-41f7-a646-051c0c58f757" providerId="ADAL" clId="{16A1351E-C712-4F92-8701-6981DAC79D29}" dt="2026-09-24T16:24:55.161" v="6572" actId="368"/>
        <pc:sldMkLst>
          <pc:docMk/>
          <pc:sldMk cId="3142644165" sldId="842"/>
        </pc:sldMkLst>
        <pc:spChg chg="mod">
          <ac:chgData name="Emily Bothfeld" userId="dafff253-667d-41f7-a646-051c0c58f757" providerId="ADAL" clId="{16A1351E-C712-4F92-8701-6981DAC79D29}" dt="2026-09-08T21:30:40.836" v="6320" actId="20577"/>
          <ac:spMkLst>
            <pc:docMk/>
            <pc:sldMk cId="3142644165" sldId="842"/>
            <ac:spMk id="4" creationId="{B71A735E-FEC8-FD6A-800B-315D20BF3E24}"/>
          </ac:spMkLst>
        </pc:spChg>
      </pc:sldChg>
      <pc:sldChg chg="modSp mod modNotes">
        <pc:chgData name="Emily Bothfeld" userId="dafff253-667d-41f7-a646-051c0c58f757" providerId="ADAL" clId="{16A1351E-C712-4F92-8701-6981DAC79D29}" dt="2026-09-24T16:24:55.161" v="6574" actId="368"/>
        <pc:sldMkLst>
          <pc:docMk/>
          <pc:sldMk cId="703132995" sldId="843"/>
        </pc:sldMkLst>
        <pc:spChg chg="mod">
          <ac:chgData name="Emily Bothfeld" userId="dafff253-667d-41f7-a646-051c0c58f757" providerId="ADAL" clId="{16A1351E-C712-4F92-8701-6981DAC79D29}" dt="2026-09-06T14:52:06.980" v="1154" actId="20577"/>
          <ac:spMkLst>
            <pc:docMk/>
            <pc:sldMk cId="703132995" sldId="843"/>
            <ac:spMk id="4" creationId="{C0BA582A-3F22-344F-C830-23F0320073DB}"/>
          </ac:spMkLst>
        </pc:spChg>
      </pc:sldChg>
      <pc:sldChg chg="modNotes">
        <pc:chgData name="Emily Bothfeld" userId="dafff253-667d-41f7-a646-051c0c58f757" providerId="ADAL" clId="{16A1351E-C712-4F92-8701-6981DAC79D29}" dt="2026-09-24T16:24:55.161" v="6576" actId="368"/>
        <pc:sldMkLst>
          <pc:docMk/>
          <pc:sldMk cId="702328197" sldId="844"/>
        </pc:sldMkLst>
      </pc:sldChg>
      <pc:sldChg chg="modNotes">
        <pc:chgData name="Emily Bothfeld" userId="dafff253-667d-41f7-a646-051c0c58f757" providerId="ADAL" clId="{16A1351E-C712-4F92-8701-6981DAC79D29}" dt="2026-09-24T16:24:55.161" v="6578" actId="368"/>
        <pc:sldMkLst>
          <pc:docMk/>
          <pc:sldMk cId="1622726124" sldId="845"/>
        </pc:sldMkLst>
      </pc:sldChg>
      <pc:sldChg chg="modNotes">
        <pc:chgData name="Emily Bothfeld" userId="dafff253-667d-41f7-a646-051c0c58f757" providerId="ADAL" clId="{16A1351E-C712-4F92-8701-6981DAC79D29}" dt="2026-09-24T16:24:55.208" v="6602" actId="368"/>
        <pc:sldMkLst>
          <pc:docMk/>
          <pc:sldMk cId="3547461379" sldId="846"/>
        </pc:sldMkLst>
      </pc:sldChg>
      <pc:sldChg chg="modSp mod modNotes">
        <pc:chgData name="Emily Bothfeld" userId="dafff253-667d-41f7-a646-051c0c58f757" providerId="ADAL" clId="{16A1351E-C712-4F92-8701-6981DAC79D29}" dt="2026-09-24T16:24:55.208" v="6604" actId="368"/>
        <pc:sldMkLst>
          <pc:docMk/>
          <pc:sldMk cId="835496760" sldId="847"/>
        </pc:sldMkLst>
        <pc:spChg chg="mod">
          <ac:chgData name="Emily Bothfeld" userId="dafff253-667d-41f7-a646-051c0c58f757" providerId="ADAL" clId="{16A1351E-C712-4F92-8701-6981DAC79D29}" dt="2026-09-08T21:31:22.445" v="6327" actId="20577"/>
          <ac:spMkLst>
            <pc:docMk/>
            <pc:sldMk cId="835496760" sldId="847"/>
            <ac:spMk id="4" creationId="{F3CAA7FF-5BC3-1D02-A90E-4CFCDFAE08DC}"/>
          </ac:spMkLst>
        </pc:spChg>
      </pc:sldChg>
      <pc:sldChg chg="modSp mod ord modNotes">
        <pc:chgData name="Emily Bothfeld" userId="dafff253-667d-41f7-a646-051c0c58f757" providerId="ADAL" clId="{16A1351E-C712-4F92-8701-6981DAC79D29}" dt="2026-09-24T16:24:55.192" v="6590" actId="368"/>
        <pc:sldMkLst>
          <pc:docMk/>
          <pc:sldMk cId="2969967217" sldId="849"/>
        </pc:sldMkLst>
        <pc:spChg chg="mod">
          <ac:chgData name="Emily Bothfeld" userId="dafff253-667d-41f7-a646-051c0c58f757" providerId="ADAL" clId="{16A1351E-C712-4F92-8701-6981DAC79D29}" dt="2026-09-08T19:22:47.921" v="2153" actId="27636"/>
          <ac:spMkLst>
            <pc:docMk/>
            <pc:sldMk cId="2969967217" sldId="849"/>
            <ac:spMk id="3" creationId="{D99DD057-52C8-0811-CC53-573D9BD456A2}"/>
          </ac:spMkLst>
        </pc:spChg>
        <pc:spChg chg="mod">
          <ac:chgData name="Emily Bothfeld" userId="dafff253-667d-41f7-a646-051c0c58f757" providerId="ADAL" clId="{16A1351E-C712-4F92-8701-6981DAC79D29}" dt="2026-09-06T14:59:06.317" v="1279" actId="27636"/>
          <ac:spMkLst>
            <pc:docMk/>
            <pc:sldMk cId="2969967217" sldId="849"/>
            <ac:spMk id="10" creationId="{DEC66997-6D28-4A6A-A764-1040FAD54DFC}"/>
          </ac:spMkLst>
        </pc:spChg>
      </pc:sldChg>
      <pc:sldChg chg="modSp mod ord modNotes">
        <pc:chgData name="Emily Bothfeld" userId="dafff253-667d-41f7-a646-051c0c58f757" providerId="ADAL" clId="{16A1351E-C712-4F92-8701-6981DAC79D29}" dt="2026-09-24T16:24:55.192" v="6592" actId="368"/>
        <pc:sldMkLst>
          <pc:docMk/>
          <pc:sldMk cId="4099738840" sldId="850"/>
        </pc:sldMkLst>
        <pc:spChg chg="mod">
          <ac:chgData name="Emily Bothfeld" userId="dafff253-667d-41f7-a646-051c0c58f757" providerId="ADAL" clId="{16A1351E-C712-4F92-8701-6981DAC79D29}" dt="2026-09-08T21:07:48.387" v="5192" actId="20577"/>
          <ac:spMkLst>
            <pc:docMk/>
            <pc:sldMk cId="4099738840" sldId="850"/>
            <ac:spMk id="10" creationId="{5958198B-61F5-8F11-D22C-D955FE7FBEAC}"/>
          </ac:spMkLst>
        </pc:spChg>
      </pc:sldChg>
      <pc:sldChg chg="ord modNotes">
        <pc:chgData name="Emily Bothfeld" userId="dafff253-667d-41f7-a646-051c0c58f757" providerId="ADAL" clId="{16A1351E-C712-4F92-8701-6981DAC79D29}" dt="2026-09-24T16:24:55.192" v="6594" actId="368"/>
        <pc:sldMkLst>
          <pc:docMk/>
          <pc:sldMk cId="953676468" sldId="851"/>
        </pc:sldMkLst>
      </pc:sldChg>
      <pc:sldChg chg="ord modNotes">
        <pc:chgData name="Emily Bothfeld" userId="dafff253-667d-41f7-a646-051c0c58f757" providerId="ADAL" clId="{16A1351E-C712-4F92-8701-6981DAC79D29}" dt="2026-09-24T16:24:55.192" v="6596" actId="368"/>
        <pc:sldMkLst>
          <pc:docMk/>
          <pc:sldMk cId="1016842399" sldId="852"/>
        </pc:sldMkLst>
      </pc:sldChg>
      <pc:sldChg chg="modSp mod ord modNotes">
        <pc:chgData name="Emily Bothfeld" userId="dafff253-667d-41f7-a646-051c0c58f757" providerId="ADAL" clId="{16A1351E-C712-4F92-8701-6981DAC79D29}" dt="2026-09-24T16:24:55.192" v="6598" actId="368"/>
        <pc:sldMkLst>
          <pc:docMk/>
          <pc:sldMk cId="2927902304" sldId="853"/>
        </pc:sldMkLst>
        <pc:spChg chg="mod">
          <ac:chgData name="Emily Bothfeld" userId="dafff253-667d-41f7-a646-051c0c58f757" providerId="ADAL" clId="{16A1351E-C712-4F92-8701-6981DAC79D29}" dt="2026-09-06T14:50:58.949" v="1075" actId="20577"/>
          <ac:spMkLst>
            <pc:docMk/>
            <pc:sldMk cId="2927902304" sldId="853"/>
            <ac:spMk id="10" creationId="{70651083-5EEC-6BE1-3289-4DB6474D8C57}"/>
          </ac:spMkLst>
        </pc:spChg>
      </pc:sldChg>
      <pc:sldChg chg="ord modNotes">
        <pc:chgData name="Emily Bothfeld" userId="dafff253-667d-41f7-a646-051c0c58f757" providerId="ADAL" clId="{16A1351E-C712-4F92-8701-6981DAC79D29}" dt="2026-09-24T16:24:55.208" v="6600" actId="368"/>
        <pc:sldMkLst>
          <pc:docMk/>
          <pc:sldMk cId="1844690850" sldId="854"/>
        </pc:sldMkLst>
      </pc:sldChg>
      <pc:sldChg chg="modNotes">
        <pc:chgData name="Emily Bothfeld" userId="dafff253-667d-41f7-a646-051c0c58f757" providerId="ADAL" clId="{16A1351E-C712-4F92-8701-6981DAC79D29}" dt="2026-09-24T16:24:55.208" v="6608" actId="368"/>
        <pc:sldMkLst>
          <pc:docMk/>
          <pc:sldMk cId="1053735092" sldId="855"/>
        </pc:sldMkLst>
      </pc:sldChg>
      <pc:sldChg chg="modNotes">
        <pc:chgData name="Emily Bothfeld" userId="dafff253-667d-41f7-a646-051c0c58f757" providerId="ADAL" clId="{16A1351E-C712-4F92-8701-6981DAC79D29}" dt="2026-09-24T16:24:55.224" v="6610" actId="368"/>
        <pc:sldMkLst>
          <pc:docMk/>
          <pc:sldMk cId="657440000" sldId="856"/>
        </pc:sldMkLst>
      </pc:sldChg>
      <pc:sldChg chg="modNotes">
        <pc:chgData name="Emily Bothfeld" userId="dafff253-667d-41f7-a646-051c0c58f757" providerId="ADAL" clId="{16A1351E-C712-4F92-8701-6981DAC79D29}" dt="2026-09-24T16:24:55.224" v="6612" actId="368"/>
        <pc:sldMkLst>
          <pc:docMk/>
          <pc:sldMk cId="4072880481" sldId="857"/>
        </pc:sldMkLst>
      </pc:sldChg>
      <pc:sldChg chg="modNotes">
        <pc:chgData name="Emily Bothfeld" userId="dafff253-667d-41f7-a646-051c0c58f757" providerId="ADAL" clId="{16A1351E-C712-4F92-8701-6981DAC79D29}" dt="2026-09-24T16:24:55.224" v="6614" actId="368"/>
        <pc:sldMkLst>
          <pc:docMk/>
          <pc:sldMk cId="3844324995" sldId="858"/>
        </pc:sldMkLst>
      </pc:sldChg>
      <pc:sldChg chg="modSp mod modNotes">
        <pc:chgData name="Emily Bothfeld" userId="dafff253-667d-41f7-a646-051c0c58f757" providerId="ADAL" clId="{16A1351E-C712-4F92-8701-6981DAC79D29}" dt="2026-09-24T16:24:55.224" v="6616" actId="368"/>
        <pc:sldMkLst>
          <pc:docMk/>
          <pc:sldMk cId="3361321131" sldId="859"/>
        </pc:sldMkLst>
        <pc:spChg chg="mod">
          <ac:chgData name="Emily Bothfeld" userId="dafff253-667d-41f7-a646-051c0c58f757" providerId="ADAL" clId="{16A1351E-C712-4F92-8701-6981DAC79D29}" dt="2026-09-08T21:30:14.571" v="6306" actId="20577"/>
          <ac:spMkLst>
            <pc:docMk/>
            <pc:sldMk cId="3361321131" sldId="859"/>
            <ac:spMk id="4" creationId="{4B7FDE82-A92A-8230-EC8F-C04F8AFF6075}"/>
          </ac:spMkLst>
        </pc:spChg>
      </pc:sldChg>
      <pc:sldChg chg="modSp mod modNotes">
        <pc:chgData name="Emily Bothfeld" userId="dafff253-667d-41f7-a646-051c0c58f757" providerId="ADAL" clId="{16A1351E-C712-4F92-8701-6981DAC79D29}" dt="2026-09-24T16:24:55.224" v="6618" actId="368"/>
        <pc:sldMkLst>
          <pc:docMk/>
          <pc:sldMk cId="3039758336" sldId="860"/>
        </pc:sldMkLst>
        <pc:graphicFrameChg chg="modGraphic">
          <ac:chgData name="Emily Bothfeld" userId="dafff253-667d-41f7-a646-051c0c58f757" providerId="ADAL" clId="{16A1351E-C712-4F92-8701-6981DAC79D29}" dt="2026-09-08T21:09:24.568" v="5210" actId="20577"/>
          <ac:graphicFrameMkLst>
            <pc:docMk/>
            <pc:sldMk cId="3039758336" sldId="860"/>
            <ac:graphicFrameMk id="6" creationId="{1AB7E6A1-EDF4-19FD-869D-2133C19EA34D}"/>
          </ac:graphicFrameMkLst>
        </pc:graphicFrameChg>
      </pc:sldChg>
      <pc:sldChg chg="modNotes">
        <pc:chgData name="Emily Bothfeld" userId="dafff253-667d-41f7-a646-051c0c58f757" providerId="ADAL" clId="{16A1351E-C712-4F92-8701-6981DAC79D29}" dt="2026-09-24T16:24:55.240" v="6620" actId="368"/>
        <pc:sldMkLst>
          <pc:docMk/>
          <pc:sldMk cId="3022695896" sldId="861"/>
        </pc:sldMkLst>
      </pc:sldChg>
      <pc:sldChg chg="modNotes">
        <pc:chgData name="Emily Bothfeld" userId="dafff253-667d-41f7-a646-051c0c58f757" providerId="ADAL" clId="{16A1351E-C712-4F92-8701-6981DAC79D29}" dt="2026-09-24T16:24:55.240" v="6622" actId="368"/>
        <pc:sldMkLst>
          <pc:docMk/>
          <pc:sldMk cId="3413597475" sldId="862"/>
        </pc:sldMkLst>
      </pc:sldChg>
      <pc:sldChg chg="modNotes">
        <pc:chgData name="Emily Bothfeld" userId="dafff253-667d-41f7-a646-051c0c58f757" providerId="ADAL" clId="{16A1351E-C712-4F92-8701-6981DAC79D29}" dt="2026-09-24T16:24:55.240" v="6624" actId="368"/>
        <pc:sldMkLst>
          <pc:docMk/>
          <pc:sldMk cId="2439799905" sldId="863"/>
        </pc:sldMkLst>
      </pc:sldChg>
      <pc:sldChg chg="modNotes">
        <pc:chgData name="Emily Bothfeld" userId="dafff253-667d-41f7-a646-051c0c58f757" providerId="ADAL" clId="{16A1351E-C712-4F92-8701-6981DAC79D29}" dt="2026-09-24T16:24:55.240" v="6626" actId="368"/>
        <pc:sldMkLst>
          <pc:docMk/>
          <pc:sldMk cId="2751936244" sldId="864"/>
        </pc:sldMkLst>
      </pc:sldChg>
      <pc:sldChg chg="modNotes">
        <pc:chgData name="Emily Bothfeld" userId="dafff253-667d-41f7-a646-051c0c58f757" providerId="ADAL" clId="{16A1351E-C712-4F92-8701-6981DAC79D29}" dt="2026-09-24T16:24:55.240" v="6628" actId="368"/>
        <pc:sldMkLst>
          <pc:docMk/>
          <pc:sldMk cId="991917635" sldId="865"/>
        </pc:sldMkLst>
      </pc:sldChg>
      <pc:sldChg chg="modSp mod modNotes">
        <pc:chgData name="Emily Bothfeld" userId="dafff253-667d-41f7-a646-051c0c58f757" providerId="ADAL" clId="{16A1351E-C712-4F92-8701-6981DAC79D29}" dt="2026-09-24T16:24:55.256" v="6630" actId="368"/>
        <pc:sldMkLst>
          <pc:docMk/>
          <pc:sldMk cId="301643686" sldId="866"/>
        </pc:sldMkLst>
        <pc:spChg chg="mod">
          <ac:chgData name="Emily Bothfeld" userId="dafff253-667d-41f7-a646-051c0c58f757" providerId="ADAL" clId="{16A1351E-C712-4F92-8701-6981DAC79D29}" dt="2026-09-08T21:31:40.454" v="6339" actId="20577"/>
          <ac:spMkLst>
            <pc:docMk/>
            <pc:sldMk cId="301643686" sldId="866"/>
            <ac:spMk id="4" creationId="{12496C5D-A4C3-F6D4-0733-F41A405CC46D}"/>
          </ac:spMkLst>
        </pc:spChg>
      </pc:sldChg>
      <pc:sldChg chg="modNotes">
        <pc:chgData name="Emily Bothfeld" userId="dafff253-667d-41f7-a646-051c0c58f757" providerId="ADAL" clId="{16A1351E-C712-4F92-8701-6981DAC79D29}" dt="2026-09-24T16:24:55.256" v="6632" actId="368"/>
        <pc:sldMkLst>
          <pc:docMk/>
          <pc:sldMk cId="3027082259" sldId="867"/>
        </pc:sldMkLst>
      </pc:sldChg>
      <pc:sldChg chg="modNotes">
        <pc:chgData name="Emily Bothfeld" userId="dafff253-667d-41f7-a646-051c0c58f757" providerId="ADAL" clId="{16A1351E-C712-4F92-8701-6981DAC79D29}" dt="2026-09-24T16:24:55.278" v="6638" actId="368"/>
        <pc:sldMkLst>
          <pc:docMk/>
          <pc:sldMk cId="2205777207" sldId="868"/>
        </pc:sldMkLst>
      </pc:sldChg>
      <pc:sldChg chg="modNotes">
        <pc:chgData name="Emily Bothfeld" userId="dafff253-667d-41f7-a646-051c0c58f757" providerId="ADAL" clId="{16A1351E-C712-4F92-8701-6981DAC79D29}" dt="2026-09-24T16:24:55.278" v="6640" actId="368"/>
        <pc:sldMkLst>
          <pc:docMk/>
          <pc:sldMk cId="3486411044" sldId="869"/>
        </pc:sldMkLst>
      </pc:sldChg>
      <pc:sldChg chg="modSp mod modNotes">
        <pc:chgData name="Emily Bothfeld" userId="dafff253-667d-41f7-a646-051c0c58f757" providerId="ADAL" clId="{16A1351E-C712-4F92-8701-6981DAC79D29}" dt="2026-09-24T16:24:55.288" v="6642" actId="368"/>
        <pc:sldMkLst>
          <pc:docMk/>
          <pc:sldMk cId="3317563033" sldId="871"/>
        </pc:sldMkLst>
        <pc:spChg chg="mod">
          <ac:chgData name="Emily Bothfeld" userId="dafff253-667d-41f7-a646-051c0c58f757" providerId="ADAL" clId="{16A1351E-C712-4F92-8701-6981DAC79D29}" dt="2026-09-08T21:12:03.895" v="5338" actId="20577"/>
          <ac:spMkLst>
            <pc:docMk/>
            <pc:sldMk cId="3317563033" sldId="871"/>
            <ac:spMk id="4" creationId="{AA596C22-9B3B-D549-A9D3-0980A97F5572}"/>
          </ac:spMkLst>
        </pc:spChg>
      </pc:sldChg>
      <pc:sldChg chg="modNotes">
        <pc:chgData name="Emily Bothfeld" userId="dafff253-667d-41f7-a646-051c0c58f757" providerId="ADAL" clId="{16A1351E-C712-4F92-8701-6981DAC79D29}" dt="2026-09-24T16:24:55.288" v="6644" actId="368"/>
        <pc:sldMkLst>
          <pc:docMk/>
          <pc:sldMk cId="2188152712" sldId="872"/>
        </pc:sldMkLst>
      </pc:sldChg>
      <pc:sldChg chg="modNotes">
        <pc:chgData name="Emily Bothfeld" userId="dafff253-667d-41f7-a646-051c0c58f757" providerId="ADAL" clId="{16A1351E-C712-4F92-8701-6981DAC79D29}" dt="2026-09-24T16:24:55.288" v="6646" actId="368"/>
        <pc:sldMkLst>
          <pc:docMk/>
          <pc:sldMk cId="741440924" sldId="873"/>
        </pc:sldMkLst>
      </pc:sldChg>
      <pc:sldChg chg="modNotes">
        <pc:chgData name="Emily Bothfeld" userId="dafff253-667d-41f7-a646-051c0c58f757" providerId="ADAL" clId="{16A1351E-C712-4F92-8701-6981DAC79D29}" dt="2026-09-24T16:24:55.288" v="6648" actId="368"/>
        <pc:sldMkLst>
          <pc:docMk/>
          <pc:sldMk cId="2573429468" sldId="874"/>
        </pc:sldMkLst>
      </pc:sldChg>
      <pc:sldChg chg="modSp mod modNotes">
        <pc:chgData name="Emily Bothfeld" userId="dafff253-667d-41f7-a646-051c0c58f757" providerId="ADAL" clId="{16A1351E-C712-4F92-8701-6981DAC79D29}" dt="2026-09-24T16:24:55.288" v="6650" actId="368"/>
        <pc:sldMkLst>
          <pc:docMk/>
          <pc:sldMk cId="1862806215" sldId="875"/>
        </pc:sldMkLst>
        <pc:spChg chg="mod">
          <ac:chgData name="Emily Bothfeld" userId="dafff253-667d-41f7-a646-051c0c58f757" providerId="ADAL" clId="{16A1351E-C712-4F92-8701-6981DAC79D29}" dt="2026-09-08T21:12:32.718" v="5339"/>
          <ac:spMkLst>
            <pc:docMk/>
            <pc:sldMk cId="1862806215" sldId="875"/>
            <ac:spMk id="4" creationId="{A6D3626C-39A3-5B95-F404-5162ABC88A9E}"/>
          </ac:spMkLst>
        </pc:spChg>
      </pc:sldChg>
      <pc:sldChg chg="modNotes">
        <pc:chgData name="Emily Bothfeld" userId="dafff253-667d-41f7-a646-051c0c58f757" providerId="ADAL" clId="{16A1351E-C712-4F92-8701-6981DAC79D29}" dt="2026-09-24T16:24:55.304" v="6652" actId="368"/>
        <pc:sldMkLst>
          <pc:docMk/>
          <pc:sldMk cId="540615884" sldId="876"/>
        </pc:sldMkLst>
      </pc:sldChg>
      <pc:sldChg chg="modSp mod modNotes">
        <pc:chgData name="Emily Bothfeld" userId="dafff253-667d-41f7-a646-051c0c58f757" providerId="ADAL" clId="{16A1351E-C712-4F92-8701-6981DAC79D29}" dt="2026-09-24T16:24:55.304" v="6654" actId="368"/>
        <pc:sldMkLst>
          <pc:docMk/>
          <pc:sldMk cId="512910025" sldId="877"/>
        </pc:sldMkLst>
        <pc:spChg chg="mod">
          <ac:chgData name="Emily Bothfeld" userId="dafff253-667d-41f7-a646-051c0c58f757" providerId="ADAL" clId="{16A1351E-C712-4F92-8701-6981DAC79D29}" dt="2026-09-08T21:16:20.653" v="5915" actId="20577"/>
          <ac:spMkLst>
            <pc:docMk/>
            <pc:sldMk cId="512910025" sldId="877"/>
            <ac:spMk id="4" creationId="{BB3CB3E9-95B0-AAA9-AD21-896D1121F6AC}"/>
          </ac:spMkLst>
        </pc:spChg>
      </pc:sldChg>
      <pc:sldChg chg="modSp mod modNotes">
        <pc:chgData name="Emily Bothfeld" userId="dafff253-667d-41f7-a646-051c0c58f757" providerId="ADAL" clId="{16A1351E-C712-4F92-8701-6981DAC79D29}" dt="2026-09-24T16:24:55.304" v="6656" actId="368"/>
        <pc:sldMkLst>
          <pc:docMk/>
          <pc:sldMk cId="1175196236" sldId="878"/>
        </pc:sldMkLst>
        <pc:spChg chg="mod">
          <ac:chgData name="Emily Bothfeld" userId="dafff253-667d-41f7-a646-051c0c58f757" providerId="ADAL" clId="{16A1351E-C712-4F92-8701-6981DAC79D29}" dt="2026-09-08T21:15:21.897" v="5764" actId="20577"/>
          <ac:spMkLst>
            <pc:docMk/>
            <pc:sldMk cId="1175196236" sldId="878"/>
            <ac:spMk id="4" creationId="{9A157140-04DB-C096-B386-3791CFAF9C38}"/>
          </ac:spMkLst>
        </pc:spChg>
      </pc:sldChg>
      <pc:sldChg chg="modNotes">
        <pc:chgData name="Emily Bothfeld" userId="dafff253-667d-41f7-a646-051c0c58f757" providerId="ADAL" clId="{16A1351E-C712-4F92-8701-6981DAC79D29}" dt="2026-09-24T16:24:55.304" v="6658" actId="368"/>
        <pc:sldMkLst>
          <pc:docMk/>
          <pc:sldMk cId="1906315075" sldId="879"/>
        </pc:sldMkLst>
      </pc:sldChg>
      <pc:sldChg chg="modSp mod modNotes">
        <pc:chgData name="Emily Bothfeld" userId="dafff253-667d-41f7-a646-051c0c58f757" providerId="ADAL" clId="{16A1351E-C712-4F92-8701-6981DAC79D29}" dt="2026-09-24T16:24:55.304" v="6660" actId="368"/>
        <pc:sldMkLst>
          <pc:docMk/>
          <pc:sldMk cId="4121715922" sldId="880"/>
        </pc:sldMkLst>
        <pc:spChg chg="mod">
          <ac:chgData name="Emily Bothfeld" userId="dafff253-667d-41f7-a646-051c0c58f757" providerId="ADAL" clId="{16A1351E-C712-4F92-8701-6981DAC79D29}" dt="2026-09-08T21:16:41.131" v="5918" actId="14"/>
          <ac:spMkLst>
            <pc:docMk/>
            <pc:sldMk cId="4121715922" sldId="880"/>
            <ac:spMk id="4" creationId="{DEE84BFF-422A-0180-641D-2BF5D7E0836F}"/>
          </ac:spMkLst>
        </pc:spChg>
      </pc:sldChg>
      <pc:sldChg chg="modSp mod modNotes">
        <pc:chgData name="Emily Bothfeld" userId="dafff253-667d-41f7-a646-051c0c58f757" providerId="ADAL" clId="{16A1351E-C712-4F92-8701-6981DAC79D29}" dt="2026-09-24T16:24:55.320" v="6662" actId="368"/>
        <pc:sldMkLst>
          <pc:docMk/>
          <pc:sldMk cId="896988551" sldId="881"/>
        </pc:sldMkLst>
        <pc:spChg chg="mod">
          <ac:chgData name="Emily Bothfeld" userId="dafff253-667d-41f7-a646-051c0c58f757" providerId="ADAL" clId="{16A1351E-C712-4F92-8701-6981DAC79D29}" dt="2026-09-08T21:17:02.959" v="5972" actId="14100"/>
          <ac:spMkLst>
            <pc:docMk/>
            <pc:sldMk cId="896988551" sldId="881"/>
            <ac:spMk id="3" creationId="{231716C6-474F-012A-CA7D-2A8BE3FC2584}"/>
          </ac:spMkLst>
        </pc:spChg>
        <pc:spChg chg="mod">
          <ac:chgData name="Emily Bothfeld" userId="dafff253-667d-41f7-a646-051c0c58f757" providerId="ADAL" clId="{16A1351E-C712-4F92-8701-6981DAC79D29}" dt="2026-09-08T21:17:42.356" v="6080" actId="20577"/>
          <ac:spMkLst>
            <pc:docMk/>
            <pc:sldMk cId="896988551" sldId="881"/>
            <ac:spMk id="4" creationId="{9BD6A3E8-087E-410F-18C2-EC759FC786F2}"/>
          </ac:spMkLst>
        </pc:spChg>
      </pc:sldChg>
      <pc:sldChg chg="modNotes">
        <pc:chgData name="Emily Bothfeld" userId="dafff253-667d-41f7-a646-051c0c58f757" providerId="ADAL" clId="{16A1351E-C712-4F92-8701-6981DAC79D29}" dt="2026-09-24T16:24:55.320" v="6664" actId="368"/>
        <pc:sldMkLst>
          <pc:docMk/>
          <pc:sldMk cId="1353136754" sldId="882"/>
        </pc:sldMkLst>
      </pc:sldChg>
      <pc:sldChg chg="modNotes">
        <pc:chgData name="Emily Bothfeld" userId="dafff253-667d-41f7-a646-051c0c58f757" providerId="ADAL" clId="{16A1351E-C712-4F92-8701-6981DAC79D29}" dt="2026-09-24T16:24:55.335" v="6678" actId="368"/>
        <pc:sldMkLst>
          <pc:docMk/>
          <pc:sldMk cId="1641535791" sldId="884"/>
        </pc:sldMkLst>
      </pc:sldChg>
      <pc:sldChg chg="addSp delSp modSp mod modNotes">
        <pc:chgData name="Emily Bothfeld" userId="dafff253-667d-41f7-a646-051c0c58f757" providerId="ADAL" clId="{16A1351E-C712-4F92-8701-6981DAC79D29}" dt="2026-09-24T16:24:55.335" v="6680" actId="368"/>
        <pc:sldMkLst>
          <pc:docMk/>
          <pc:sldMk cId="3488092325" sldId="885"/>
        </pc:sldMkLst>
      </pc:sldChg>
      <pc:sldChg chg="modNotes">
        <pc:chgData name="Emily Bothfeld" userId="dafff253-667d-41f7-a646-051c0c58f757" providerId="ADAL" clId="{16A1351E-C712-4F92-8701-6981DAC79D29}" dt="2026-09-24T16:24:55.351" v="6682" actId="368"/>
        <pc:sldMkLst>
          <pc:docMk/>
          <pc:sldMk cId="3126533682" sldId="886"/>
        </pc:sldMkLst>
      </pc:sldChg>
      <pc:sldChg chg="modSp mod modNotes">
        <pc:chgData name="Emily Bothfeld" userId="dafff253-667d-41f7-a646-051c0c58f757" providerId="ADAL" clId="{16A1351E-C712-4F92-8701-6981DAC79D29}" dt="2026-09-24T16:24:55.351" v="6684" actId="368"/>
        <pc:sldMkLst>
          <pc:docMk/>
          <pc:sldMk cId="2425513419" sldId="887"/>
        </pc:sldMkLst>
        <pc:spChg chg="mod">
          <ac:chgData name="Emily Bothfeld" userId="dafff253-667d-41f7-a646-051c0c58f757" providerId="ADAL" clId="{16A1351E-C712-4F92-8701-6981DAC79D29}" dt="2026-09-08T21:19:16.425" v="6093" actId="27636"/>
          <ac:spMkLst>
            <pc:docMk/>
            <pc:sldMk cId="2425513419" sldId="887"/>
            <ac:spMk id="4" creationId="{3216F462-B1BE-71CF-42CA-3B07793B0147}"/>
          </ac:spMkLst>
        </pc:spChg>
      </pc:sldChg>
      <pc:sldChg chg="modSp mod modNotes">
        <pc:chgData name="Emily Bothfeld" userId="dafff253-667d-41f7-a646-051c0c58f757" providerId="ADAL" clId="{16A1351E-C712-4F92-8701-6981DAC79D29}" dt="2026-09-24T16:24:55.351" v="6686" actId="368"/>
        <pc:sldMkLst>
          <pc:docMk/>
          <pc:sldMk cId="588945275" sldId="888"/>
        </pc:sldMkLst>
        <pc:spChg chg="mod">
          <ac:chgData name="Emily Bothfeld" userId="dafff253-667d-41f7-a646-051c0c58f757" providerId="ADAL" clId="{16A1351E-C712-4F92-8701-6981DAC79D29}" dt="2026-09-08T21:19:31.247" v="6121" actId="20577"/>
          <ac:spMkLst>
            <pc:docMk/>
            <pc:sldMk cId="588945275" sldId="888"/>
            <ac:spMk id="3" creationId="{A0BC1571-50BC-F61F-2E40-299CF66BDA33}"/>
          </ac:spMkLst>
        </pc:spChg>
      </pc:sldChg>
      <pc:sldChg chg="modSp mod modNotes">
        <pc:chgData name="Emily Bothfeld" userId="dafff253-667d-41f7-a646-051c0c58f757" providerId="ADAL" clId="{16A1351E-C712-4F92-8701-6981DAC79D29}" dt="2026-09-24T16:24:55.351" v="6688" actId="368"/>
        <pc:sldMkLst>
          <pc:docMk/>
          <pc:sldMk cId="2553859328" sldId="889"/>
        </pc:sldMkLst>
        <pc:spChg chg="mod">
          <ac:chgData name="Emily Bothfeld" userId="dafff253-667d-41f7-a646-051c0c58f757" providerId="ADAL" clId="{16A1351E-C712-4F92-8701-6981DAC79D29}" dt="2026-09-08T21:19:52.556" v="6126" actId="27636"/>
          <ac:spMkLst>
            <pc:docMk/>
            <pc:sldMk cId="2553859328" sldId="889"/>
            <ac:spMk id="4" creationId="{38F650CF-B09A-E0B7-C4D4-6C3DADE128F9}"/>
          </ac:spMkLst>
        </pc:spChg>
      </pc:sldChg>
      <pc:sldChg chg="modNotes">
        <pc:chgData name="Emily Bothfeld" userId="dafff253-667d-41f7-a646-051c0c58f757" providerId="ADAL" clId="{16A1351E-C712-4F92-8701-6981DAC79D29}" dt="2026-09-24T16:24:55.351" v="6690" actId="368"/>
        <pc:sldMkLst>
          <pc:docMk/>
          <pc:sldMk cId="809788038" sldId="890"/>
        </pc:sldMkLst>
      </pc:sldChg>
      <pc:sldChg chg="modSp mod modNotes">
        <pc:chgData name="Emily Bothfeld" userId="dafff253-667d-41f7-a646-051c0c58f757" providerId="ADAL" clId="{16A1351E-C712-4F92-8701-6981DAC79D29}" dt="2026-09-24T16:24:55.367" v="6692" actId="368"/>
        <pc:sldMkLst>
          <pc:docMk/>
          <pc:sldMk cId="3691678270" sldId="891"/>
        </pc:sldMkLst>
        <pc:spChg chg="mod">
          <ac:chgData name="Emily Bothfeld" userId="dafff253-667d-41f7-a646-051c0c58f757" providerId="ADAL" clId="{16A1351E-C712-4F92-8701-6981DAC79D29}" dt="2026-09-06T14:51:58.905" v="1147" actId="20577"/>
          <ac:spMkLst>
            <pc:docMk/>
            <pc:sldMk cId="3691678270" sldId="891"/>
            <ac:spMk id="4" creationId="{6211DE83-55F5-CF0C-4D7B-B201E85FBF6A}"/>
          </ac:spMkLst>
        </pc:spChg>
      </pc:sldChg>
      <pc:sldChg chg="modSp mod modNotes">
        <pc:chgData name="Emily Bothfeld" userId="dafff253-667d-41f7-a646-051c0c58f757" providerId="ADAL" clId="{16A1351E-C712-4F92-8701-6981DAC79D29}" dt="2026-09-24T16:24:55.367" v="6694" actId="368"/>
        <pc:sldMkLst>
          <pc:docMk/>
          <pc:sldMk cId="3411039676" sldId="892"/>
        </pc:sldMkLst>
        <pc:spChg chg="mod">
          <ac:chgData name="Emily Bothfeld" userId="dafff253-667d-41f7-a646-051c0c58f757" providerId="ADAL" clId="{16A1351E-C712-4F92-8701-6981DAC79D29}" dt="2026-09-08T21:20:34.962" v="6194" actId="20577"/>
          <ac:spMkLst>
            <pc:docMk/>
            <pc:sldMk cId="3411039676" sldId="892"/>
            <ac:spMk id="4" creationId="{20F5652B-CBF1-BC61-A652-3860D65F8139}"/>
          </ac:spMkLst>
        </pc:spChg>
      </pc:sldChg>
      <pc:sldChg chg="modSp mod modNotes">
        <pc:chgData name="Emily Bothfeld" userId="dafff253-667d-41f7-a646-051c0c58f757" providerId="ADAL" clId="{16A1351E-C712-4F92-8701-6981DAC79D29}" dt="2026-09-24T16:24:55.367" v="6696" actId="368"/>
        <pc:sldMkLst>
          <pc:docMk/>
          <pc:sldMk cId="3703486861" sldId="893"/>
        </pc:sldMkLst>
        <pc:spChg chg="mod">
          <ac:chgData name="Emily Bothfeld" userId="dafff253-667d-41f7-a646-051c0c58f757" providerId="ADAL" clId="{16A1351E-C712-4F92-8701-6981DAC79D29}" dt="2026-09-08T21:31:28.282" v="6329" actId="27636"/>
          <ac:spMkLst>
            <pc:docMk/>
            <pc:sldMk cId="3703486861" sldId="893"/>
            <ac:spMk id="4" creationId="{AB9EB474-9EC7-D5EC-CE8D-1E27D2DEAC1F}"/>
          </ac:spMkLst>
        </pc:spChg>
      </pc:sldChg>
      <pc:sldChg chg="modSp mod">
        <pc:chgData name="Emily Bothfeld" userId="dafff253-667d-41f7-a646-051c0c58f757" providerId="ADAL" clId="{16A1351E-C712-4F92-8701-6981DAC79D29}" dt="2026-09-08T19:58:46.305" v="2998" actId="20577"/>
        <pc:sldMkLst>
          <pc:docMk/>
          <pc:sldMk cId="825895129" sldId="894"/>
        </pc:sldMkLst>
        <pc:spChg chg="mod">
          <ac:chgData name="Emily Bothfeld" userId="dafff253-667d-41f7-a646-051c0c58f757" providerId="ADAL" clId="{16A1351E-C712-4F92-8701-6981DAC79D29}" dt="2026-09-08T18:15:19.916" v="1483" actId="20577"/>
          <ac:spMkLst>
            <pc:docMk/>
            <pc:sldMk cId="825895129" sldId="894"/>
            <ac:spMk id="3" creationId="{D0D43880-04EF-FE54-D1F0-44FF562EA57A}"/>
          </ac:spMkLst>
        </pc:spChg>
        <pc:spChg chg="mod">
          <ac:chgData name="Emily Bothfeld" userId="dafff253-667d-41f7-a646-051c0c58f757" providerId="ADAL" clId="{16A1351E-C712-4F92-8701-6981DAC79D29}" dt="2026-09-08T19:58:46.305" v="2998" actId="20577"/>
          <ac:spMkLst>
            <pc:docMk/>
            <pc:sldMk cId="825895129" sldId="894"/>
            <ac:spMk id="10" creationId="{8EB34938-B8A8-1945-C567-5DC0306B99B7}"/>
          </ac:spMkLst>
        </pc:spChg>
      </pc:sldChg>
      <pc:sldChg chg="modNotes">
        <pc:chgData name="Emily Bothfeld" userId="dafff253-667d-41f7-a646-051c0c58f757" providerId="ADAL" clId="{16A1351E-C712-4F92-8701-6981DAC79D29}" dt="2026-09-24T16:24:54.781" v="6360" actId="368"/>
        <pc:sldMkLst>
          <pc:docMk/>
          <pc:sldMk cId="2047541994" sldId="895"/>
        </pc:sldMkLst>
      </pc:sldChg>
      <pc:sldChg chg="modSp mod modNotesTx">
        <pc:chgData name="Emily Bothfeld" userId="dafff253-667d-41f7-a646-051c0c58f757" providerId="ADAL" clId="{16A1351E-C712-4F92-8701-6981DAC79D29}" dt="2026-09-06T14:15:11.843" v="80" actId="20577"/>
        <pc:sldMkLst>
          <pc:docMk/>
          <pc:sldMk cId="442509095" sldId="896"/>
        </pc:sldMkLst>
        <pc:spChg chg="mod">
          <ac:chgData name="Emily Bothfeld" userId="dafff253-667d-41f7-a646-051c0c58f757" providerId="ADAL" clId="{16A1351E-C712-4F92-8701-6981DAC79D29}" dt="2026-09-06T14:15:11.843" v="80" actId="20577"/>
          <ac:spMkLst>
            <pc:docMk/>
            <pc:sldMk cId="442509095" sldId="896"/>
            <ac:spMk id="10" creationId="{065F19BC-3BF4-529E-C517-D57A32345AAE}"/>
          </ac:spMkLst>
        </pc:spChg>
      </pc:sldChg>
      <pc:sldChg chg="modSp mod modNotes">
        <pc:chgData name="Emily Bothfeld" userId="dafff253-667d-41f7-a646-051c0c58f757" providerId="ADAL" clId="{16A1351E-C712-4F92-8701-6981DAC79D29}" dt="2026-09-24T16:24:54.939" v="6434" actId="368"/>
        <pc:sldMkLst>
          <pc:docMk/>
          <pc:sldMk cId="989827176" sldId="897"/>
        </pc:sldMkLst>
        <pc:spChg chg="mod">
          <ac:chgData name="Emily Bothfeld" userId="dafff253-667d-41f7-a646-051c0c58f757" providerId="ADAL" clId="{16A1351E-C712-4F92-8701-6981DAC79D29}" dt="2026-09-06T14:44:21.021" v="598" actId="20577"/>
          <ac:spMkLst>
            <pc:docMk/>
            <pc:sldMk cId="989827176" sldId="897"/>
            <ac:spMk id="3" creationId="{BEED422E-1530-7704-0B15-FCFDF7B841EF}"/>
          </ac:spMkLst>
        </pc:spChg>
      </pc:sldChg>
      <pc:sldChg chg="modSp mod modNotes">
        <pc:chgData name="Emily Bothfeld" userId="dafff253-667d-41f7-a646-051c0c58f757" providerId="ADAL" clId="{16A1351E-C712-4F92-8701-6981DAC79D29}" dt="2026-09-24T16:24:54.923" v="6430" actId="368"/>
        <pc:sldMkLst>
          <pc:docMk/>
          <pc:sldMk cId="2365497180" sldId="898"/>
        </pc:sldMkLst>
        <pc:spChg chg="mod">
          <ac:chgData name="Emily Bothfeld" userId="dafff253-667d-41f7-a646-051c0c58f757" providerId="ADAL" clId="{16A1351E-C712-4F92-8701-6981DAC79D29}" dt="2026-09-08T20:36:18.127" v="3828" actId="20577"/>
          <ac:spMkLst>
            <pc:docMk/>
            <pc:sldMk cId="2365497180" sldId="898"/>
            <ac:spMk id="3" creationId="{083B66F5-CC3C-AADB-777A-F1DCB86E59D0}"/>
          </ac:spMkLst>
        </pc:spChg>
        <pc:spChg chg="mod">
          <ac:chgData name="Emily Bothfeld" userId="dafff253-667d-41f7-a646-051c0c58f757" providerId="ADAL" clId="{16A1351E-C712-4F92-8701-6981DAC79D29}" dt="2026-09-08T20:36:51.490" v="3857" actId="207"/>
          <ac:spMkLst>
            <pc:docMk/>
            <pc:sldMk cId="2365497180" sldId="898"/>
            <ac:spMk id="10" creationId="{BBF2144E-40F2-151A-6BAD-0DE838123659}"/>
          </ac:spMkLst>
        </pc:spChg>
      </pc:sldChg>
      <pc:sldChg chg="modSp mod ord modNotes modNotesTx">
        <pc:chgData name="Emily Bothfeld" userId="dafff253-667d-41f7-a646-051c0c58f757" providerId="ADAL" clId="{16A1351E-C712-4F92-8701-6981DAC79D29}" dt="2026-09-24T16:24:55.176" v="6580" actId="368"/>
        <pc:sldMkLst>
          <pc:docMk/>
          <pc:sldMk cId="1888839723" sldId="899"/>
        </pc:sldMkLst>
        <pc:spChg chg="mod">
          <ac:chgData name="Emily Bothfeld" userId="dafff253-667d-41f7-a646-051c0c58f757" providerId="ADAL" clId="{16A1351E-C712-4F92-8701-6981DAC79D29}" dt="2026-09-08T21:03:55.416" v="5032" actId="27636"/>
          <ac:spMkLst>
            <pc:docMk/>
            <pc:sldMk cId="1888839723" sldId="899"/>
            <ac:spMk id="3" creationId="{70396BBA-3937-BB6B-6EC8-BDF6443C8F0A}"/>
          </ac:spMkLst>
        </pc:spChg>
      </pc:sldChg>
      <pc:sldChg chg="modSp mod ord modNotes">
        <pc:chgData name="Emily Bothfeld" userId="dafff253-667d-41f7-a646-051c0c58f757" providerId="ADAL" clId="{16A1351E-C712-4F92-8701-6981DAC79D29}" dt="2026-09-24T16:24:55.274" v="6634" actId="368"/>
        <pc:sldMkLst>
          <pc:docMk/>
          <pc:sldMk cId="3189487963" sldId="900"/>
        </pc:sldMkLst>
        <pc:spChg chg="mod">
          <ac:chgData name="Emily Bothfeld" userId="dafff253-667d-41f7-a646-051c0c58f757" providerId="ADAL" clId="{16A1351E-C712-4F92-8701-6981DAC79D29}" dt="2026-09-08T21:10:00.089" v="5213" actId="27636"/>
          <ac:spMkLst>
            <pc:docMk/>
            <pc:sldMk cId="3189487963" sldId="900"/>
            <ac:spMk id="3" creationId="{DB8A2C79-C2B0-429D-9D1D-127127DCB66B}"/>
          </ac:spMkLst>
        </pc:spChg>
      </pc:sldChg>
      <pc:sldChg chg="addSp delSp modSp add del mod ord modNotes">
        <pc:chgData name="Emily Bothfeld" userId="dafff253-667d-41f7-a646-051c0c58f757" providerId="ADAL" clId="{16A1351E-C712-4F92-8701-6981DAC79D29}" dt="2026-09-24T16:24:55.129" v="6556" actId="368"/>
        <pc:sldMkLst>
          <pc:docMk/>
          <pc:sldMk cId="2372391773" sldId="901"/>
        </pc:sldMkLst>
        <pc:spChg chg="mod">
          <ac:chgData name="Emily Bothfeld" userId="dafff253-667d-41f7-a646-051c0c58f757" providerId="ADAL" clId="{16A1351E-C712-4F92-8701-6981DAC79D29}" dt="2026-09-06T15:07:49.406" v="1443" actId="20577"/>
          <ac:spMkLst>
            <pc:docMk/>
            <pc:sldMk cId="2372391773" sldId="901"/>
            <ac:spMk id="3" creationId="{33D9722F-8443-90E1-D96C-A97CC20D0CC6}"/>
          </ac:spMkLst>
        </pc:spChg>
        <pc:spChg chg="mod">
          <ac:chgData name="Emily Bothfeld" userId="dafff253-667d-41f7-a646-051c0c58f757" providerId="ADAL" clId="{16A1351E-C712-4F92-8701-6981DAC79D29}" dt="2026-09-08T20:53:56.444" v="4890" actId="20577"/>
          <ac:spMkLst>
            <pc:docMk/>
            <pc:sldMk cId="2372391773" sldId="901"/>
            <ac:spMk id="4" creationId="{B60823A0-2F9B-D41C-FE6B-7DE420BDC6DF}"/>
          </ac:spMkLst>
        </pc:spChg>
        <pc:picChg chg="add del mod">
          <ac:chgData name="Emily Bothfeld" userId="dafff253-667d-41f7-a646-051c0c58f757" providerId="ADAL" clId="{16A1351E-C712-4F92-8701-6981DAC79D29}" dt="2026-09-08T20:54:51.246" v="4968" actId="478"/>
          <ac:picMkLst>
            <pc:docMk/>
            <pc:sldMk cId="2372391773" sldId="901"/>
            <ac:picMk id="5" creationId="{C479A967-8FCB-A0C4-6758-F60A67D71039}"/>
          </ac:picMkLst>
        </pc:picChg>
      </pc:sldChg>
      <pc:sldChg chg="modSp add mod">
        <pc:chgData name="Emily Bothfeld" userId="dafff253-667d-41f7-a646-051c0c58f757" providerId="ADAL" clId="{16A1351E-C712-4F92-8701-6981DAC79D29}" dt="2026-09-08T19:10:08.762" v="2040" actId="20577"/>
        <pc:sldMkLst>
          <pc:docMk/>
          <pc:sldMk cId="3956868944" sldId="902"/>
        </pc:sldMkLst>
        <pc:spChg chg="mod">
          <ac:chgData name="Emily Bothfeld" userId="dafff253-667d-41f7-a646-051c0c58f757" providerId="ADAL" clId="{16A1351E-C712-4F92-8701-6981DAC79D29}" dt="2026-09-06T14:37:08.451" v="473" actId="20577"/>
          <ac:spMkLst>
            <pc:docMk/>
            <pc:sldMk cId="3956868944" sldId="902"/>
            <ac:spMk id="3" creationId="{A3946B8B-B869-D51A-07AD-D4DA5D1E9A30}"/>
          </ac:spMkLst>
        </pc:spChg>
        <pc:spChg chg="mod">
          <ac:chgData name="Emily Bothfeld" userId="dafff253-667d-41f7-a646-051c0c58f757" providerId="ADAL" clId="{16A1351E-C712-4F92-8701-6981DAC79D29}" dt="2026-09-08T19:10:08.762" v="2040" actId="20577"/>
          <ac:spMkLst>
            <pc:docMk/>
            <pc:sldMk cId="3956868944" sldId="902"/>
            <ac:spMk id="10" creationId="{3EB750D6-FCCA-E0F1-7498-D00458C5D02F}"/>
          </ac:spMkLst>
        </pc:spChg>
      </pc:sldChg>
      <pc:sldChg chg="addSp modSp add mod modNotes">
        <pc:chgData name="Emily Bothfeld" userId="dafff253-667d-41f7-a646-051c0c58f757" providerId="ADAL" clId="{16A1351E-C712-4F92-8701-6981DAC79D29}" dt="2026-09-24T16:24:55.129" v="6558" actId="368"/>
        <pc:sldMkLst>
          <pc:docMk/>
          <pc:sldMk cId="2560490293" sldId="903"/>
        </pc:sldMkLst>
        <pc:spChg chg="add mod">
          <ac:chgData name="Emily Bothfeld" userId="dafff253-667d-41f7-a646-051c0c58f757" providerId="ADAL" clId="{16A1351E-C712-4F92-8701-6981DAC79D29}" dt="2026-09-08T19:18:42.335" v="2096" actId="14826"/>
          <ac:spMkLst>
            <pc:docMk/>
            <pc:sldMk cId="2560490293" sldId="903"/>
            <ac:spMk id="2" creationId="{D2AEA394-A702-6479-CFEC-3EFC7CCBDDC2}"/>
          </ac:spMkLst>
        </pc:spChg>
        <pc:spChg chg="mod">
          <ac:chgData name="Emily Bothfeld" userId="dafff253-667d-41f7-a646-051c0c58f757" providerId="ADAL" clId="{16A1351E-C712-4F92-8701-6981DAC79D29}" dt="2026-09-08T19:18:51.109" v="2097" actId="20577"/>
          <ac:spMkLst>
            <pc:docMk/>
            <pc:sldMk cId="2560490293" sldId="903"/>
            <ac:spMk id="3" creationId="{2A744891-BC4E-4919-A97C-0D936F607021}"/>
          </ac:spMkLst>
        </pc:spChg>
        <pc:spChg chg="mod">
          <ac:chgData name="Emily Bothfeld" userId="dafff253-667d-41f7-a646-051c0c58f757" providerId="ADAL" clId="{16A1351E-C712-4F92-8701-6981DAC79D29}" dt="2026-09-08T20:55:01.484" v="4984" actId="20577"/>
          <ac:spMkLst>
            <pc:docMk/>
            <pc:sldMk cId="2560490293" sldId="903"/>
            <ac:spMk id="4" creationId="{CA2CED05-466F-5CB8-7580-B93F153421AC}"/>
          </ac:spMkLst>
        </pc:spChg>
        <pc:picChg chg="mod">
          <ac:chgData name="Emily Bothfeld" userId="dafff253-667d-41f7-a646-051c0c58f757" providerId="ADAL" clId="{16A1351E-C712-4F92-8701-6981DAC79D29}" dt="2026-09-08T19:18:42.335" v="2096" actId="14826"/>
          <ac:picMkLst>
            <pc:docMk/>
            <pc:sldMk cId="2560490293" sldId="903"/>
            <ac:picMk id="5" creationId="{EFF271AD-9DE1-FBC7-801A-F5EFE36ED98C}"/>
          </ac:picMkLst>
        </pc:picChg>
      </pc:sldChg>
      <pc:sldChg chg="modSp add mod modNotes">
        <pc:chgData name="Emily Bothfeld" userId="dafff253-667d-41f7-a646-051c0c58f757" providerId="ADAL" clId="{16A1351E-C712-4F92-8701-6981DAC79D29}" dt="2026-09-24T16:24:55.208" v="6606" actId="368"/>
        <pc:sldMkLst>
          <pc:docMk/>
          <pc:sldMk cId="166182744" sldId="904"/>
        </pc:sldMkLst>
        <pc:spChg chg="mod">
          <ac:chgData name="Emily Bothfeld" userId="dafff253-667d-41f7-a646-051c0c58f757" providerId="ADAL" clId="{16A1351E-C712-4F92-8701-6981DAC79D29}" dt="2026-09-08T19:25:20.949" v="2184" actId="20577"/>
          <ac:spMkLst>
            <pc:docMk/>
            <pc:sldMk cId="166182744" sldId="904"/>
            <ac:spMk id="17" creationId="{F39B671F-B0C1-7E75-0934-0D880664DFDB}"/>
          </ac:spMkLst>
        </pc:spChg>
      </pc:sldChg>
      <pc:sldChg chg="modSp add mod modNotes">
        <pc:chgData name="Emily Bothfeld" userId="dafff253-667d-41f7-a646-051c0c58f757" providerId="ADAL" clId="{16A1351E-C712-4F92-8701-6981DAC79D29}" dt="2026-09-24T16:24:55.320" v="6666" actId="368"/>
        <pc:sldMkLst>
          <pc:docMk/>
          <pc:sldMk cId="3945342952" sldId="905"/>
        </pc:sldMkLst>
        <pc:spChg chg="mod">
          <ac:chgData name="Emily Bothfeld" userId="dafff253-667d-41f7-a646-051c0c58f757" providerId="ADAL" clId="{16A1351E-C712-4F92-8701-6981DAC79D29}" dt="2026-09-08T19:54:43.322" v="2727" actId="20577"/>
          <ac:spMkLst>
            <pc:docMk/>
            <pc:sldMk cId="3945342952" sldId="905"/>
            <ac:spMk id="3" creationId="{DD071B29-1D93-5B95-6F01-D5000769367E}"/>
          </ac:spMkLst>
        </pc:spChg>
        <pc:picChg chg="mod">
          <ac:chgData name="Emily Bothfeld" userId="dafff253-667d-41f7-a646-051c0c58f757" providerId="ADAL" clId="{16A1351E-C712-4F92-8701-6981DAC79D29}" dt="2026-09-08T19:55:16.327" v="2728" actId="14826"/>
          <ac:picMkLst>
            <pc:docMk/>
            <pc:sldMk cId="3945342952" sldId="905"/>
            <ac:picMk id="6" creationId="{8E98CE61-7CD9-FCD4-195E-332E6CD3A33E}"/>
          </ac:picMkLst>
        </pc:picChg>
      </pc:sldChg>
      <pc:sldChg chg="modSp add mod modNotes">
        <pc:chgData name="Emily Bothfeld" userId="dafff253-667d-41f7-a646-051c0c58f757" providerId="ADAL" clId="{16A1351E-C712-4F92-8701-6981DAC79D29}" dt="2026-09-24T16:24:55.320" v="6668" actId="368"/>
        <pc:sldMkLst>
          <pc:docMk/>
          <pc:sldMk cId="860545089" sldId="906"/>
        </pc:sldMkLst>
        <pc:spChg chg="mod">
          <ac:chgData name="Emily Bothfeld" userId="dafff253-667d-41f7-a646-051c0c58f757" providerId="ADAL" clId="{16A1351E-C712-4F92-8701-6981DAC79D29}" dt="2026-09-08T19:55:32.118" v="2756" actId="20577"/>
          <ac:spMkLst>
            <pc:docMk/>
            <pc:sldMk cId="860545089" sldId="906"/>
            <ac:spMk id="3" creationId="{BEC32D9D-420D-1FE8-6B51-503AD34BAF2C}"/>
          </ac:spMkLst>
        </pc:spChg>
        <pc:spChg chg="mod">
          <ac:chgData name="Emily Bothfeld" userId="dafff253-667d-41f7-a646-051c0c58f757" providerId="ADAL" clId="{16A1351E-C712-4F92-8701-6981DAC79D29}" dt="2026-09-08T19:55:51.885" v="2761" actId="20577"/>
          <ac:spMkLst>
            <pc:docMk/>
            <pc:sldMk cId="860545089" sldId="906"/>
            <ac:spMk id="4" creationId="{F41F614D-A817-00F7-F0D8-738AB4C04BB7}"/>
          </ac:spMkLst>
        </pc:spChg>
      </pc:sldChg>
      <pc:sldChg chg="modSp add mod modNotes">
        <pc:chgData name="Emily Bothfeld" userId="dafff253-667d-41f7-a646-051c0c58f757" providerId="ADAL" clId="{16A1351E-C712-4F92-8701-6981DAC79D29}" dt="2026-09-24T16:24:55.320" v="6670" actId="368"/>
        <pc:sldMkLst>
          <pc:docMk/>
          <pc:sldMk cId="2413944459" sldId="907"/>
        </pc:sldMkLst>
        <pc:spChg chg="mod">
          <ac:chgData name="Emily Bothfeld" userId="dafff253-667d-41f7-a646-051c0c58f757" providerId="ADAL" clId="{16A1351E-C712-4F92-8701-6981DAC79D29}" dt="2026-09-08T19:56:02.460" v="2789" actId="20577"/>
          <ac:spMkLst>
            <pc:docMk/>
            <pc:sldMk cId="2413944459" sldId="907"/>
            <ac:spMk id="3" creationId="{0E57592E-DAB8-3630-45F6-64F84F89A805}"/>
          </ac:spMkLst>
        </pc:spChg>
        <pc:spChg chg="mod">
          <ac:chgData name="Emily Bothfeld" userId="dafff253-667d-41f7-a646-051c0c58f757" providerId="ADAL" clId="{16A1351E-C712-4F92-8701-6981DAC79D29}" dt="2026-09-08T19:56:33.351" v="2809" actId="27636"/>
          <ac:spMkLst>
            <pc:docMk/>
            <pc:sldMk cId="2413944459" sldId="907"/>
            <ac:spMk id="4" creationId="{6D70B461-C17A-AFF1-E43A-690DBFCC3498}"/>
          </ac:spMkLst>
        </pc:spChg>
      </pc:sldChg>
      <pc:sldChg chg="modSp add mod modNotes">
        <pc:chgData name="Emily Bothfeld" userId="dafff253-667d-41f7-a646-051c0c58f757" providerId="ADAL" clId="{16A1351E-C712-4F92-8701-6981DAC79D29}" dt="2026-09-24T16:24:55.335" v="6672" actId="368"/>
        <pc:sldMkLst>
          <pc:docMk/>
          <pc:sldMk cId="607077297" sldId="908"/>
        </pc:sldMkLst>
        <pc:spChg chg="mod">
          <ac:chgData name="Emily Bothfeld" userId="dafff253-667d-41f7-a646-051c0c58f757" providerId="ADAL" clId="{16A1351E-C712-4F92-8701-6981DAC79D29}" dt="2026-09-08T19:56:48.243" v="2839" actId="20577"/>
          <ac:spMkLst>
            <pc:docMk/>
            <pc:sldMk cId="607077297" sldId="908"/>
            <ac:spMk id="3" creationId="{30B3615C-7F4C-D247-029C-1597600D6F12}"/>
          </ac:spMkLst>
        </pc:spChg>
        <pc:spChg chg="mod">
          <ac:chgData name="Emily Bothfeld" userId="dafff253-667d-41f7-a646-051c0c58f757" providerId="ADAL" clId="{16A1351E-C712-4F92-8701-6981DAC79D29}" dt="2026-09-08T19:57:07.743" v="2851" actId="20577"/>
          <ac:spMkLst>
            <pc:docMk/>
            <pc:sldMk cId="607077297" sldId="908"/>
            <ac:spMk id="4" creationId="{23EF67F1-12D1-F78E-E005-618422A21575}"/>
          </ac:spMkLst>
        </pc:spChg>
      </pc:sldChg>
      <pc:sldChg chg="modSp add mod modNotes">
        <pc:chgData name="Emily Bothfeld" userId="dafff253-667d-41f7-a646-051c0c58f757" providerId="ADAL" clId="{16A1351E-C712-4F92-8701-6981DAC79D29}" dt="2026-09-24T16:24:55.335" v="6674" actId="368"/>
        <pc:sldMkLst>
          <pc:docMk/>
          <pc:sldMk cId="2752284229" sldId="909"/>
        </pc:sldMkLst>
        <pc:spChg chg="mod">
          <ac:chgData name="Emily Bothfeld" userId="dafff253-667d-41f7-a646-051c0c58f757" providerId="ADAL" clId="{16A1351E-C712-4F92-8701-6981DAC79D29}" dt="2026-09-08T19:57:18.536" v="2883" actId="20577"/>
          <ac:spMkLst>
            <pc:docMk/>
            <pc:sldMk cId="2752284229" sldId="909"/>
            <ac:spMk id="3" creationId="{26653C74-9570-FE19-E666-EE73D19FD460}"/>
          </ac:spMkLst>
        </pc:spChg>
        <pc:spChg chg="mod">
          <ac:chgData name="Emily Bothfeld" userId="dafff253-667d-41f7-a646-051c0c58f757" providerId="ADAL" clId="{16A1351E-C712-4F92-8701-6981DAC79D29}" dt="2026-09-08T19:57:44.690" v="2895" actId="27636"/>
          <ac:spMkLst>
            <pc:docMk/>
            <pc:sldMk cId="2752284229" sldId="909"/>
            <ac:spMk id="4" creationId="{EDACF681-65A3-A5E1-EA20-B27B87EAB64D}"/>
          </ac:spMkLst>
        </pc:spChg>
      </pc:sldChg>
      <pc:sldChg chg="modSp add mod modNotes">
        <pc:chgData name="Emily Bothfeld" userId="dafff253-667d-41f7-a646-051c0c58f757" providerId="ADAL" clId="{16A1351E-C712-4F92-8701-6981DAC79D29}" dt="2026-09-24T16:24:55.335" v="6676" actId="368"/>
        <pc:sldMkLst>
          <pc:docMk/>
          <pc:sldMk cId="983585578" sldId="910"/>
        </pc:sldMkLst>
        <pc:spChg chg="mod">
          <ac:chgData name="Emily Bothfeld" userId="dafff253-667d-41f7-a646-051c0c58f757" providerId="ADAL" clId="{16A1351E-C712-4F92-8701-6981DAC79D29}" dt="2026-09-08T19:57:58.960" v="2929" actId="20577"/>
          <ac:spMkLst>
            <pc:docMk/>
            <pc:sldMk cId="983585578" sldId="910"/>
            <ac:spMk id="3" creationId="{2EC74C7E-2729-F3D1-243C-A208C258B5C0}"/>
          </ac:spMkLst>
        </pc:spChg>
        <pc:spChg chg="mod">
          <ac:chgData name="Emily Bothfeld" userId="dafff253-667d-41f7-a646-051c0c58f757" providerId="ADAL" clId="{16A1351E-C712-4F92-8701-6981DAC79D29}" dt="2026-09-08T21:29:08.463" v="6279" actId="20577"/>
          <ac:spMkLst>
            <pc:docMk/>
            <pc:sldMk cId="983585578" sldId="910"/>
            <ac:spMk id="4" creationId="{C20877D7-1476-1157-6782-2295B7EAECF1}"/>
          </ac:spMkLst>
        </pc:spChg>
      </pc:sldChg>
      <pc:sldChg chg="modSp add mod">
        <pc:chgData name="Emily Bothfeld" userId="dafff253-667d-41f7-a646-051c0c58f757" providerId="ADAL" clId="{16A1351E-C712-4F92-8701-6981DAC79D29}" dt="2026-09-08T20:02:36.513" v="3058" actId="20577"/>
        <pc:sldMkLst>
          <pc:docMk/>
          <pc:sldMk cId="2901686078" sldId="911"/>
        </pc:sldMkLst>
        <pc:spChg chg="mod">
          <ac:chgData name="Emily Bothfeld" userId="dafff253-667d-41f7-a646-051c0c58f757" providerId="ADAL" clId="{16A1351E-C712-4F92-8701-6981DAC79D29}" dt="2026-09-08T20:02:09.565" v="3036" actId="20577"/>
          <ac:spMkLst>
            <pc:docMk/>
            <pc:sldMk cId="2901686078" sldId="911"/>
            <ac:spMk id="3" creationId="{C273F259-E0B8-0015-0B20-4B2B2EAEF7FB}"/>
          </ac:spMkLst>
        </pc:spChg>
        <pc:spChg chg="mod">
          <ac:chgData name="Emily Bothfeld" userId="dafff253-667d-41f7-a646-051c0c58f757" providerId="ADAL" clId="{16A1351E-C712-4F92-8701-6981DAC79D29}" dt="2026-09-08T20:02:36.513" v="3058" actId="20577"/>
          <ac:spMkLst>
            <pc:docMk/>
            <pc:sldMk cId="2901686078" sldId="911"/>
            <ac:spMk id="10" creationId="{37685469-59AA-0F86-2769-8EA7F99811F5}"/>
          </ac:spMkLst>
        </pc:spChg>
      </pc:sldChg>
      <pc:sldChg chg="modSp add mod modNotes">
        <pc:chgData name="Emily Bothfeld" userId="dafff253-667d-41f7-a646-051c0c58f757" providerId="ADAL" clId="{16A1351E-C712-4F92-8701-6981DAC79D29}" dt="2026-09-24T16:24:54.892" v="6408" actId="368"/>
        <pc:sldMkLst>
          <pc:docMk/>
          <pc:sldMk cId="1659863119" sldId="912"/>
        </pc:sldMkLst>
        <pc:spChg chg="mod">
          <ac:chgData name="Emily Bothfeld" userId="dafff253-667d-41f7-a646-051c0c58f757" providerId="ADAL" clId="{16A1351E-C712-4F92-8701-6981DAC79D29}" dt="2026-09-08T20:31:25.472" v="3278" actId="115"/>
          <ac:spMkLst>
            <pc:docMk/>
            <pc:sldMk cId="1659863119" sldId="912"/>
            <ac:spMk id="10" creationId="{17483839-F62A-97EF-054B-323145914B3F}"/>
          </ac:spMkLst>
        </pc:spChg>
      </pc:sldChg>
      <pc:sldChg chg="modSp add mod ord modNotes">
        <pc:chgData name="Emily Bothfeld" userId="dafff253-667d-41f7-a646-051c0c58f757" providerId="ADAL" clId="{16A1351E-C712-4F92-8701-6981DAC79D29}" dt="2026-09-24T16:24:54.892" v="6406" actId="368"/>
        <pc:sldMkLst>
          <pc:docMk/>
          <pc:sldMk cId="3085273960" sldId="913"/>
        </pc:sldMkLst>
        <pc:spChg chg="mod">
          <ac:chgData name="Emily Bothfeld" userId="dafff253-667d-41f7-a646-051c0c58f757" providerId="ADAL" clId="{16A1351E-C712-4F92-8701-6981DAC79D29}" dt="2026-09-08T20:31:17.973" v="3275" actId="113"/>
          <ac:spMkLst>
            <pc:docMk/>
            <pc:sldMk cId="3085273960" sldId="913"/>
            <ac:spMk id="10" creationId="{DD0EEBE3-701B-F46E-C8EC-B570D6F2E21B}"/>
          </ac:spMkLst>
        </pc:spChg>
      </pc:sldChg>
      <pc:sldChg chg="modSp add mod modNotes">
        <pc:chgData name="Emily Bothfeld" userId="dafff253-667d-41f7-a646-051c0c58f757" providerId="ADAL" clId="{16A1351E-C712-4F92-8701-6981DAC79D29}" dt="2026-09-24T16:24:54.939" v="6432" actId="368"/>
        <pc:sldMkLst>
          <pc:docMk/>
          <pc:sldMk cId="3309820352" sldId="914"/>
        </pc:sldMkLst>
        <pc:spChg chg="mod">
          <ac:chgData name="Emily Bothfeld" userId="dafff253-667d-41f7-a646-051c0c58f757" providerId="ADAL" clId="{16A1351E-C712-4F92-8701-6981DAC79D29}" dt="2026-09-08T20:36:33.631" v="3850" actId="20577"/>
          <ac:spMkLst>
            <pc:docMk/>
            <pc:sldMk cId="3309820352" sldId="914"/>
            <ac:spMk id="3" creationId="{720DA91B-8B35-0F44-4EA7-E28E0E35C9DF}"/>
          </ac:spMkLst>
        </pc:spChg>
        <pc:spChg chg="mod">
          <ac:chgData name="Emily Bothfeld" userId="dafff253-667d-41f7-a646-051c0c58f757" providerId="ADAL" clId="{16A1351E-C712-4F92-8701-6981DAC79D29}" dt="2026-09-08T20:36:44.264" v="3856" actId="20577"/>
          <ac:spMkLst>
            <pc:docMk/>
            <pc:sldMk cId="3309820352" sldId="914"/>
            <ac:spMk id="10" creationId="{C8EC18FF-8F6B-ABF2-31A5-A84E9CD6EA5A}"/>
          </ac:spMkLst>
        </pc:spChg>
      </pc:sldChg>
      <pc:sldChg chg="modSp add mod modNotes">
        <pc:chgData name="Emily Bothfeld" userId="dafff253-667d-41f7-a646-051c0c58f757" providerId="ADAL" clId="{16A1351E-C712-4F92-8701-6981DAC79D29}" dt="2026-09-24T16:24:55.129" v="6554" actId="368"/>
        <pc:sldMkLst>
          <pc:docMk/>
          <pc:sldMk cId="2596858823" sldId="915"/>
        </pc:sldMkLst>
        <pc:spChg chg="mod">
          <ac:chgData name="Emily Bothfeld" userId="dafff253-667d-41f7-a646-051c0c58f757" providerId="ADAL" clId="{16A1351E-C712-4F92-8701-6981DAC79D29}" dt="2026-09-08T20:51:10.610" v="4866" actId="20577"/>
          <ac:spMkLst>
            <pc:docMk/>
            <pc:sldMk cId="2596858823" sldId="915"/>
            <ac:spMk id="3" creationId="{A7646182-CF23-FFEF-D9AA-828BB17E7904}"/>
          </ac:spMkLst>
        </pc:spChg>
        <pc:spChg chg="mod">
          <ac:chgData name="Emily Bothfeld" userId="dafff253-667d-41f7-a646-051c0c58f757" providerId="ADAL" clId="{16A1351E-C712-4F92-8701-6981DAC79D29}" dt="2026-09-08T20:50:30.524" v="4853" actId="20577"/>
          <ac:spMkLst>
            <pc:docMk/>
            <pc:sldMk cId="2596858823" sldId="915"/>
            <ac:spMk id="4" creationId="{DC50431D-7DCF-023B-534F-0C32B0D72ED7}"/>
          </ac:spMkLst>
        </pc:spChg>
      </pc:sldChg>
      <pc:sldChg chg="modSp add mod modNotes modNotesTx">
        <pc:chgData name="Emily Bothfeld" userId="dafff253-667d-41f7-a646-051c0c58f757" providerId="ADAL" clId="{16A1351E-C712-4F92-8701-6981DAC79D29}" dt="2026-09-24T16:24:55.178" v="6582" actId="368"/>
        <pc:sldMkLst>
          <pc:docMk/>
          <pc:sldMk cId="3358733740" sldId="916"/>
        </pc:sldMkLst>
        <pc:spChg chg="mod">
          <ac:chgData name="Emily Bothfeld" userId="dafff253-667d-41f7-a646-051c0c58f757" providerId="ADAL" clId="{16A1351E-C712-4F92-8701-6981DAC79D29}" dt="2026-09-08T21:04:27.480" v="5036" actId="11"/>
          <ac:spMkLst>
            <pc:docMk/>
            <pc:sldMk cId="3358733740" sldId="916"/>
            <ac:spMk id="3" creationId="{8A57D846-8757-BB6E-81E0-D56541232A02}"/>
          </ac:spMkLst>
        </pc:spChg>
      </pc:sldChg>
      <pc:sldChg chg="modSp add mod modNotes">
        <pc:chgData name="Emily Bothfeld" userId="dafff253-667d-41f7-a646-051c0c58f757" providerId="ADAL" clId="{16A1351E-C712-4F92-8701-6981DAC79D29}" dt="2026-09-24T16:24:55.278" v="6636" actId="368"/>
        <pc:sldMkLst>
          <pc:docMk/>
          <pc:sldMk cId="13411742" sldId="917"/>
        </pc:sldMkLst>
        <pc:spChg chg="mod">
          <ac:chgData name="Emily Bothfeld" userId="dafff253-667d-41f7-a646-051c0c58f757" providerId="ADAL" clId="{16A1351E-C712-4F92-8701-6981DAC79D29}" dt="2026-09-08T21:10:13.302" v="5216" actId="11"/>
          <ac:spMkLst>
            <pc:docMk/>
            <pc:sldMk cId="13411742" sldId="917"/>
            <ac:spMk id="3" creationId="{7AA94B3A-C82F-614C-3684-E75D46495671}"/>
          </ac:spMkLst>
        </pc:spChg>
      </pc:sldChg>
      <pc:sldChg chg="modSp add mod modNotes">
        <pc:chgData name="Emily Bothfeld" userId="dafff253-667d-41f7-a646-051c0c58f757" providerId="ADAL" clId="{16A1351E-C712-4F92-8701-6981DAC79D29}" dt="2026-09-24T16:24:55.383" v="6708" actId="368"/>
        <pc:sldMkLst>
          <pc:docMk/>
          <pc:sldMk cId="3749055430" sldId="918"/>
        </pc:sldMkLst>
        <pc:spChg chg="mod">
          <ac:chgData name="Emily Bothfeld" userId="dafff253-667d-41f7-a646-051c0c58f757" providerId="ADAL" clId="{16A1351E-C712-4F92-8701-6981DAC79D29}" dt="2026-09-08T21:22:24.038" v="6210" actId="27636"/>
          <ac:spMkLst>
            <pc:docMk/>
            <pc:sldMk cId="3749055430" sldId="918"/>
            <ac:spMk id="4" creationId="{619002AF-FA93-C96C-CAB5-7C4ECF4C7554}"/>
          </ac:spMkLst>
        </pc:spChg>
      </pc:sldChg>
      <pc:sldChg chg="modSp add mod modNotes">
        <pc:chgData name="Emily Bothfeld" userId="dafff253-667d-41f7-a646-051c0c58f757" providerId="ADAL" clId="{16A1351E-C712-4F92-8701-6981DAC79D29}" dt="2026-09-24T16:24:55.383" v="6710" actId="368"/>
        <pc:sldMkLst>
          <pc:docMk/>
          <pc:sldMk cId="591358251" sldId="919"/>
        </pc:sldMkLst>
        <pc:spChg chg="mod">
          <ac:chgData name="Emily Bothfeld" userId="dafff253-667d-41f7-a646-051c0c58f757" providerId="ADAL" clId="{16A1351E-C712-4F92-8701-6981DAC79D29}" dt="2026-09-08T21:22:43.543" v="6241" actId="20577"/>
          <ac:spMkLst>
            <pc:docMk/>
            <pc:sldMk cId="591358251" sldId="919"/>
            <ac:spMk id="3" creationId="{099BE47B-63FC-25BF-C217-0B327166D575}"/>
          </ac:spMkLst>
        </pc:spChg>
        <pc:spChg chg="mod">
          <ac:chgData name="Emily Bothfeld" userId="dafff253-667d-41f7-a646-051c0c58f757" providerId="ADAL" clId="{16A1351E-C712-4F92-8701-6981DAC79D29}" dt="2026-09-08T21:23:30.245" v="6268" actId="27636"/>
          <ac:spMkLst>
            <pc:docMk/>
            <pc:sldMk cId="591358251" sldId="919"/>
            <ac:spMk id="4" creationId="{4C557088-8B25-0ADC-3F0C-688AB6ED7F06}"/>
          </ac:spMkLst>
        </pc:spChg>
      </pc:sldChg>
      <pc:sldChg chg="modSp add mod modNotes">
        <pc:chgData name="Emily Bothfeld" userId="dafff253-667d-41f7-a646-051c0c58f757" providerId="ADAL" clId="{16A1351E-C712-4F92-8701-6981DAC79D29}" dt="2026-09-24T16:24:55.398" v="6712" actId="368"/>
        <pc:sldMkLst>
          <pc:docMk/>
          <pc:sldMk cId="1108288819" sldId="920"/>
        </pc:sldMkLst>
        <pc:spChg chg="mod">
          <ac:chgData name="Emily Bothfeld" userId="dafff253-667d-41f7-a646-051c0c58f757" providerId="ADAL" clId="{16A1351E-C712-4F92-8701-6981DAC79D29}" dt="2026-09-08T21:23:40.925" v="6271" actId="11"/>
          <ac:spMkLst>
            <pc:docMk/>
            <pc:sldMk cId="1108288819" sldId="920"/>
            <ac:spMk id="4" creationId="{617877C3-246C-E977-DA48-141A77857BB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7D9A2597-9F52-9C44-B56F-E1ADF25F4AE2}" type="datetimeFigureOut">
              <a:rPr lang="en-US" smtClean="0"/>
              <a:t>10/1/26</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3837A5A2-6A56-8B4D-8A7F-49392AC66C5D}" type="slidenum">
              <a:rPr lang="en-US" smtClean="0"/>
              <a:t>‹#›</a:t>
            </a:fld>
            <a:endParaRPr lang="en-US" dirty="0"/>
          </a:p>
        </p:txBody>
      </p:sp>
    </p:spTree>
    <p:extLst>
      <p:ext uri="{BB962C8B-B14F-4D97-AF65-F5344CB8AC3E}">
        <p14:creationId xmlns:p14="http://schemas.microsoft.com/office/powerpoint/2010/main" val="30529291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BF75BAAF-B953-5342-99AA-9933418DE452}" type="datetimeFigureOut">
              <a:rPr lang="en-US" smtClean="0"/>
              <a:t>10/1/26</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9528DE07-971B-5947-82F3-F66073483313}" type="slidenum">
              <a:rPr lang="en-US" smtClean="0"/>
              <a:t>‹#›</a:t>
            </a:fld>
            <a:endParaRPr lang="en-US" dirty="0"/>
          </a:p>
        </p:txBody>
      </p:sp>
    </p:spTree>
    <p:extLst>
      <p:ext uri="{BB962C8B-B14F-4D97-AF65-F5344CB8AC3E}">
        <p14:creationId xmlns:p14="http://schemas.microsoft.com/office/powerpoint/2010/main" val="177993688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5A793-6185-661C-3D10-14D1A6999B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405DE-4EBE-F25F-CEBA-857E74BB30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46F55D-680F-F8C3-D8BD-A4428FA358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A876477-C761-C34E-0968-41F1DED97A68}"/>
              </a:ext>
            </a:extLst>
          </p:cNvPr>
          <p:cNvSpPr>
            <a:spLocks noGrp="1"/>
          </p:cNvSpPr>
          <p:nvPr>
            <p:ph type="sldNum" sz="quarter" idx="5"/>
          </p:nvPr>
        </p:nvSpPr>
        <p:spPr/>
        <p:txBody>
          <a:bodyPr/>
          <a:lstStyle/>
          <a:p>
            <a:fld id="{9528DE07-971B-5947-82F3-F66073483313}" type="slidenum">
              <a:rPr lang="en-US" smtClean="0"/>
              <a:t>1</a:t>
            </a:fld>
            <a:endParaRPr lang="en-US" dirty="0"/>
          </a:p>
        </p:txBody>
      </p:sp>
    </p:spTree>
    <p:extLst>
      <p:ext uri="{BB962C8B-B14F-4D97-AF65-F5344CB8AC3E}">
        <p14:creationId xmlns:p14="http://schemas.microsoft.com/office/powerpoint/2010/main" val="2104310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4F0D8-A242-D005-09FA-B1FC402562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2402B-8CB2-67E8-949C-AE5DD19D1A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4FA070-4D36-C2B9-26D5-72073880871F}"/>
              </a:ext>
            </a:extLst>
          </p:cNvPr>
          <p:cNvSpPr>
            <a:spLocks noGrp="1"/>
          </p:cNvSpPr>
          <p:nvPr>
            <p:ph type="body" idx="1"/>
          </p:nvPr>
        </p:nvSpPr>
        <p:spPr/>
        <p:txBody>
          <a:bodyPr/>
          <a:lstStyle/>
          <a:p>
            <a:pPr fontAlgn="t"/>
            <a:endParaRPr lang="en-US" dirty="0"/>
          </a:p>
        </p:txBody>
      </p:sp>
      <p:sp>
        <p:nvSpPr>
          <p:cNvPr id="4" name="Slide Number Placeholder 3">
            <a:extLst>
              <a:ext uri="{FF2B5EF4-FFF2-40B4-BE49-F238E27FC236}">
                <a16:creationId xmlns:a16="http://schemas.microsoft.com/office/drawing/2014/main" id="{A88771EC-552F-D4BD-0BA3-AE9EFB34E1B8}"/>
              </a:ext>
            </a:extLst>
          </p:cNvPr>
          <p:cNvSpPr>
            <a:spLocks noGrp="1"/>
          </p:cNvSpPr>
          <p:nvPr>
            <p:ph type="sldNum" sz="quarter" idx="5"/>
          </p:nvPr>
        </p:nvSpPr>
        <p:spPr/>
        <p:txBody>
          <a:bodyPr/>
          <a:lstStyle/>
          <a:p>
            <a:fld id="{9528DE07-971B-5947-82F3-F66073483313}" type="slidenum">
              <a:rPr lang="en-US" smtClean="0"/>
              <a:t>2</a:t>
            </a:fld>
            <a:endParaRPr lang="en-US" dirty="0"/>
          </a:p>
        </p:txBody>
      </p:sp>
    </p:spTree>
    <p:extLst>
      <p:ext uri="{BB962C8B-B14F-4D97-AF65-F5344CB8AC3E}">
        <p14:creationId xmlns:p14="http://schemas.microsoft.com/office/powerpoint/2010/main" val="3361487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CE661-CCE3-212C-BAD4-BD314CA97B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9FEAF-52BD-B878-A479-8F29B4536D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A0D897-20A0-8C91-CAD9-D740B2FBE6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C33772-9DE1-1CAA-C9CF-041A87108C9A}"/>
              </a:ext>
            </a:extLst>
          </p:cNvPr>
          <p:cNvSpPr>
            <a:spLocks noGrp="1"/>
          </p:cNvSpPr>
          <p:nvPr>
            <p:ph type="sldNum" sz="quarter" idx="5"/>
          </p:nvPr>
        </p:nvSpPr>
        <p:spPr/>
        <p:txBody>
          <a:bodyPr/>
          <a:lstStyle/>
          <a:p>
            <a:fld id="{9528DE07-971B-5947-82F3-F66073483313}" type="slidenum">
              <a:rPr lang="en-US" smtClean="0"/>
              <a:t>3</a:t>
            </a:fld>
            <a:endParaRPr lang="en-US" dirty="0"/>
          </a:p>
        </p:txBody>
      </p:sp>
    </p:spTree>
    <p:extLst>
      <p:ext uri="{BB962C8B-B14F-4D97-AF65-F5344CB8AC3E}">
        <p14:creationId xmlns:p14="http://schemas.microsoft.com/office/powerpoint/2010/main" val="2342992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F1592-A31B-3885-E331-DC147FAE0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0A518-9491-25F0-8889-E35A9FAF91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48D514-92BA-827F-3CA1-67D2AF657D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061305-3188-E75A-6E79-FC8545770825}"/>
              </a:ext>
            </a:extLst>
          </p:cNvPr>
          <p:cNvSpPr>
            <a:spLocks noGrp="1"/>
          </p:cNvSpPr>
          <p:nvPr>
            <p:ph type="sldNum" sz="quarter" idx="5"/>
          </p:nvPr>
        </p:nvSpPr>
        <p:spPr/>
        <p:txBody>
          <a:bodyPr/>
          <a:lstStyle/>
          <a:p>
            <a:fld id="{9528DE07-971B-5947-82F3-F66073483313}" type="slidenum">
              <a:rPr lang="en-US" smtClean="0"/>
              <a:t>4</a:t>
            </a:fld>
            <a:endParaRPr lang="en-US" dirty="0"/>
          </a:p>
        </p:txBody>
      </p:sp>
    </p:spTree>
    <p:extLst>
      <p:ext uri="{BB962C8B-B14F-4D97-AF65-F5344CB8AC3E}">
        <p14:creationId xmlns:p14="http://schemas.microsoft.com/office/powerpoint/2010/main" val="695670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671BE-0548-CF1C-4F41-B6227455F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EEC4F-59D6-5682-3302-5ED849F1C6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168714-14A5-F837-7A41-8CF54458DA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4B40BB-1B5E-FF5B-7CC9-A2F5AAC939AF}"/>
              </a:ext>
            </a:extLst>
          </p:cNvPr>
          <p:cNvSpPr>
            <a:spLocks noGrp="1"/>
          </p:cNvSpPr>
          <p:nvPr>
            <p:ph type="sldNum" sz="quarter" idx="5"/>
          </p:nvPr>
        </p:nvSpPr>
        <p:spPr/>
        <p:txBody>
          <a:bodyPr/>
          <a:lstStyle/>
          <a:p>
            <a:fld id="{9528DE07-971B-5947-82F3-F66073483313}" type="slidenum">
              <a:rPr lang="en-US" smtClean="0"/>
              <a:t>5</a:t>
            </a:fld>
            <a:endParaRPr lang="en-US" dirty="0"/>
          </a:p>
        </p:txBody>
      </p:sp>
    </p:spTree>
    <p:extLst>
      <p:ext uri="{BB962C8B-B14F-4D97-AF65-F5344CB8AC3E}">
        <p14:creationId xmlns:p14="http://schemas.microsoft.com/office/powerpoint/2010/main" val="1764466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207BA-6909-5B99-557B-CCD272E72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F0A976-D042-6C14-846A-2108614C54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FC19F9-03E3-33D5-7A3A-1C97EA4432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FE6E96-F27D-8167-D63F-8D327FD89576}"/>
              </a:ext>
            </a:extLst>
          </p:cNvPr>
          <p:cNvSpPr>
            <a:spLocks noGrp="1"/>
          </p:cNvSpPr>
          <p:nvPr>
            <p:ph type="sldNum" sz="quarter" idx="5"/>
          </p:nvPr>
        </p:nvSpPr>
        <p:spPr/>
        <p:txBody>
          <a:bodyPr/>
          <a:lstStyle/>
          <a:p>
            <a:fld id="{9528DE07-971B-5947-82F3-F66073483313}" type="slidenum">
              <a:rPr lang="en-US" smtClean="0"/>
              <a:t>6</a:t>
            </a:fld>
            <a:endParaRPr lang="en-US" dirty="0"/>
          </a:p>
        </p:txBody>
      </p:sp>
    </p:spTree>
    <p:extLst>
      <p:ext uri="{BB962C8B-B14F-4D97-AF65-F5344CB8AC3E}">
        <p14:creationId xmlns:p14="http://schemas.microsoft.com/office/powerpoint/2010/main" val="2112225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E8242-C783-6E8C-808D-42BECCA5A8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66677-D9E2-4423-CE36-675F7D632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54138-BD6D-E8FA-7FB9-541A4C66DA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3CE1D4-FDB4-2691-C114-EFF0822800FC}"/>
              </a:ext>
            </a:extLst>
          </p:cNvPr>
          <p:cNvSpPr>
            <a:spLocks noGrp="1"/>
          </p:cNvSpPr>
          <p:nvPr>
            <p:ph type="sldNum" sz="quarter" idx="5"/>
          </p:nvPr>
        </p:nvSpPr>
        <p:spPr/>
        <p:txBody>
          <a:bodyPr/>
          <a:lstStyle/>
          <a:p>
            <a:fld id="{9528DE07-971B-5947-82F3-F66073483313}" type="slidenum">
              <a:rPr lang="en-US" smtClean="0"/>
              <a:t>7</a:t>
            </a:fld>
            <a:endParaRPr lang="en-US" dirty="0"/>
          </a:p>
        </p:txBody>
      </p:sp>
    </p:spTree>
    <p:extLst>
      <p:ext uri="{BB962C8B-B14F-4D97-AF65-F5344CB8AC3E}">
        <p14:creationId xmlns:p14="http://schemas.microsoft.com/office/powerpoint/2010/main" val="543536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D9E35-9672-0AD4-71D6-99CBE4BD5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8A13EE-4A61-7481-2836-D1C2B66E6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C43FF5-A896-1F36-6ACA-4E159ACCB0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0C4467-8603-FB70-F1F0-06B84A653B1F}"/>
              </a:ext>
            </a:extLst>
          </p:cNvPr>
          <p:cNvSpPr>
            <a:spLocks noGrp="1"/>
          </p:cNvSpPr>
          <p:nvPr>
            <p:ph type="sldNum" sz="quarter" idx="5"/>
          </p:nvPr>
        </p:nvSpPr>
        <p:spPr/>
        <p:txBody>
          <a:bodyPr/>
          <a:lstStyle/>
          <a:p>
            <a:fld id="{9528DE07-971B-5947-82F3-F66073483313}" type="slidenum">
              <a:rPr lang="en-US" smtClean="0"/>
              <a:t>8</a:t>
            </a:fld>
            <a:endParaRPr lang="en-US" dirty="0"/>
          </a:p>
        </p:txBody>
      </p:sp>
    </p:spTree>
    <p:extLst>
      <p:ext uri="{BB962C8B-B14F-4D97-AF65-F5344CB8AC3E}">
        <p14:creationId xmlns:p14="http://schemas.microsoft.com/office/powerpoint/2010/main" val="854923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7A4A6-2A57-40F4-EC27-D994F363B0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CB80BF-57D7-35E3-D019-751A2A0AE2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452945-2BF0-2787-9757-B38385EDED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332E89-0E5C-8D04-78CC-5A181C2EEA16}"/>
              </a:ext>
            </a:extLst>
          </p:cNvPr>
          <p:cNvSpPr>
            <a:spLocks noGrp="1"/>
          </p:cNvSpPr>
          <p:nvPr>
            <p:ph type="sldNum" sz="quarter" idx="5"/>
          </p:nvPr>
        </p:nvSpPr>
        <p:spPr/>
        <p:txBody>
          <a:bodyPr/>
          <a:lstStyle/>
          <a:p>
            <a:fld id="{9528DE07-971B-5947-82F3-F66073483313}" type="slidenum">
              <a:rPr lang="en-US" smtClean="0"/>
              <a:t>9</a:t>
            </a:fld>
            <a:endParaRPr lang="en-US" dirty="0"/>
          </a:p>
        </p:txBody>
      </p:sp>
    </p:spTree>
    <p:extLst>
      <p:ext uri="{BB962C8B-B14F-4D97-AF65-F5344CB8AC3E}">
        <p14:creationId xmlns:p14="http://schemas.microsoft.com/office/powerpoint/2010/main" val="1130395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86E10-288F-7D63-6002-39004D5C81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46175-AB2A-46DE-9920-3EAF393D9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E40716-9C9A-1589-8120-84CA168A07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90FEBC-58CB-3913-C5E7-A5D6E521B217}"/>
              </a:ext>
            </a:extLst>
          </p:cNvPr>
          <p:cNvSpPr>
            <a:spLocks noGrp="1"/>
          </p:cNvSpPr>
          <p:nvPr>
            <p:ph type="sldNum" sz="quarter" idx="5"/>
          </p:nvPr>
        </p:nvSpPr>
        <p:spPr/>
        <p:txBody>
          <a:bodyPr/>
          <a:lstStyle/>
          <a:p>
            <a:fld id="{9528DE07-971B-5947-82F3-F66073483313}" type="slidenum">
              <a:rPr lang="en-US" smtClean="0"/>
              <a:t>10</a:t>
            </a:fld>
            <a:endParaRPr lang="en-US" dirty="0"/>
          </a:p>
        </p:txBody>
      </p:sp>
    </p:spTree>
    <p:extLst>
      <p:ext uri="{BB962C8B-B14F-4D97-AF65-F5344CB8AC3E}">
        <p14:creationId xmlns:p14="http://schemas.microsoft.com/office/powerpoint/2010/main" val="1665420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5672F-3590-5356-711F-020CB393BC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B1111E-5179-5AFD-BA6D-A8CC6C2E81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5A7AE2-6663-54F5-8B2E-CAE30EB627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DC56D7-515D-9280-9E8A-FE33DFDAF983}"/>
              </a:ext>
            </a:extLst>
          </p:cNvPr>
          <p:cNvSpPr>
            <a:spLocks noGrp="1"/>
          </p:cNvSpPr>
          <p:nvPr>
            <p:ph type="sldNum" sz="quarter" idx="5"/>
          </p:nvPr>
        </p:nvSpPr>
        <p:spPr/>
        <p:txBody>
          <a:bodyPr/>
          <a:lstStyle/>
          <a:p>
            <a:fld id="{9528DE07-971B-5947-82F3-F66073483313}" type="slidenum">
              <a:rPr lang="en-US" smtClean="0"/>
              <a:t>11</a:t>
            </a:fld>
            <a:endParaRPr lang="en-US" dirty="0"/>
          </a:p>
        </p:txBody>
      </p:sp>
    </p:spTree>
    <p:extLst>
      <p:ext uri="{BB962C8B-B14F-4D97-AF65-F5344CB8AC3E}">
        <p14:creationId xmlns:p14="http://schemas.microsoft.com/office/powerpoint/2010/main" val="3180472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9C089-98FE-A10F-9A55-133677A6C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9A71F-26FD-6BD8-32B5-92C27DD3B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7E215-A126-3E28-29D4-9B4422F0A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27F730-03DE-0D1D-17AD-5149562EE2EE}"/>
              </a:ext>
            </a:extLst>
          </p:cNvPr>
          <p:cNvSpPr>
            <a:spLocks noGrp="1"/>
          </p:cNvSpPr>
          <p:nvPr>
            <p:ph type="sldNum" sz="quarter" idx="5"/>
          </p:nvPr>
        </p:nvSpPr>
        <p:spPr/>
        <p:txBody>
          <a:bodyPr/>
          <a:lstStyle/>
          <a:p>
            <a:fld id="{9528DE07-971B-5947-82F3-F66073483313}" type="slidenum">
              <a:rPr lang="en-US" smtClean="0"/>
              <a:t>12</a:t>
            </a:fld>
            <a:endParaRPr lang="en-US" dirty="0"/>
          </a:p>
        </p:txBody>
      </p:sp>
    </p:spTree>
    <p:extLst>
      <p:ext uri="{BB962C8B-B14F-4D97-AF65-F5344CB8AC3E}">
        <p14:creationId xmlns:p14="http://schemas.microsoft.com/office/powerpoint/2010/main" val="1992732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5A1BB-9EA3-3A0F-BB00-7EF9BCDCC1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DE5A1-9B41-A547-A7F7-8933C407E8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59F39-13BF-FBE6-85FE-470EA242D8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CC1425-7754-1285-3B66-DE372713243E}"/>
              </a:ext>
            </a:extLst>
          </p:cNvPr>
          <p:cNvSpPr>
            <a:spLocks noGrp="1"/>
          </p:cNvSpPr>
          <p:nvPr>
            <p:ph type="sldNum" sz="quarter" idx="5"/>
          </p:nvPr>
        </p:nvSpPr>
        <p:spPr/>
        <p:txBody>
          <a:bodyPr/>
          <a:lstStyle/>
          <a:p>
            <a:fld id="{9528DE07-971B-5947-82F3-F66073483313}" type="slidenum">
              <a:rPr lang="en-US" smtClean="0"/>
              <a:t>13</a:t>
            </a:fld>
            <a:endParaRPr lang="en-US" dirty="0"/>
          </a:p>
        </p:txBody>
      </p:sp>
    </p:spTree>
    <p:extLst>
      <p:ext uri="{BB962C8B-B14F-4D97-AF65-F5344CB8AC3E}">
        <p14:creationId xmlns:p14="http://schemas.microsoft.com/office/powerpoint/2010/main" val="2786212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34F1E-97D7-C9EA-46FE-293DA36F41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00BEB-1C0F-12FA-1DA6-EC65790F9C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CD67DF-1093-E89D-3567-63D36D764E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D0F782-1E42-0B19-7190-6D5B780C34FA}"/>
              </a:ext>
            </a:extLst>
          </p:cNvPr>
          <p:cNvSpPr>
            <a:spLocks noGrp="1"/>
          </p:cNvSpPr>
          <p:nvPr>
            <p:ph type="sldNum" sz="quarter" idx="5"/>
          </p:nvPr>
        </p:nvSpPr>
        <p:spPr/>
        <p:txBody>
          <a:bodyPr/>
          <a:lstStyle/>
          <a:p>
            <a:fld id="{9528DE07-971B-5947-82F3-F66073483313}" type="slidenum">
              <a:rPr lang="en-US" smtClean="0"/>
              <a:t>14</a:t>
            </a:fld>
            <a:endParaRPr lang="en-US" dirty="0"/>
          </a:p>
        </p:txBody>
      </p:sp>
    </p:spTree>
    <p:extLst>
      <p:ext uri="{BB962C8B-B14F-4D97-AF65-F5344CB8AC3E}">
        <p14:creationId xmlns:p14="http://schemas.microsoft.com/office/powerpoint/2010/main" val="9709005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31FCE-35A2-000B-D976-AA428A6319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2A5B1-F9ED-F839-6EF9-068B1CEA24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9A969F-7A25-A3AF-F9BE-1E8B26D5DB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F485D59-867A-E58F-A7C2-A099C15C42B8}"/>
              </a:ext>
            </a:extLst>
          </p:cNvPr>
          <p:cNvSpPr>
            <a:spLocks noGrp="1"/>
          </p:cNvSpPr>
          <p:nvPr>
            <p:ph type="sldNum" sz="quarter" idx="5"/>
          </p:nvPr>
        </p:nvSpPr>
        <p:spPr/>
        <p:txBody>
          <a:bodyPr/>
          <a:lstStyle/>
          <a:p>
            <a:fld id="{9528DE07-971B-5947-82F3-F66073483313}" type="slidenum">
              <a:rPr lang="en-US" smtClean="0"/>
              <a:t>15</a:t>
            </a:fld>
            <a:endParaRPr lang="en-US" dirty="0"/>
          </a:p>
        </p:txBody>
      </p:sp>
    </p:spTree>
    <p:extLst>
      <p:ext uri="{BB962C8B-B14F-4D97-AF65-F5344CB8AC3E}">
        <p14:creationId xmlns:p14="http://schemas.microsoft.com/office/powerpoint/2010/main" val="30287704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DFDDE-866C-1D62-40A0-4776F0664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57EB2-A377-BD92-13A7-67A6D8D6B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718321-516B-453E-1227-3A153D38A0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5F155-F7F0-1108-12FC-6827D8F5AD76}"/>
              </a:ext>
            </a:extLst>
          </p:cNvPr>
          <p:cNvSpPr>
            <a:spLocks noGrp="1"/>
          </p:cNvSpPr>
          <p:nvPr>
            <p:ph type="sldNum" sz="quarter" idx="5"/>
          </p:nvPr>
        </p:nvSpPr>
        <p:spPr/>
        <p:txBody>
          <a:bodyPr/>
          <a:lstStyle/>
          <a:p>
            <a:fld id="{9528DE07-971B-5947-82F3-F66073483313}" type="slidenum">
              <a:rPr lang="en-US" smtClean="0"/>
              <a:t>16</a:t>
            </a:fld>
            <a:endParaRPr lang="en-US" dirty="0"/>
          </a:p>
        </p:txBody>
      </p:sp>
    </p:spTree>
    <p:extLst>
      <p:ext uri="{BB962C8B-B14F-4D97-AF65-F5344CB8AC3E}">
        <p14:creationId xmlns:p14="http://schemas.microsoft.com/office/powerpoint/2010/main" val="519649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034D5-D97F-B934-8588-FD1D3F181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965286-CC51-E60A-25A2-2746FC30F2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B9751-41EE-9BB6-C942-0CBD1835C0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355395-7454-22E0-23D4-EE8EC2DD50B5}"/>
              </a:ext>
            </a:extLst>
          </p:cNvPr>
          <p:cNvSpPr>
            <a:spLocks noGrp="1"/>
          </p:cNvSpPr>
          <p:nvPr>
            <p:ph type="sldNum" sz="quarter" idx="5"/>
          </p:nvPr>
        </p:nvSpPr>
        <p:spPr/>
        <p:txBody>
          <a:bodyPr/>
          <a:lstStyle/>
          <a:p>
            <a:fld id="{9528DE07-971B-5947-82F3-F66073483313}" type="slidenum">
              <a:rPr lang="en-US" smtClean="0"/>
              <a:t>17</a:t>
            </a:fld>
            <a:endParaRPr lang="en-US" dirty="0"/>
          </a:p>
        </p:txBody>
      </p:sp>
    </p:spTree>
    <p:extLst>
      <p:ext uri="{BB962C8B-B14F-4D97-AF65-F5344CB8AC3E}">
        <p14:creationId xmlns:p14="http://schemas.microsoft.com/office/powerpoint/2010/main" val="27590842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76370-BC12-07D2-B3B4-0208B2C73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0AB7A0-C4AA-9E95-6EB6-26BDF3FA86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479367-5C8B-BFBB-AF93-8FF11A61D5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977375-EE54-F5C2-C323-7EA1E8EED0B3}"/>
              </a:ext>
            </a:extLst>
          </p:cNvPr>
          <p:cNvSpPr>
            <a:spLocks noGrp="1"/>
          </p:cNvSpPr>
          <p:nvPr>
            <p:ph type="sldNum" sz="quarter" idx="5"/>
          </p:nvPr>
        </p:nvSpPr>
        <p:spPr/>
        <p:txBody>
          <a:bodyPr/>
          <a:lstStyle/>
          <a:p>
            <a:fld id="{9528DE07-971B-5947-82F3-F66073483313}" type="slidenum">
              <a:rPr lang="en-US" smtClean="0"/>
              <a:t>18</a:t>
            </a:fld>
            <a:endParaRPr lang="en-US" dirty="0"/>
          </a:p>
        </p:txBody>
      </p:sp>
    </p:spTree>
    <p:extLst>
      <p:ext uri="{BB962C8B-B14F-4D97-AF65-F5344CB8AC3E}">
        <p14:creationId xmlns:p14="http://schemas.microsoft.com/office/powerpoint/2010/main" val="545443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28DE07-971B-5947-82F3-F66073483313}" type="slidenum">
              <a:rPr lang="en-US" smtClean="0"/>
              <a:t>19</a:t>
            </a:fld>
            <a:endParaRPr lang="en-US" dirty="0"/>
          </a:p>
        </p:txBody>
      </p:sp>
    </p:spTree>
    <p:extLst>
      <p:ext uri="{BB962C8B-B14F-4D97-AF65-F5344CB8AC3E}">
        <p14:creationId xmlns:p14="http://schemas.microsoft.com/office/powerpoint/2010/main" val="5601738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528DE07-971B-5947-82F3-F66073483313}" type="slidenum">
              <a:rPr lang="en-US" smtClean="0"/>
              <a:t>20</a:t>
            </a:fld>
            <a:endParaRPr lang="en-US" dirty="0"/>
          </a:p>
        </p:txBody>
      </p:sp>
    </p:spTree>
    <p:extLst>
      <p:ext uri="{BB962C8B-B14F-4D97-AF65-F5344CB8AC3E}">
        <p14:creationId xmlns:p14="http://schemas.microsoft.com/office/powerpoint/2010/main" val="17241918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2667000"/>
            <a:ext cx="3581400" cy="350838"/>
          </a:xfrm>
          <a:prstGeom prst="rect">
            <a:avLst/>
          </a:prstGeom>
        </p:spPr>
        <p:txBody>
          <a:bodyPr vert="horz" lIns="0" tIns="0" rIns="0" bIns="0" anchor="b" anchorCtr="0"/>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quarter" idx="10" hasCustomPrompt="1"/>
          </p:nvPr>
        </p:nvSpPr>
        <p:spPr>
          <a:xfrm>
            <a:off x="5105400" y="3017838"/>
            <a:ext cx="3581400" cy="334962"/>
          </a:xfrm>
          <a:prstGeom prst="rect">
            <a:avLst/>
          </a:prstGeom>
        </p:spPr>
        <p:txBody>
          <a:bodyPr vert="horz" lIns="0" tIns="0" rIns="0" bIns="0"/>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05400" y="3352800"/>
            <a:ext cx="3581400" cy="304800"/>
          </a:xfrm>
          <a:prstGeom prst="rect">
            <a:avLst/>
          </a:prstGeom>
        </p:spPr>
        <p:txBody>
          <a:bodyPr vert="horz" lIns="0" tIns="0" rIns="0" bIns="0"/>
          <a:lstStyle>
            <a:lvl1pPr>
              <a:buFontTx/>
              <a:buNone/>
              <a:defRPr sz="1400" b="1" i="0" baseline="0">
                <a:solidFill>
                  <a:schemeClr val="bg1"/>
                </a:solidFill>
              </a:defRPr>
            </a:lvl1pPr>
          </a:lstStyle>
          <a:p>
            <a:pPr lvl="0"/>
            <a:r>
              <a:rPr lang="en-US"/>
              <a:t>Date of Presentation</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4"/>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20614510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1"/>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8"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59347222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3"/>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8967498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75000">
                <a:schemeClr val="accent5"/>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1995176282"/>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gradFill>
            <a:gsLst>
              <a:gs pos="0">
                <a:schemeClr val="bg1"/>
              </a:gs>
              <a:gs pos="100000">
                <a:schemeClr val="bg2"/>
              </a:gs>
            </a:gsLst>
            <a:lin ang="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descr="HMBR Logo PMS-U Smal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1748" y="2965085"/>
            <a:ext cx="2917902" cy="536870"/>
          </a:xfrm>
          <a:prstGeom prst="rect">
            <a:avLst/>
          </a:prstGeom>
        </p:spPr>
      </p:pic>
      <p:sp>
        <p:nvSpPr>
          <p:cNvPr id="5"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04541329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374969878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5" name="Picture 4" descr="HMBR ppt Title Slide w-filter.jpg"/>
          <p:cNvPicPr>
            <a:picLocks noChangeAspect="1"/>
          </p:cNvPicPr>
          <p:nvPr userDrawn="1"/>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105400" y="3055569"/>
            <a:ext cx="3581400" cy="350838"/>
          </a:xfrm>
          <a:prstGeom prst="rect">
            <a:avLst/>
          </a:prstGeom>
        </p:spPr>
        <p:txBody>
          <a:bodyPr vert="horz" lIns="0" tIns="0" rIns="0" bIns="0" anchor="ctr" anchorCtr="0"/>
          <a:lstStyle>
            <a:lvl1pPr algn="l">
              <a:defRPr sz="2000" b="1">
                <a:solidFill>
                  <a:schemeClr val="bg1"/>
                </a:solidFill>
              </a:defRPr>
            </a:lvl1pPr>
          </a:lstStyle>
          <a:p>
            <a:r>
              <a:rPr lang="en-US"/>
              <a:t>Click to edit Master title style</a:t>
            </a:r>
          </a:p>
        </p:txBody>
      </p:sp>
    </p:spTree>
    <p:extLst>
      <p:ext uri="{BB962C8B-B14F-4D97-AF65-F5344CB8AC3E}">
        <p14:creationId xmlns:p14="http://schemas.microsoft.com/office/powerpoint/2010/main" val="7142127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772400" cy="639762"/>
          </a:xfrm>
          <a:prstGeom prst="rect">
            <a:avLst/>
          </a:prstGeom>
        </p:spPr>
        <p:txBody>
          <a:bodyPr vert="horz" lIns="0" tIns="0" rIns="0" bIns="0"/>
          <a:lstStyle>
            <a:lvl1pPr algn="l">
              <a:defRPr sz="2000" b="1">
                <a:solidFill>
                  <a:schemeClr val="bg1"/>
                </a:solidFill>
                <a:latin typeface="Arial"/>
                <a:cs typeface="Arial"/>
              </a:defRPr>
            </a:lvl1pPr>
          </a:lstStyle>
          <a:p>
            <a:r>
              <a:rPr lang="en-US"/>
              <a:t>Click to edit Master title style</a:t>
            </a:r>
          </a:p>
        </p:txBody>
      </p:sp>
      <p:sp>
        <p:nvSpPr>
          <p:cNvPr id="4" name="Text Placeholder 3"/>
          <p:cNvSpPr>
            <a:spLocks noGrp="1"/>
          </p:cNvSpPr>
          <p:nvPr>
            <p:ph type="body" sz="quarter" idx="10"/>
          </p:nvPr>
        </p:nvSpPr>
        <p:spPr>
          <a:xfrm>
            <a:off x="762000" y="1524000"/>
            <a:ext cx="7772400" cy="3581400"/>
          </a:xfrm>
          <a:prstGeom prst="rect">
            <a:avLst/>
          </a:prstGeom>
        </p:spPr>
        <p:txBody>
          <a:bodyPr vert="horz" lIns="0" tIns="0" rIns="0" bIns="0"/>
          <a:lstStyle>
            <a:lvl1pPr>
              <a:buFontTx/>
              <a:buNone/>
              <a:defRPr sz="1600" baseline="0">
                <a:solidFill>
                  <a:schemeClr val="bg2"/>
                </a:solidFill>
              </a:defRPr>
            </a:lvl1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04800"/>
            <a:ext cx="7696200" cy="685800"/>
          </a:xfrm>
          <a:prstGeom prst="rect">
            <a:avLst/>
          </a:prstGeom>
        </p:spPr>
        <p:txBody>
          <a:bodyPr wrap="square" lIns="0" tIns="0" rIns="0" bIns="0">
            <a:noAutofit/>
          </a:bodyPr>
          <a:lstStyle>
            <a:lvl1pPr algn="l">
              <a:defRPr sz="2000" b="1">
                <a:solidFill>
                  <a:schemeClr val="bg1"/>
                </a:solidFill>
              </a:defRPr>
            </a:lvl1pPr>
          </a:lstStyle>
          <a:p>
            <a:r>
              <a:rPr lang="en-US"/>
              <a:t>Click to edit Master title style</a:t>
            </a:r>
          </a:p>
        </p:txBody>
      </p:sp>
      <p:sp>
        <p:nvSpPr>
          <p:cNvPr id="3" name="Subtitle 2"/>
          <p:cNvSpPr>
            <a:spLocks noGrp="1"/>
          </p:cNvSpPr>
          <p:nvPr>
            <p:ph type="subTitle" idx="1"/>
          </p:nvPr>
        </p:nvSpPr>
        <p:spPr>
          <a:xfrm>
            <a:off x="762000" y="1524000"/>
            <a:ext cx="7696200" cy="246221"/>
          </a:xfrm>
          <a:prstGeom prst="rect">
            <a:avLst/>
          </a:prstGeom>
        </p:spPr>
        <p:txBody>
          <a:bodyPr wrap="square" lIns="0" tIns="0" rIns="0" bIns="0">
            <a:noAutofit/>
          </a:bodyPr>
          <a:lstStyle>
            <a:lvl1pPr marL="0" indent="0" algn="l">
              <a:buNone/>
              <a:defRPr sz="1600">
                <a:solidFill>
                  <a:srgbClr val="47463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Table Placeholder 7"/>
          <p:cNvSpPr>
            <a:spLocks noGrp="1"/>
          </p:cNvSpPr>
          <p:nvPr>
            <p:ph type="tbl" sz="quarter" idx="10"/>
          </p:nvPr>
        </p:nvSpPr>
        <p:spPr>
          <a:xfrm>
            <a:off x="762000" y="1981200"/>
            <a:ext cx="7696200" cy="3810000"/>
          </a:xfrm>
          <a:prstGeom prst="rect">
            <a:avLst/>
          </a:prstGeom>
        </p:spPr>
        <p:txBody>
          <a:bodyPr vert="horz"/>
          <a:lstStyle>
            <a:lvl1pPr>
              <a:defRPr sz="1600">
                <a:solidFill>
                  <a:srgbClr val="47463D"/>
                </a:solidFill>
              </a:defRPr>
            </a:lvl1pPr>
          </a:lstStyle>
          <a:p>
            <a:endParaRPr lang="en-US" dirty="0"/>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1467523"/>
            <a:ext cx="792480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4"/>
          <p:cNvSpPr>
            <a:spLocks noGrp="1"/>
          </p:cNvSpPr>
          <p:nvPr>
            <p:ph type="title"/>
          </p:nvPr>
        </p:nvSpPr>
        <p:spPr>
          <a:xfrm>
            <a:off x="762000" y="304800"/>
            <a:ext cx="7924800" cy="685800"/>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Title 5"/>
          <p:cNvSpPr>
            <a:spLocks noGrp="1"/>
          </p:cNvSpPr>
          <p:nvPr>
            <p:ph type="title"/>
          </p:nvPr>
        </p:nvSpPr>
        <p:spPr>
          <a:xfrm>
            <a:off x="762000" y="304800"/>
            <a:ext cx="7924800" cy="609600"/>
          </a:xfrm>
          <a:prstGeom prst="rect">
            <a:avLst/>
          </a:prstGeom>
        </p:spPr>
        <p:txBody>
          <a:bodyPr vert="horz" lIns="0" tIns="0" rIns="0" bIns="0"/>
          <a:lstStyle>
            <a:lvl1pPr algn="l">
              <a:buFontTx/>
              <a:buNone/>
              <a:defRPr sz="2000" b="1">
                <a:solidFill>
                  <a:schemeClr val="bg1"/>
                </a:solidFill>
              </a:defRPr>
            </a:lvl1pPr>
          </a:lstStyle>
          <a:p>
            <a:r>
              <a:rPr lang="en-US"/>
              <a:t>Click to edit Master title style</a:t>
            </a:r>
          </a:p>
        </p:txBody>
      </p:sp>
      <p:sp>
        <p:nvSpPr>
          <p:cNvPr id="7" name="Content Placeholder 2"/>
          <p:cNvSpPr>
            <a:spLocks noGrp="1"/>
          </p:cNvSpPr>
          <p:nvPr>
            <p:ph idx="1"/>
          </p:nvPr>
        </p:nvSpPr>
        <p:spPr>
          <a:xfrm>
            <a:off x="762000"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idx="10"/>
          </p:nvPr>
        </p:nvSpPr>
        <p:spPr>
          <a:xfrm>
            <a:off x="4382636" y="1524385"/>
            <a:ext cx="3446278"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762000" y="1529871"/>
            <a:ext cx="2590800" cy="215444"/>
          </a:xfrm>
          <a:prstGeom prst="rect">
            <a:avLst/>
          </a:prstGeom>
        </p:spPr>
        <p:txBody>
          <a:bodyPr wrap="square" lIns="0" tIns="0" rIns="0" bIns="0">
            <a:spAutoFit/>
          </a:bodyPr>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5"/>
          <p:cNvSpPr>
            <a:spLocks noGrp="1"/>
          </p:cNvSpPr>
          <p:nvPr>
            <p:ph type="title"/>
          </p:nvPr>
        </p:nvSpPr>
        <p:spPr>
          <a:xfrm>
            <a:off x="762000" y="301578"/>
            <a:ext cx="7924800" cy="698499"/>
          </a:xfrm>
          <a:prstGeom prst="rect">
            <a:avLst/>
          </a:prstGeom>
        </p:spPr>
        <p:txBody>
          <a:bodyPr vert="horz" lIns="0" tIns="0" rIns="0" bIns="0"/>
          <a:lstStyle>
            <a:lvl1pPr algn="l">
              <a:defRPr sz="2000" b="1">
                <a:solidFill>
                  <a:schemeClr val="bg1"/>
                </a:solidFill>
              </a:defRPr>
            </a:lvl1pPr>
          </a:lstStyle>
          <a:p>
            <a:r>
              <a:rPr lang="en-US"/>
              <a:t>Click to edit Master title style</a:t>
            </a:r>
          </a:p>
        </p:txBody>
      </p:sp>
      <p:sp>
        <p:nvSpPr>
          <p:cNvPr id="7" name="Content Placeholder 2"/>
          <p:cNvSpPr>
            <a:spLocks noGrp="1"/>
          </p:cNvSpPr>
          <p:nvPr>
            <p:ph idx="10"/>
          </p:nvPr>
        </p:nvSpPr>
        <p:spPr>
          <a:xfrm>
            <a:off x="3677504" y="1524385"/>
            <a:ext cx="4151410" cy="1224951"/>
          </a:xfrm>
          <a:prstGeom prst="rect">
            <a:avLst/>
          </a:prstGeom>
        </p:spPr>
        <p:txBody>
          <a:bodyPr wrap="square" lIns="0" tIns="0" rIns="0" bIns="0">
            <a:spAutoFit/>
          </a:bodyPr>
          <a:lstStyle>
            <a:lvl1pPr>
              <a:defRPr sz="1600">
                <a:solidFill>
                  <a:srgbClr val="47463D"/>
                </a:solidFill>
              </a:defRPr>
            </a:lvl1pPr>
            <a:lvl2pPr>
              <a:defRPr sz="1600">
                <a:solidFill>
                  <a:srgbClr val="47463D"/>
                </a:solidFill>
              </a:defRPr>
            </a:lvl2pPr>
            <a:lvl3pPr>
              <a:defRPr sz="1400">
                <a:solidFill>
                  <a:srgbClr val="47463D"/>
                </a:solidFill>
              </a:defRPr>
            </a:lvl3pPr>
            <a:lvl4pPr>
              <a:defRPr sz="1200">
                <a:solidFill>
                  <a:srgbClr val="47463D"/>
                </a:solidFill>
              </a:defRPr>
            </a:lvl4pPr>
            <a:lvl5pPr>
              <a:defRPr sz="1100">
                <a:solidFill>
                  <a:srgbClr val="47463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24800" cy="685800"/>
          </a:xfrm>
          <a:prstGeom prst="rect">
            <a:avLst/>
          </a:prstGeom>
        </p:spPr>
        <p:txBody>
          <a:bodyPr lIns="0" tIns="0" rIns="0" bIns="0" anchor="t"/>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762000" y="1219199"/>
            <a:ext cx="5486400" cy="4495800"/>
          </a:xfrm>
          <a:prstGeom prst="rect">
            <a:avLst/>
          </a:prstGeom>
        </p:spPr>
        <p:txBody>
          <a:bodyPr anchor="ctr"/>
          <a:lstStyle>
            <a:lvl1pPr marL="0" indent="0" algn="ctr">
              <a:buNone/>
              <a:defRPr sz="1600">
                <a:solidFill>
                  <a:srgbClr val="47463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6400800" y="1219198"/>
            <a:ext cx="2286000" cy="4495801"/>
          </a:xfrm>
          <a:prstGeom prst="rect">
            <a:avLst/>
          </a:prstGeom>
        </p:spPr>
        <p:txBody>
          <a:bodyPr lIns="0" tIns="0" rIns="0" bIns="0"/>
          <a:lstStyle>
            <a:lvl1pPr marL="0" indent="0">
              <a:buNone/>
              <a:defRPr sz="1400">
                <a:solidFill>
                  <a:srgbClr val="47463D"/>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rgbClr val="2E5B7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 name="Picture 2" descr="Screen Shot 2015-07-10 at 10.34.47 AM.png"/>
          <p:cNvPicPr>
            <a:picLocks noChangeAspect="1"/>
          </p:cNvPicPr>
          <p:nvPr userDrawn="1"/>
        </p:nvPicPr>
        <p:blipFill rotWithShape="1">
          <a:blip r:embed="rId2">
            <a:extLst>
              <a:ext uri="{28A0092B-C50C-407E-A947-70E740481C1C}">
                <a14:useLocalDpi xmlns:a14="http://schemas.microsoft.com/office/drawing/2010/main" val="0"/>
              </a:ext>
            </a:extLst>
          </a:blip>
          <a:srcRect l="24804" t="16125" r="22135" b="11696"/>
          <a:stretch/>
        </p:blipFill>
        <p:spPr>
          <a:xfrm>
            <a:off x="1194241" y="2160821"/>
            <a:ext cx="2751182" cy="2132389"/>
          </a:xfrm>
          <a:prstGeom prst="rect">
            <a:avLst/>
          </a:prstGeom>
        </p:spPr>
      </p:pic>
      <p:sp>
        <p:nvSpPr>
          <p:cNvPr id="5" name="Text Placeholder 3"/>
          <p:cNvSpPr>
            <a:spLocks noGrp="1"/>
          </p:cNvSpPr>
          <p:nvPr>
            <p:ph type="body" sz="quarter" idx="10" hasCustomPrompt="1"/>
          </p:nvPr>
        </p:nvSpPr>
        <p:spPr>
          <a:xfrm>
            <a:off x="5119008" y="1799292"/>
            <a:ext cx="3578797" cy="909919"/>
          </a:xfrm>
          <a:prstGeom prst="rect">
            <a:avLst/>
          </a:prstGeom>
        </p:spPr>
        <p:txBody>
          <a:bodyPr vert="horz" lIns="0" tIns="0" rIns="0" bIns="0" anchor="b"/>
          <a:lstStyle>
            <a:lvl1pPr>
              <a:buFontTx/>
              <a:buNone/>
              <a:defRPr sz="1600" b="1" baseline="0">
                <a:solidFill>
                  <a:schemeClr val="bg1"/>
                </a:solidFill>
              </a:defRPr>
            </a:lvl1pPr>
          </a:lstStyle>
          <a:p>
            <a:pPr lvl="0"/>
            <a:r>
              <a:rPr lang="en-US"/>
              <a:t>Presenter</a:t>
            </a:r>
          </a:p>
        </p:txBody>
      </p:sp>
      <p:sp>
        <p:nvSpPr>
          <p:cNvPr id="6" name="Text Placeholder 5"/>
          <p:cNvSpPr>
            <a:spLocks noGrp="1"/>
          </p:cNvSpPr>
          <p:nvPr>
            <p:ph type="body" sz="quarter" idx="11" hasCustomPrompt="1"/>
          </p:nvPr>
        </p:nvSpPr>
        <p:spPr>
          <a:xfrm>
            <a:off x="5119294" y="2840015"/>
            <a:ext cx="3581400" cy="561318"/>
          </a:xfrm>
          <a:prstGeom prst="rect">
            <a:avLst/>
          </a:prstGeom>
        </p:spPr>
        <p:txBody>
          <a:bodyPr vert="horz" lIns="0" tIns="0" rIns="0" bIns="0"/>
          <a:lstStyle>
            <a:lvl1pPr>
              <a:buFontTx/>
              <a:buNone/>
              <a:defRPr sz="1400" b="0" i="0" baseline="0">
                <a:solidFill>
                  <a:schemeClr val="bg1"/>
                </a:solidFill>
              </a:defRPr>
            </a:lvl1pPr>
          </a:lstStyle>
          <a:p>
            <a:pPr lvl="0"/>
            <a:r>
              <a:rPr lang="en-US"/>
              <a:t>Phone number and email address</a:t>
            </a:r>
          </a:p>
        </p:txBody>
      </p:sp>
      <p:sp>
        <p:nvSpPr>
          <p:cNvPr id="7" name="Text Placeholder 5"/>
          <p:cNvSpPr>
            <a:spLocks noGrp="1"/>
          </p:cNvSpPr>
          <p:nvPr>
            <p:ph type="body" sz="quarter" idx="12" hasCustomPrompt="1"/>
          </p:nvPr>
        </p:nvSpPr>
        <p:spPr>
          <a:xfrm>
            <a:off x="5128915" y="3768354"/>
            <a:ext cx="3581400" cy="304800"/>
          </a:xfrm>
          <a:prstGeom prst="rect">
            <a:avLst/>
          </a:prstGeom>
        </p:spPr>
        <p:txBody>
          <a:bodyPr vert="horz" lIns="0" tIns="0" rIns="0" bIns="0"/>
          <a:lstStyle>
            <a:lvl1pPr>
              <a:buFontTx/>
              <a:buNone/>
              <a:defRPr sz="1400" b="0" i="0" baseline="0">
                <a:solidFill>
                  <a:schemeClr val="bg1"/>
                </a:solidFill>
              </a:defRPr>
            </a:lvl1pPr>
          </a:lstStyle>
          <a:p>
            <a:pPr lvl="0"/>
            <a:r>
              <a:rPr lang="en-US"/>
              <a:t>Presenting office address</a:t>
            </a:r>
          </a:p>
        </p:txBody>
      </p:sp>
    </p:spTree>
    <p:extLst>
      <p:ext uri="{BB962C8B-B14F-4D97-AF65-F5344CB8AC3E}">
        <p14:creationId xmlns:p14="http://schemas.microsoft.com/office/powerpoint/2010/main" val="15546470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2D4E69"/>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2294C68-9181-841F-A4EA-3B3019512415}"/>
              </a:ext>
            </a:extLst>
          </p:cNvPr>
          <p:cNvSpPr/>
          <p:nvPr userDrawn="1"/>
        </p:nvSpPr>
        <p:spPr>
          <a:xfrm>
            <a:off x="0" y="0"/>
            <a:ext cx="2866168" cy="68535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0BAD1A5-33BD-4646-C4E6-89460EECD1D3}"/>
              </a:ext>
            </a:extLst>
          </p:cNvPr>
          <p:cNvSpPr>
            <a:spLocks noGrp="1"/>
          </p:cNvSpPr>
          <p:nvPr>
            <p:ph type="ctrTitle"/>
          </p:nvPr>
        </p:nvSpPr>
        <p:spPr>
          <a:xfrm>
            <a:off x="3275200" y="1122362"/>
            <a:ext cx="5459767" cy="2387600"/>
          </a:xfrm>
        </p:spPr>
        <p:txBody>
          <a:bodyPr anchor="b"/>
          <a:lstStyle>
            <a:lvl1pPr algn="ctr">
              <a:defRPr sz="6000" b="1">
                <a:solidFill>
                  <a:schemeClr val="bg1">
                    <a:lumMod val="95000"/>
                  </a:schemeClr>
                </a:solidFill>
                <a:latin typeface="Helvetica LT Std Light" panose="020B0403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62308282-E25F-0CE5-1E64-1B78C954A8CC}"/>
              </a:ext>
            </a:extLst>
          </p:cNvPr>
          <p:cNvSpPr>
            <a:spLocks noGrp="1"/>
          </p:cNvSpPr>
          <p:nvPr>
            <p:ph type="subTitle" idx="1"/>
          </p:nvPr>
        </p:nvSpPr>
        <p:spPr>
          <a:xfrm>
            <a:off x="5237824" y="4816723"/>
            <a:ext cx="3906175" cy="1655762"/>
          </a:xfrm>
        </p:spPr>
        <p:txBody>
          <a:bodyPr>
            <a:normAutofit/>
          </a:bodyPr>
          <a:lstStyle>
            <a:lvl1pPr marL="0" indent="0" algn="l">
              <a:buNone/>
              <a:defRPr sz="1800">
                <a:solidFill>
                  <a:srgbClr val="D7D6CF"/>
                </a:solidFill>
                <a:latin typeface="Helvetica LT Std Light" panose="020B04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62144" y="1220016"/>
            <a:ext cx="2804024" cy="499573"/>
          </a:xfrm>
          <a:prstGeom prst="rect">
            <a:avLst/>
          </a:prstGeom>
        </p:spPr>
      </p:pic>
      <p:cxnSp>
        <p:nvCxnSpPr>
          <p:cNvPr id="17" name="Straight Connector 16">
            <a:extLst>
              <a:ext uri="{FF2B5EF4-FFF2-40B4-BE49-F238E27FC236}">
                <a16:creationId xmlns:a16="http://schemas.microsoft.com/office/drawing/2014/main" id="{2652ACCF-BB82-B6D2-808A-74C077A098C0}"/>
              </a:ext>
            </a:extLst>
          </p:cNvPr>
          <p:cNvCxnSpPr/>
          <p:nvPr userDrawn="1"/>
        </p:nvCxnSpPr>
        <p:spPr>
          <a:xfrm>
            <a:off x="3275200" y="3755253"/>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795B6116-D2DB-89F2-842F-21152457A1CF}"/>
              </a:ext>
            </a:extLst>
          </p:cNvPr>
          <p:cNvCxnSpPr/>
          <p:nvPr userDrawn="1"/>
        </p:nvCxnSpPr>
        <p:spPr>
          <a:xfrm>
            <a:off x="3275200" y="871490"/>
            <a:ext cx="5459767" cy="0"/>
          </a:xfrm>
          <a:prstGeom prst="line">
            <a:avLst/>
          </a:prstGeom>
          <a:ln>
            <a:solidFill>
              <a:srgbClr val="6C68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9805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Slide">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C0FD49-DAFC-ED78-5256-0401FE1F7A48}"/>
              </a:ext>
            </a:extLst>
          </p:cNvPr>
          <p:cNvSpPr/>
          <p:nvPr userDrawn="1"/>
        </p:nvSpPr>
        <p:spPr>
          <a:xfrm>
            <a:off x="0" y="-1"/>
            <a:ext cx="9144000" cy="976544"/>
          </a:xfrm>
          <a:prstGeom prst="rect">
            <a:avLst/>
          </a:prstGeom>
          <a:solidFill>
            <a:srgbClr val="2D4E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8CF60E-DA7D-66D3-1648-8DE8F760E2C9}"/>
              </a:ext>
            </a:extLst>
          </p:cNvPr>
          <p:cNvSpPr>
            <a:spLocks noGrp="1"/>
          </p:cNvSpPr>
          <p:nvPr>
            <p:ph type="title"/>
          </p:nvPr>
        </p:nvSpPr>
        <p:spPr>
          <a:xfrm>
            <a:off x="628650" y="204465"/>
            <a:ext cx="8515350" cy="611419"/>
          </a:xfrm>
        </p:spPr>
        <p:txBody>
          <a:bodyPr/>
          <a:lstStyle>
            <a:lvl1pPr>
              <a:defRPr b="1">
                <a:solidFill>
                  <a:schemeClr val="bg1"/>
                </a:solidFill>
                <a:latin typeface="Helvetica LT Std Light" panose="020B0403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8F0B4F2-03E1-6A32-78AB-6DC667818359}"/>
              </a:ext>
            </a:extLst>
          </p:cNvPr>
          <p:cNvSpPr>
            <a:spLocks noGrp="1"/>
          </p:cNvSpPr>
          <p:nvPr>
            <p:ph idx="1"/>
          </p:nvPr>
        </p:nvSpPr>
        <p:spPr>
          <a:xfrm>
            <a:off x="628650" y="1159106"/>
            <a:ext cx="7886700" cy="5017857"/>
          </a:xfrm>
        </p:spPr>
        <p:txBody>
          <a:bodyPr/>
          <a:lstStyle>
            <a:lvl1pPr>
              <a:defRPr>
                <a:latin typeface="Helvetica LT Std Light" panose="020B0403020202020204" pitchFamily="34" charset="0"/>
              </a:defRPr>
            </a:lvl1pPr>
            <a:lvl2pPr>
              <a:defRPr>
                <a:latin typeface="Helvetica LT Std Light" panose="020B0403020202020204" pitchFamily="34" charset="0"/>
              </a:defRPr>
            </a:lvl2pPr>
            <a:lvl3pPr>
              <a:defRPr>
                <a:latin typeface="Helvetica LT Std Light" panose="020B0403020202020204" pitchFamily="34" charset="0"/>
              </a:defRPr>
            </a:lvl3pPr>
            <a:lvl4pPr>
              <a:defRPr>
                <a:latin typeface="Helvetica LT Std Light" panose="020B0403020202020204" pitchFamily="34" charset="0"/>
              </a:defRPr>
            </a:lvl4pPr>
            <a:lvl5pPr>
              <a:defRPr>
                <a:latin typeface="Helvetica LT Std Light" panose="020B0403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descr="A close up of a logo&#10;&#10;Description automatically generated">
            <a:extLst>
              <a:ext uri="{FF2B5EF4-FFF2-40B4-BE49-F238E27FC236}">
                <a16:creationId xmlns:a16="http://schemas.microsoft.com/office/drawing/2014/main" id="{BAE2BC47-CBDC-446C-2F64-16F09E13ADEF}"/>
              </a:ext>
            </a:extLst>
          </p:cNvPr>
          <p:cNvPicPr>
            <a:picLocks noChangeAspect="1"/>
          </p:cNvPicPr>
          <p:nvPr userDrawn="1"/>
        </p:nvPicPr>
        <p:blipFill>
          <a:blip r:embed="rId2"/>
          <a:stretch>
            <a:fillRect/>
          </a:stretch>
        </p:blipFill>
        <p:spPr>
          <a:xfrm>
            <a:off x="124287" y="6356350"/>
            <a:ext cx="2849732" cy="419798"/>
          </a:xfrm>
          <a:prstGeom prst="rect">
            <a:avLst/>
          </a:prstGeom>
        </p:spPr>
      </p:pic>
      <p:sp>
        <p:nvSpPr>
          <p:cNvPr id="11" name="TextBox 10">
            <a:extLst>
              <a:ext uri="{FF2B5EF4-FFF2-40B4-BE49-F238E27FC236}">
                <a16:creationId xmlns:a16="http://schemas.microsoft.com/office/drawing/2014/main" id="{B1DDEB74-2F00-7A55-3974-D149B8D216C2}"/>
              </a:ext>
            </a:extLst>
          </p:cNvPr>
          <p:cNvSpPr txBox="1"/>
          <p:nvPr userDrawn="1"/>
        </p:nvSpPr>
        <p:spPr>
          <a:xfrm>
            <a:off x="4900474" y="6439291"/>
            <a:ext cx="4039341"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800" dirty="0">
                <a:solidFill>
                  <a:srgbClr val="6C6864"/>
                </a:solidFill>
                <a:latin typeface="Helvetica LT Std Light" panose="020B0403020202020204" pitchFamily="34" charset="0"/>
              </a:rPr>
              <a:t>© Hogan Marren Babbo &amp; Rose, Ltd. All rights reserved  |  </a:t>
            </a:r>
            <a:fld id="{FA07ED1D-0EDD-44D2-94A0-9E4C73635A81}" type="slidenum">
              <a:rPr lang="en-US" sz="800" b="1" smtClean="0">
                <a:solidFill>
                  <a:srgbClr val="437083"/>
                </a:solidFill>
                <a:latin typeface="Helvetica LT Std Light" panose="020B0403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a:t>
            </a:fld>
            <a:endParaRPr lang="en-US" sz="800" b="1" dirty="0">
              <a:solidFill>
                <a:srgbClr val="437083"/>
              </a:solidFill>
              <a:latin typeface="Helvetica LT Std Light" panose="020B0403020202020204" pitchFamily="34" charset="0"/>
            </a:endParaRPr>
          </a:p>
        </p:txBody>
      </p:sp>
      <p:cxnSp>
        <p:nvCxnSpPr>
          <p:cNvPr id="15" name="Straight Connector 14">
            <a:extLst>
              <a:ext uri="{FF2B5EF4-FFF2-40B4-BE49-F238E27FC236}">
                <a16:creationId xmlns:a16="http://schemas.microsoft.com/office/drawing/2014/main" id="{3118EDCE-310E-2327-EEDF-463CBAC30BAB}"/>
              </a:ext>
            </a:extLst>
          </p:cNvPr>
          <p:cNvCxnSpPr>
            <a:cxnSpLocks/>
          </p:cNvCxnSpPr>
          <p:nvPr userDrawn="1"/>
        </p:nvCxnSpPr>
        <p:spPr>
          <a:xfrm>
            <a:off x="0" y="873880"/>
            <a:ext cx="9144000" cy="0"/>
          </a:xfrm>
          <a:prstGeom prst="line">
            <a:avLst/>
          </a:prstGeom>
          <a:ln>
            <a:solidFill>
              <a:srgbClr val="D7D6C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264405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rgbClr val="2D4E69"/>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7D5C1BD-A9E3-F469-C657-B1626A4F37CF}"/>
              </a:ext>
            </a:extLst>
          </p:cNvPr>
          <p:cNvSpPr/>
          <p:nvPr userDrawn="1"/>
        </p:nvSpPr>
        <p:spPr>
          <a:xfrm>
            <a:off x="1842116" y="2512379"/>
            <a:ext cx="5459768" cy="13050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close up of a logo&#10;&#10;Description automatically generated">
            <a:extLst>
              <a:ext uri="{FF2B5EF4-FFF2-40B4-BE49-F238E27FC236}">
                <a16:creationId xmlns:a16="http://schemas.microsoft.com/office/drawing/2014/main" id="{ED4EF2BC-410C-90FA-2E3D-CE2D7B9E5747}"/>
              </a:ext>
            </a:extLst>
          </p:cNvPr>
          <p:cNvPicPr>
            <a:picLocks noChangeAspect="1"/>
          </p:cNvPicPr>
          <p:nvPr userDrawn="1"/>
        </p:nvPicPr>
        <p:blipFill>
          <a:blip r:embed="rId2"/>
          <a:srcRect r="17316"/>
          <a:stretch/>
        </p:blipFill>
        <p:spPr>
          <a:xfrm>
            <a:off x="2060197" y="2717377"/>
            <a:ext cx="5023606" cy="895020"/>
          </a:xfrm>
          <a:prstGeom prst="rect">
            <a:avLst/>
          </a:prstGeom>
        </p:spPr>
      </p:pic>
    </p:spTree>
    <p:extLst>
      <p:ext uri="{BB962C8B-B14F-4D97-AF65-F5344CB8AC3E}">
        <p14:creationId xmlns:p14="http://schemas.microsoft.com/office/powerpoint/2010/main" val="641306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effectLst/>
      </p:bgPr>
    </p:bg>
    <p:spTree>
      <p:nvGrpSpPr>
        <p:cNvPr id="1" name=""/>
        <p:cNvGrpSpPr/>
        <p:nvPr/>
      </p:nvGrpSpPr>
      <p:grpSpPr>
        <a:xfrm>
          <a:off x="0" y="0"/>
          <a:ext cx="0" cy="0"/>
          <a:chOff x="0" y="0"/>
          <a:chExt cx="0" cy="0"/>
        </a:xfrm>
      </p:grpSpPr>
      <p:pic>
        <p:nvPicPr>
          <p:cNvPr id="7" name="Picture 6" descr="HMBR ppt Body Slide w-filter.jpg"/>
          <p:cNvPicPr>
            <a:picLocks noChangeAspect="1"/>
          </p:cNvPicPr>
          <p:nvPr userDrawn="1"/>
        </p:nvPicPr>
        <p:blipFill>
          <a:blip r:embed="rId17"/>
          <a:stretch>
            <a:fillRect/>
          </a:stretch>
        </p:blipFill>
        <p:spPr>
          <a:xfrm>
            <a:off x="0" y="0"/>
            <a:ext cx="9144000" cy="6858000"/>
          </a:xfrm>
          <a:prstGeom prst="rect">
            <a:avLst/>
          </a:prstGeom>
        </p:spPr>
      </p:pic>
      <p:sp>
        <p:nvSpPr>
          <p:cNvPr id="2" name="TextBox 1"/>
          <p:cNvSpPr txBox="1"/>
          <p:nvPr userDrawn="1"/>
        </p:nvSpPr>
        <p:spPr>
          <a:xfrm>
            <a:off x="4627364" y="6375880"/>
            <a:ext cx="4038600" cy="230832"/>
          </a:xfrm>
          <a:prstGeom prst="rect">
            <a:avLst/>
          </a:prstGeom>
          <a:noFill/>
        </p:spPr>
        <p:txBody>
          <a:bodyPr wrap="square" rtlCol="0">
            <a:spAutoFit/>
          </a:bodyPr>
          <a:lstStyle/>
          <a:p>
            <a:pPr algn="r"/>
            <a:r>
              <a:rPr lang="en-US" sz="900" dirty="0">
                <a:solidFill>
                  <a:schemeClr val="bg2"/>
                </a:solidFill>
              </a:rPr>
              <a:t>© Hogan Marren Babbo &amp; Rose, Ltd. All rights reserved  |</a:t>
            </a:r>
          </a:p>
        </p:txBody>
      </p:sp>
      <p:sp>
        <p:nvSpPr>
          <p:cNvPr id="8" name="Slide Number Placeholder 2"/>
          <p:cNvSpPr>
            <a:spLocks noGrp="1"/>
          </p:cNvSpPr>
          <p:nvPr>
            <p:ph type="sldNum" sz="quarter" idx="4"/>
          </p:nvPr>
        </p:nvSpPr>
        <p:spPr>
          <a:xfrm>
            <a:off x="8560058" y="6305611"/>
            <a:ext cx="518213" cy="365125"/>
          </a:xfrm>
          <a:prstGeom prst="rect">
            <a:avLst/>
          </a:prstGeom>
        </p:spPr>
        <p:txBody>
          <a:bodyPr vert="horz" lIns="91440" tIns="45720" rIns="91440" bIns="45720" rtlCol="0" anchor="ctr"/>
          <a:lstStyle>
            <a:lvl1pPr algn="l">
              <a:defRPr sz="1000">
                <a:solidFill>
                  <a:srgbClr val="2D4E69"/>
                </a:solidFill>
              </a:defRPr>
            </a:lvl1pPr>
          </a:lstStyle>
          <a:p>
            <a:fld id="{56D47035-5158-2B49-9FDE-0A27E08B5ED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84" r:id="rId2"/>
    <p:sldLayoutId id="2147483683" r:id="rId3"/>
    <p:sldLayoutId id="2147483685" r:id="rId4"/>
    <p:sldLayoutId id="2147483686" r:id="rId5"/>
    <p:sldLayoutId id="2147483687" r:id="rId6"/>
    <p:sldLayoutId id="2147483680" r:id="rId7"/>
    <p:sldLayoutId id="2147483688" r:id="rId8"/>
    <p:sldLayoutId id="2147483669" r:id="rId9"/>
    <p:sldLayoutId id="2147483671" r:id="rId10"/>
    <p:sldLayoutId id="2147483672" r:id="rId11"/>
    <p:sldLayoutId id="2147483674" r:id="rId12"/>
    <p:sldLayoutId id="2147483678" r:id="rId13"/>
    <p:sldLayoutId id="2147483679" r:id="rId14"/>
    <p:sldLayoutId id="2147483682" r:id="rId15"/>
  </p:sldLayoutIdLst>
  <p:hf hdr="0" ftr="0" dt="0"/>
  <p:txStyles>
    <p:titleStyle>
      <a:lvl1pPr algn="l" defTabSz="457200" rtl="0" eaLnBrk="1" latinLnBrk="0" hangingPunct="1">
        <a:spcBef>
          <a:spcPct val="0"/>
        </a:spcBef>
        <a:buNone/>
        <a:defRPr sz="2000" b="1" kern="1200">
          <a:solidFill>
            <a:schemeClr val="bg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D4E69"/>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0E91E6-4C41-B7BC-CFAE-F0B7363EC9D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0278E38-7832-0EEA-3004-835CF5B2470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3A8335-C327-D9E5-E28B-67FD61CDFEAA}"/>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4CAEE2-2D7A-4A9C-8067-162B2CBFA7A2}" type="datetimeFigureOut">
              <a:rPr lang="en-US" smtClean="0"/>
              <a:t>10/1/26</a:t>
            </a:fld>
            <a:endParaRPr lang="en-US" dirty="0"/>
          </a:p>
        </p:txBody>
      </p:sp>
      <p:sp>
        <p:nvSpPr>
          <p:cNvPr id="5" name="Footer Placeholder 4">
            <a:extLst>
              <a:ext uri="{FF2B5EF4-FFF2-40B4-BE49-F238E27FC236}">
                <a16:creationId xmlns:a16="http://schemas.microsoft.com/office/drawing/2014/main" id="{A4F2C088-15F1-DF80-5009-924F7AA359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1418515-E50D-6ED1-D155-964AF8D8CA1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07ED1D-0EDD-44D2-94A0-9E4C73635A81}" type="slidenum">
              <a:rPr lang="en-US" smtClean="0"/>
              <a:t>‹#›</a:t>
            </a:fld>
            <a:endParaRPr lang="en-US" dirty="0"/>
          </a:p>
        </p:txBody>
      </p:sp>
    </p:spTree>
    <p:extLst>
      <p:ext uri="{BB962C8B-B14F-4D97-AF65-F5344CB8AC3E}">
        <p14:creationId xmlns:p14="http://schemas.microsoft.com/office/powerpoint/2010/main" val="327179524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7.xml"/><Relationship Id="rId1" Type="http://schemas.openxmlformats.org/officeDocument/2006/relationships/video" Target="https://www.youtube.com/embed/4-tcKYx24aA?feature=oembed" TargetMode="External"/><Relationship Id="rId5" Type="http://schemas.openxmlformats.org/officeDocument/2006/relationships/image" Target="../media/image7.jpeg"/><Relationship Id="rId4" Type="http://schemas.openxmlformats.org/officeDocument/2006/relationships/hyperlink" Target="https://youtu.be/4-tcKYx24aA"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hyperlink" Target="https://implicit.harvard.edu/implicit/takeatest.html"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hyperlink" Target="https://nccc.georgetown.edu/bias/module-3/1.php"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F2AED-0226-E16C-6C29-63DEA73E3B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E0568C-0DB0-0017-F0BB-049258A9661E}"/>
              </a:ext>
            </a:extLst>
          </p:cNvPr>
          <p:cNvSpPr>
            <a:spLocks noGrp="1"/>
          </p:cNvSpPr>
          <p:nvPr>
            <p:ph type="title"/>
          </p:nvPr>
        </p:nvSpPr>
        <p:spPr>
          <a:xfrm>
            <a:off x="327850" y="204465"/>
            <a:ext cx="8515350" cy="611419"/>
          </a:xfrm>
        </p:spPr>
        <p:txBody>
          <a:bodyPr>
            <a:noAutofit/>
          </a:bodyPr>
          <a:lstStyle/>
          <a:p>
            <a:r>
              <a:rPr lang="en-US" sz="2400" dirty="0"/>
              <a:t>Avoiding Bias &amp; Ensuring a Fair and Equitable Process</a:t>
            </a:r>
          </a:p>
        </p:txBody>
      </p:sp>
      <p:pic>
        <p:nvPicPr>
          <p:cNvPr id="6" name="Content Placeholder 5" descr="Hand holding pink balloons up in sky">
            <a:extLst>
              <a:ext uri="{FF2B5EF4-FFF2-40B4-BE49-F238E27FC236}">
                <a16:creationId xmlns:a16="http://schemas.microsoft.com/office/drawing/2014/main" id="{DDAA1569-0688-63FF-8D80-A587A267719A}"/>
              </a:ext>
            </a:extLst>
          </p:cNvPr>
          <p:cNvPicPr>
            <a:picLocks noGrp="1" noChangeAspect="1"/>
          </p:cNvPicPr>
          <p:nvPr>
            <p:ph idx="1"/>
          </p:nvPr>
        </p:nvPicPr>
        <p:blipFill>
          <a:blip r:embed="rId3"/>
          <a:srcRect/>
          <a:stretch/>
        </p:blipFill>
        <p:spPr>
          <a:xfrm>
            <a:off x="628650" y="1275347"/>
            <a:ext cx="7886700" cy="4872789"/>
          </a:xfrm>
        </p:spPr>
      </p:pic>
    </p:spTree>
    <p:extLst>
      <p:ext uri="{BB962C8B-B14F-4D97-AF65-F5344CB8AC3E}">
        <p14:creationId xmlns:p14="http://schemas.microsoft.com/office/powerpoint/2010/main" val="16415357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A99E6-4A2F-8473-B6AF-240CB70B13A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DAF6F1-14D3-CBA5-B326-3289E33F959C}"/>
              </a:ext>
            </a:extLst>
          </p:cNvPr>
          <p:cNvSpPr>
            <a:spLocks noGrp="1"/>
          </p:cNvSpPr>
          <p:nvPr>
            <p:ph type="title"/>
          </p:nvPr>
        </p:nvSpPr>
        <p:spPr>
          <a:xfrm>
            <a:off x="327850" y="204465"/>
            <a:ext cx="8515350" cy="611419"/>
          </a:xfrm>
        </p:spPr>
        <p:txBody>
          <a:bodyPr>
            <a:noAutofit/>
          </a:bodyPr>
          <a:lstStyle/>
          <a:p>
            <a:r>
              <a:rPr lang="en-US" sz="4000" dirty="0"/>
              <a:t>Understanding Trauma’s Effects</a:t>
            </a:r>
          </a:p>
        </p:txBody>
      </p:sp>
      <p:sp>
        <p:nvSpPr>
          <p:cNvPr id="8" name="TextBox 7">
            <a:extLst>
              <a:ext uri="{FF2B5EF4-FFF2-40B4-BE49-F238E27FC236}">
                <a16:creationId xmlns:a16="http://schemas.microsoft.com/office/drawing/2014/main" id="{CEA78ED6-6CD9-DDE8-BC2E-65CF8D7AF8F2}"/>
              </a:ext>
            </a:extLst>
          </p:cNvPr>
          <p:cNvSpPr txBox="1"/>
          <p:nvPr/>
        </p:nvSpPr>
        <p:spPr>
          <a:xfrm>
            <a:off x="1060099" y="5449892"/>
            <a:ext cx="7050851"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Helvetica LT Std Light" panose="020B0403020202020204" pitchFamily="34" charset="0"/>
              </a:rPr>
              <a:t>NHS Lanarkshire: </a:t>
            </a:r>
            <a:r>
              <a:rPr kumimoji="0" lang="en-US" sz="2400" b="0" i="0" u="none" strike="noStrike" kern="1200" cap="none" spc="0" normalizeH="0" baseline="0" noProof="0" dirty="0">
                <a:ln>
                  <a:noFill/>
                </a:ln>
                <a:solidFill>
                  <a:prstClr val="black"/>
                </a:solidFill>
                <a:effectLst/>
                <a:uLnTx/>
                <a:uFillTx/>
                <a:latin typeface="Helvetica LT Std Light" panose="020B0403020202020204" pitchFamily="34" charset="0"/>
                <a:hlinkClick r:id="rId4"/>
              </a:rPr>
              <a:t>https://youtu.be/4-tcKYx24aA</a:t>
            </a:r>
            <a:r>
              <a:rPr kumimoji="0" lang="en-US" sz="2400" b="0" i="0" u="none" strike="noStrike" kern="1200" cap="none" spc="0" normalizeH="0" baseline="0" noProof="0" dirty="0">
                <a:ln>
                  <a:noFill/>
                </a:ln>
                <a:solidFill>
                  <a:prstClr val="black"/>
                </a:solidFill>
                <a:effectLst/>
                <a:uLnTx/>
                <a:uFillTx/>
                <a:latin typeface="Helvetica LT Std Light" panose="020B0403020202020204" pitchFamily="34" charset="0"/>
              </a:rPr>
              <a:t> </a:t>
            </a:r>
          </a:p>
        </p:txBody>
      </p:sp>
      <p:pic>
        <p:nvPicPr>
          <p:cNvPr id="11" name="Online Media 10" title="Trauma and the Brain">
            <a:hlinkClick r:id="" action="ppaction://media"/>
            <a:extLst>
              <a:ext uri="{FF2B5EF4-FFF2-40B4-BE49-F238E27FC236}">
                <a16:creationId xmlns:a16="http://schemas.microsoft.com/office/drawing/2014/main" id="{54171AB0-8C29-6365-8CC2-60CB875BBEE3}"/>
              </a:ext>
            </a:extLst>
          </p:cNvPr>
          <p:cNvPicPr>
            <a:picLocks noRot="1" noChangeAspect="1"/>
          </p:cNvPicPr>
          <p:nvPr>
            <a:videoFile r:link="rId1"/>
          </p:nvPr>
        </p:nvPicPr>
        <p:blipFill>
          <a:blip r:embed="rId5"/>
          <a:stretch>
            <a:fillRect/>
          </a:stretch>
        </p:blipFill>
        <p:spPr>
          <a:xfrm>
            <a:off x="1265761" y="1420735"/>
            <a:ext cx="6612478" cy="3735591"/>
          </a:xfrm>
          <a:prstGeom prst="rect">
            <a:avLst/>
          </a:prstGeom>
        </p:spPr>
      </p:pic>
    </p:spTree>
    <p:extLst>
      <p:ext uri="{BB962C8B-B14F-4D97-AF65-F5344CB8AC3E}">
        <p14:creationId xmlns:p14="http://schemas.microsoft.com/office/powerpoint/2010/main" val="3488092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78B3A-214C-77FC-A74A-F6D25F6756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F5A7E00-160C-4DAE-6B1A-1CE9EF09F34D}"/>
              </a:ext>
            </a:extLst>
          </p:cNvPr>
          <p:cNvSpPr>
            <a:spLocks noGrp="1"/>
          </p:cNvSpPr>
          <p:nvPr>
            <p:ph type="title"/>
          </p:nvPr>
        </p:nvSpPr>
        <p:spPr>
          <a:xfrm>
            <a:off x="628650" y="204465"/>
            <a:ext cx="8515350" cy="611419"/>
          </a:xfrm>
        </p:spPr>
        <p:txBody>
          <a:bodyPr anchor="ctr">
            <a:normAutofit/>
          </a:bodyPr>
          <a:lstStyle/>
          <a:p>
            <a:r>
              <a:rPr lang="en-US" sz="3700" dirty="0"/>
              <a:t>Effects of Trauma</a:t>
            </a:r>
          </a:p>
        </p:txBody>
      </p:sp>
      <p:sp>
        <p:nvSpPr>
          <p:cNvPr id="4" name="Content Placeholder 3">
            <a:extLst>
              <a:ext uri="{FF2B5EF4-FFF2-40B4-BE49-F238E27FC236}">
                <a16:creationId xmlns:a16="http://schemas.microsoft.com/office/drawing/2014/main" id="{FE7F9843-2DA3-7902-F11E-B3A20C7AD84D}"/>
              </a:ext>
            </a:extLst>
          </p:cNvPr>
          <p:cNvSpPr>
            <a:spLocks noGrp="1"/>
          </p:cNvSpPr>
          <p:nvPr>
            <p:ph idx="1"/>
          </p:nvPr>
        </p:nvSpPr>
        <p:spPr>
          <a:xfrm>
            <a:off x="628650" y="1159106"/>
            <a:ext cx="3848100" cy="5017857"/>
          </a:xfrm>
        </p:spPr>
        <p:txBody>
          <a:bodyPr>
            <a:normAutofit/>
          </a:bodyPr>
          <a:lstStyle/>
          <a:p>
            <a:r>
              <a:rPr lang="en-US" dirty="0">
                <a:solidFill>
                  <a:srgbClr val="2D4E69"/>
                </a:solidFill>
              </a:rPr>
              <a:t>Possible impact on memory and memory recall</a:t>
            </a:r>
          </a:p>
          <a:p>
            <a:r>
              <a:rPr lang="en-US" dirty="0">
                <a:solidFill>
                  <a:srgbClr val="2D4E69"/>
                </a:solidFill>
              </a:rPr>
              <a:t>Inconsistent or incomplete descriptions of facts </a:t>
            </a:r>
          </a:p>
          <a:p>
            <a:r>
              <a:rPr lang="en-US" dirty="0">
                <a:solidFill>
                  <a:srgbClr val="2D4E69"/>
                </a:solidFill>
              </a:rPr>
              <a:t>Counterintuitive behaviors </a:t>
            </a:r>
          </a:p>
        </p:txBody>
      </p:sp>
      <p:pic>
        <p:nvPicPr>
          <p:cNvPr id="2" name="Picture 2" descr="abstract art of a brain cracking into pieces">
            <a:extLst>
              <a:ext uri="{FF2B5EF4-FFF2-40B4-BE49-F238E27FC236}">
                <a16:creationId xmlns:a16="http://schemas.microsoft.com/office/drawing/2014/main" id="{0281E1AA-0DC4-CC52-CBC9-59F07D6C06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097" r="28901" b="-1"/>
          <a:stretch>
            <a:fillRect/>
          </a:stretch>
        </p:blipFill>
        <p:spPr bwMode="auto">
          <a:xfrm>
            <a:off x="4667250" y="1159106"/>
            <a:ext cx="3848100" cy="5017857"/>
          </a:xfrm>
          <a:prstGeom prst="rect">
            <a:avLst/>
          </a:prstGeom>
          <a:solidFill>
            <a:srgbClr val="FFFFFF"/>
          </a:solidFill>
        </p:spPr>
      </p:pic>
    </p:spTree>
    <p:extLst>
      <p:ext uri="{BB962C8B-B14F-4D97-AF65-F5344CB8AC3E}">
        <p14:creationId xmlns:p14="http://schemas.microsoft.com/office/powerpoint/2010/main" val="3126533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4478D-1046-BD4F-63DE-84DA7A5D01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7D8E416-3EF3-B7FE-26F5-0715C5A3AC51}"/>
              </a:ext>
            </a:extLst>
          </p:cNvPr>
          <p:cNvSpPr>
            <a:spLocks noGrp="1"/>
          </p:cNvSpPr>
          <p:nvPr>
            <p:ph type="title"/>
          </p:nvPr>
        </p:nvSpPr>
        <p:spPr>
          <a:xfrm>
            <a:off x="327850" y="204465"/>
            <a:ext cx="8515350" cy="611419"/>
          </a:xfrm>
        </p:spPr>
        <p:txBody>
          <a:bodyPr>
            <a:noAutofit/>
          </a:bodyPr>
          <a:lstStyle/>
          <a:p>
            <a:r>
              <a:rPr lang="en-US" sz="4000" dirty="0"/>
              <a:t>Effects of Trauma</a:t>
            </a:r>
          </a:p>
        </p:txBody>
      </p:sp>
      <p:sp>
        <p:nvSpPr>
          <p:cNvPr id="4" name="Content Placeholder 3">
            <a:extLst>
              <a:ext uri="{FF2B5EF4-FFF2-40B4-BE49-F238E27FC236}">
                <a16:creationId xmlns:a16="http://schemas.microsoft.com/office/drawing/2014/main" id="{3216F462-B1BE-71CF-42CA-3B07793B0147}"/>
              </a:ext>
            </a:extLst>
          </p:cNvPr>
          <p:cNvSpPr>
            <a:spLocks noGrp="1"/>
          </p:cNvSpPr>
          <p:nvPr>
            <p:ph idx="1"/>
          </p:nvPr>
        </p:nvSpPr>
        <p:spPr/>
        <p:txBody>
          <a:bodyPr>
            <a:normAutofit fontScale="92500" lnSpcReduction="20000"/>
          </a:bodyPr>
          <a:lstStyle/>
          <a:p>
            <a:r>
              <a:rPr lang="en-US" dirty="0">
                <a:solidFill>
                  <a:srgbClr val="2D4E69"/>
                </a:solidFill>
              </a:rPr>
              <a:t>Trauma may affect people in different ways, and no particular response establishes that trauma occurred.</a:t>
            </a:r>
          </a:p>
          <a:p>
            <a:r>
              <a:rPr lang="en-US" dirty="0">
                <a:solidFill>
                  <a:srgbClr val="2D4E69"/>
                </a:solidFill>
              </a:rPr>
              <a:t>An investigator should not assume that inconsistency confirms or disproves an allegation.</a:t>
            </a:r>
          </a:p>
          <a:p>
            <a:r>
              <a:rPr lang="en-US" dirty="0">
                <a:solidFill>
                  <a:srgbClr val="2D4E69"/>
                </a:solidFill>
              </a:rPr>
              <a:t>Trauma-informed practice concerns how the process is conducted, not what outcome is reached.</a:t>
            </a:r>
          </a:p>
          <a:p>
            <a:r>
              <a:rPr lang="en-US" dirty="0">
                <a:solidFill>
                  <a:srgbClr val="2D4E69"/>
                </a:solidFill>
              </a:rPr>
              <a:t>Apply the same neutral and evidence-based approach to all parties and witnesses.</a:t>
            </a:r>
          </a:p>
          <a:p>
            <a:r>
              <a:rPr lang="en-US" dirty="0">
                <a:solidFill>
                  <a:srgbClr val="2D4E69"/>
                </a:solidFill>
              </a:rPr>
              <a:t>A trauma-informed approach does not presume that an allegation is true and must not favor either party. It is intended to reduce unnecessary harm, improve the quality of information gathered, and support a fair and respectful process.</a:t>
            </a:r>
          </a:p>
          <a:p>
            <a:endParaRPr lang="en-US" dirty="0">
              <a:solidFill>
                <a:srgbClr val="2D4E69"/>
              </a:solidFill>
            </a:endParaRPr>
          </a:p>
        </p:txBody>
      </p:sp>
    </p:spTree>
    <p:extLst>
      <p:ext uri="{BB962C8B-B14F-4D97-AF65-F5344CB8AC3E}">
        <p14:creationId xmlns:p14="http://schemas.microsoft.com/office/powerpoint/2010/main" val="2425513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004E6-3DCA-85DA-E861-52E72648328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BC1571-50BC-F61F-2E40-299CF66BDA33}"/>
              </a:ext>
            </a:extLst>
          </p:cNvPr>
          <p:cNvSpPr>
            <a:spLocks noGrp="1"/>
          </p:cNvSpPr>
          <p:nvPr>
            <p:ph type="title"/>
          </p:nvPr>
        </p:nvSpPr>
        <p:spPr>
          <a:xfrm>
            <a:off x="628650" y="204465"/>
            <a:ext cx="8515350" cy="611419"/>
          </a:xfrm>
        </p:spPr>
        <p:txBody>
          <a:bodyPr anchor="ctr">
            <a:normAutofit/>
          </a:bodyPr>
          <a:lstStyle/>
          <a:p>
            <a:r>
              <a:rPr lang="en-US" sz="3700" dirty="0"/>
              <a:t>Optional Reflection Activity</a:t>
            </a:r>
          </a:p>
        </p:txBody>
      </p:sp>
      <p:sp>
        <p:nvSpPr>
          <p:cNvPr id="4" name="Content Placeholder 3">
            <a:extLst>
              <a:ext uri="{FF2B5EF4-FFF2-40B4-BE49-F238E27FC236}">
                <a16:creationId xmlns:a16="http://schemas.microsoft.com/office/drawing/2014/main" id="{1C6E8494-7B96-90D8-C2BF-B65AE3C62246}"/>
              </a:ext>
            </a:extLst>
          </p:cNvPr>
          <p:cNvSpPr>
            <a:spLocks noGrp="1"/>
          </p:cNvSpPr>
          <p:nvPr>
            <p:ph idx="1"/>
          </p:nvPr>
        </p:nvSpPr>
        <p:spPr>
          <a:xfrm>
            <a:off x="4667250" y="1159106"/>
            <a:ext cx="3848100" cy="5017857"/>
          </a:xfrm>
        </p:spPr>
        <p:txBody>
          <a:bodyPr>
            <a:normAutofit/>
          </a:bodyPr>
          <a:lstStyle/>
          <a:p>
            <a:pPr marL="0" indent="0">
              <a:buNone/>
            </a:pPr>
            <a:r>
              <a:rPr lang="en-US" dirty="0">
                <a:solidFill>
                  <a:srgbClr val="2D4E69"/>
                </a:solidFill>
              </a:rPr>
              <a:t>Take the implicit bias test from Project Implicit:</a:t>
            </a:r>
          </a:p>
          <a:p>
            <a:pPr marL="0" indent="0">
              <a:buNone/>
            </a:pPr>
            <a:endParaRPr lang="en-US" dirty="0"/>
          </a:p>
          <a:p>
            <a:pPr marL="0" indent="0">
              <a:buNone/>
            </a:pPr>
            <a:r>
              <a:rPr lang="en-US" dirty="0">
                <a:hlinkClick r:id="rId3"/>
              </a:rPr>
              <a:t>https://implicit.harvard.edu/implicit/takeatest.html</a:t>
            </a:r>
            <a:endParaRPr lang="en-US" dirty="0"/>
          </a:p>
          <a:p>
            <a:pPr marL="0" indent="0">
              <a:buNone/>
            </a:pPr>
            <a:endParaRPr lang="en-US" dirty="0"/>
          </a:p>
        </p:txBody>
      </p:sp>
      <p:pic>
        <p:nvPicPr>
          <p:cNvPr id="2" name="Picture 2" descr="Check Clipart Checklist - Homework Clipart Free – Stunning free transparent  png clipart images free download">
            <a:extLst>
              <a:ext uri="{FF2B5EF4-FFF2-40B4-BE49-F238E27FC236}">
                <a16:creationId xmlns:a16="http://schemas.microsoft.com/office/drawing/2014/main" id="{00C34643-F75D-594A-99F4-446D316F9F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8734" r="14237" b="2"/>
          <a:stretch>
            <a:fillRect/>
          </a:stretch>
        </p:blipFill>
        <p:spPr bwMode="auto">
          <a:xfrm>
            <a:off x="628650" y="1159106"/>
            <a:ext cx="3848100" cy="5017857"/>
          </a:xfrm>
          <a:prstGeom prst="rect">
            <a:avLst/>
          </a:prstGeom>
          <a:solidFill>
            <a:srgbClr val="FFFFFF"/>
          </a:solidFill>
        </p:spPr>
      </p:pic>
    </p:spTree>
    <p:extLst>
      <p:ext uri="{BB962C8B-B14F-4D97-AF65-F5344CB8AC3E}">
        <p14:creationId xmlns:p14="http://schemas.microsoft.com/office/powerpoint/2010/main" val="588945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22E69-AD25-32EB-0C6E-BD1BFBD251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BC91776-4869-EBC8-694D-F63660242DDC}"/>
              </a:ext>
            </a:extLst>
          </p:cNvPr>
          <p:cNvSpPr>
            <a:spLocks noGrp="1"/>
          </p:cNvSpPr>
          <p:nvPr>
            <p:ph type="title"/>
          </p:nvPr>
        </p:nvSpPr>
        <p:spPr>
          <a:xfrm>
            <a:off x="628650" y="204465"/>
            <a:ext cx="8515350" cy="611419"/>
          </a:xfrm>
        </p:spPr>
        <p:txBody>
          <a:bodyPr anchor="ctr">
            <a:normAutofit/>
          </a:bodyPr>
          <a:lstStyle/>
          <a:p>
            <a:r>
              <a:rPr lang="en-US" sz="3700" dirty="0"/>
              <a:t>Project Implicit Test</a:t>
            </a:r>
          </a:p>
        </p:txBody>
      </p:sp>
      <p:sp>
        <p:nvSpPr>
          <p:cNvPr id="4" name="Content Placeholder 3">
            <a:extLst>
              <a:ext uri="{FF2B5EF4-FFF2-40B4-BE49-F238E27FC236}">
                <a16:creationId xmlns:a16="http://schemas.microsoft.com/office/drawing/2014/main" id="{38F650CF-B09A-E0B7-C4D4-6C3DADE128F9}"/>
              </a:ext>
            </a:extLst>
          </p:cNvPr>
          <p:cNvSpPr>
            <a:spLocks noGrp="1"/>
          </p:cNvSpPr>
          <p:nvPr>
            <p:ph idx="1"/>
          </p:nvPr>
        </p:nvSpPr>
        <p:spPr>
          <a:xfrm>
            <a:off x="4667250" y="1159106"/>
            <a:ext cx="3848100" cy="5017857"/>
          </a:xfrm>
        </p:spPr>
        <p:txBody>
          <a:bodyPr>
            <a:normAutofit/>
          </a:bodyPr>
          <a:lstStyle/>
          <a:p>
            <a:pPr marL="0" indent="0">
              <a:buNone/>
            </a:pPr>
            <a:r>
              <a:rPr lang="en-US" dirty="0">
                <a:solidFill>
                  <a:srgbClr val="2D4E69"/>
                </a:solidFill>
              </a:rPr>
              <a:t>What did the exercise suggest about automatic associations?</a:t>
            </a:r>
          </a:p>
          <a:p>
            <a:pPr marL="0" indent="0">
              <a:buNone/>
            </a:pPr>
            <a:r>
              <a:rPr lang="en-US" dirty="0">
                <a:solidFill>
                  <a:srgbClr val="2D4E69"/>
                </a:solidFill>
              </a:rPr>
              <a:t>What limitations should be considered when interpreting a result?</a:t>
            </a:r>
          </a:p>
          <a:p>
            <a:pPr marL="0" indent="0">
              <a:buNone/>
            </a:pPr>
            <a:r>
              <a:rPr lang="en-US" dirty="0">
                <a:solidFill>
                  <a:srgbClr val="2D4E69"/>
                </a:solidFill>
              </a:rPr>
              <a:t>What procedural safeguards can reduce the influence of assumptions in an investigation?</a:t>
            </a:r>
          </a:p>
        </p:txBody>
      </p:sp>
      <p:pic>
        <p:nvPicPr>
          <p:cNvPr id="2" name="Picture 2" descr="Several books of different sizes and thickness stacked high">
            <a:extLst>
              <a:ext uri="{FF2B5EF4-FFF2-40B4-BE49-F238E27FC236}">
                <a16:creationId xmlns:a16="http://schemas.microsoft.com/office/drawing/2014/main" id="{D613AACC-0FAD-67BA-4998-3CB8EAFAA179}"/>
              </a:ext>
            </a:extLst>
          </p:cNvPr>
          <p:cNvPicPr>
            <a:picLocks noChangeAspect="1" noChangeArrowheads="1"/>
          </p:cNvPicPr>
          <p:nvPr/>
        </p:nvPicPr>
        <p:blipFill>
          <a:blip r:embed="rId3"/>
          <a:srcRect l="603" r="603"/>
          <a:stretch/>
        </p:blipFill>
        <p:spPr bwMode="auto">
          <a:xfrm>
            <a:off x="628650" y="1159106"/>
            <a:ext cx="3848100" cy="5017857"/>
          </a:xfrm>
          <a:prstGeom prst="rect">
            <a:avLst/>
          </a:prstGeom>
          <a:solidFill>
            <a:srgbClr val="FFFFFF"/>
          </a:solidFill>
        </p:spPr>
      </p:pic>
    </p:spTree>
    <p:extLst>
      <p:ext uri="{BB962C8B-B14F-4D97-AF65-F5344CB8AC3E}">
        <p14:creationId xmlns:p14="http://schemas.microsoft.com/office/powerpoint/2010/main" val="2553859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7EF62-C1FB-672B-BAF7-86FF253D6C2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3B3260-ECFB-8F26-B521-4A0723A595CC}"/>
              </a:ext>
            </a:extLst>
          </p:cNvPr>
          <p:cNvSpPr>
            <a:spLocks noGrp="1"/>
          </p:cNvSpPr>
          <p:nvPr>
            <p:ph type="title"/>
          </p:nvPr>
        </p:nvSpPr>
        <p:spPr>
          <a:xfrm>
            <a:off x="628650" y="204465"/>
            <a:ext cx="8515350" cy="611419"/>
          </a:xfrm>
        </p:spPr>
        <p:txBody>
          <a:bodyPr anchor="ctr">
            <a:normAutofit/>
          </a:bodyPr>
          <a:lstStyle/>
          <a:p>
            <a:r>
              <a:rPr lang="en-US" sz="2800" dirty="0"/>
              <a:t>Avoiding Bias, Ensuring Equity &amp; Due Process</a:t>
            </a:r>
          </a:p>
        </p:txBody>
      </p:sp>
      <p:sp>
        <p:nvSpPr>
          <p:cNvPr id="4" name="Content Placeholder 3">
            <a:extLst>
              <a:ext uri="{FF2B5EF4-FFF2-40B4-BE49-F238E27FC236}">
                <a16:creationId xmlns:a16="http://schemas.microsoft.com/office/drawing/2014/main" id="{A830399A-6579-62B2-0D50-2F140B9146CB}"/>
              </a:ext>
            </a:extLst>
          </p:cNvPr>
          <p:cNvSpPr>
            <a:spLocks noGrp="1"/>
          </p:cNvSpPr>
          <p:nvPr>
            <p:ph idx="1"/>
          </p:nvPr>
        </p:nvSpPr>
        <p:spPr>
          <a:xfrm>
            <a:off x="628650" y="1159106"/>
            <a:ext cx="3848100" cy="5017857"/>
          </a:xfrm>
        </p:spPr>
        <p:txBody>
          <a:bodyPr>
            <a:normAutofit/>
          </a:bodyPr>
          <a:lstStyle/>
          <a:p>
            <a:r>
              <a:rPr lang="en-US" dirty="0">
                <a:solidFill>
                  <a:srgbClr val="2D4E69"/>
                </a:solidFill>
              </a:rPr>
              <a:t>Investigations</a:t>
            </a:r>
          </a:p>
          <a:p>
            <a:r>
              <a:rPr lang="en-US" dirty="0">
                <a:solidFill>
                  <a:srgbClr val="2D4E69"/>
                </a:solidFill>
              </a:rPr>
              <a:t>Training </a:t>
            </a:r>
          </a:p>
          <a:p>
            <a:r>
              <a:rPr lang="en-US" dirty="0">
                <a:solidFill>
                  <a:srgbClr val="2D4E69"/>
                </a:solidFill>
              </a:rPr>
              <a:t>Outreach</a:t>
            </a:r>
          </a:p>
        </p:txBody>
      </p:sp>
      <p:pic>
        <p:nvPicPr>
          <p:cNvPr id="2" name="Picture 1" descr="Abstract shapes graphs with different vibrant colors">
            <a:extLst>
              <a:ext uri="{FF2B5EF4-FFF2-40B4-BE49-F238E27FC236}">
                <a16:creationId xmlns:a16="http://schemas.microsoft.com/office/drawing/2014/main" id="{B4327FB8-F8FC-5B4E-5A75-41E516EC67FB}"/>
              </a:ext>
            </a:extLst>
          </p:cNvPr>
          <p:cNvPicPr>
            <a:picLocks noChangeAspect="1"/>
          </p:cNvPicPr>
          <p:nvPr/>
        </p:nvPicPr>
        <p:blipFill>
          <a:blip r:embed="rId3">
            <a:extLst>
              <a:ext uri="{28A0092B-C50C-407E-A947-70E740481C1C}">
                <a14:useLocalDpi xmlns:a14="http://schemas.microsoft.com/office/drawing/2010/main" val="0"/>
              </a:ext>
            </a:extLst>
          </a:blip>
          <a:srcRect l="21762" r="27047" b="-3"/>
          <a:stretch>
            <a:fillRect/>
          </a:stretch>
        </p:blipFill>
        <p:spPr>
          <a:xfrm>
            <a:off x="4667250" y="1159106"/>
            <a:ext cx="3848100" cy="5017857"/>
          </a:xfrm>
          <a:prstGeom prst="rect">
            <a:avLst/>
          </a:prstGeom>
          <a:noFill/>
        </p:spPr>
      </p:pic>
    </p:spTree>
    <p:extLst>
      <p:ext uri="{BB962C8B-B14F-4D97-AF65-F5344CB8AC3E}">
        <p14:creationId xmlns:p14="http://schemas.microsoft.com/office/powerpoint/2010/main" val="80978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A7633-301E-A411-BD1A-EEA38828F2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1C6DDE-0852-9FD3-09B2-B8310A0EE1D7}"/>
              </a:ext>
            </a:extLst>
          </p:cNvPr>
          <p:cNvSpPr>
            <a:spLocks noGrp="1"/>
          </p:cNvSpPr>
          <p:nvPr>
            <p:ph type="title"/>
          </p:nvPr>
        </p:nvSpPr>
        <p:spPr>
          <a:xfrm>
            <a:off x="327850" y="204465"/>
            <a:ext cx="8515350" cy="611419"/>
          </a:xfrm>
        </p:spPr>
        <p:txBody>
          <a:bodyPr>
            <a:noAutofit/>
          </a:bodyPr>
          <a:lstStyle/>
          <a:p>
            <a:r>
              <a:rPr lang="en-US" sz="3400" dirty="0"/>
              <a:t>What Is My Role in the Title IX Process?</a:t>
            </a:r>
          </a:p>
        </p:txBody>
      </p:sp>
      <p:sp>
        <p:nvSpPr>
          <p:cNvPr id="4" name="Content Placeholder 3">
            <a:extLst>
              <a:ext uri="{FF2B5EF4-FFF2-40B4-BE49-F238E27FC236}">
                <a16:creationId xmlns:a16="http://schemas.microsoft.com/office/drawing/2014/main" id="{6211DE83-55F5-CF0C-4D7B-B201E85FBF6A}"/>
              </a:ext>
            </a:extLst>
          </p:cNvPr>
          <p:cNvSpPr>
            <a:spLocks noGrp="1"/>
          </p:cNvSpPr>
          <p:nvPr>
            <p:ph idx="1"/>
          </p:nvPr>
        </p:nvSpPr>
        <p:spPr/>
        <p:txBody>
          <a:bodyPr>
            <a:normAutofit/>
          </a:bodyPr>
          <a:lstStyle/>
          <a:p>
            <a:r>
              <a:rPr lang="en-US" dirty="0">
                <a:solidFill>
                  <a:srgbClr val="2D4E69"/>
                </a:solidFill>
              </a:rPr>
              <a:t>To make or assist the College in making an </a:t>
            </a:r>
            <a:r>
              <a:rPr lang="en-US" u="sng" dirty="0">
                <a:solidFill>
                  <a:srgbClr val="2D4E69"/>
                </a:solidFill>
              </a:rPr>
              <a:t>impartial, fair and unbiased</a:t>
            </a:r>
            <a:r>
              <a:rPr lang="en-US" dirty="0">
                <a:solidFill>
                  <a:srgbClr val="2D4E69"/>
                </a:solidFill>
              </a:rPr>
              <a:t> determination as to whether a College policy or procedure was violated</a:t>
            </a:r>
          </a:p>
          <a:p>
            <a:r>
              <a:rPr lang="en-US" dirty="0">
                <a:solidFill>
                  <a:srgbClr val="2D4E69"/>
                </a:solidFill>
              </a:rPr>
              <a:t>Temptation to be an advocate</a:t>
            </a:r>
          </a:p>
          <a:p>
            <a:pPr lvl="1"/>
            <a:r>
              <a:rPr lang="en-US" dirty="0">
                <a:solidFill>
                  <a:srgbClr val="2D4E69"/>
                </a:solidFill>
              </a:rPr>
              <a:t>For Complainant</a:t>
            </a:r>
          </a:p>
          <a:p>
            <a:pPr lvl="1"/>
            <a:r>
              <a:rPr lang="en-US" dirty="0">
                <a:solidFill>
                  <a:srgbClr val="2D4E69"/>
                </a:solidFill>
              </a:rPr>
              <a:t>For Respondent</a:t>
            </a:r>
          </a:p>
          <a:p>
            <a:r>
              <a:rPr lang="en-US" dirty="0">
                <a:solidFill>
                  <a:srgbClr val="2D4E69"/>
                </a:solidFill>
              </a:rPr>
              <a:t>Don’t give into it!</a:t>
            </a:r>
          </a:p>
          <a:p>
            <a:pPr lvl="1"/>
            <a:r>
              <a:rPr lang="en-US" dirty="0">
                <a:solidFill>
                  <a:srgbClr val="2D4E69"/>
                </a:solidFill>
              </a:rPr>
              <a:t>*Except for advisors</a:t>
            </a:r>
          </a:p>
        </p:txBody>
      </p:sp>
    </p:spTree>
    <p:extLst>
      <p:ext uri="{BB962C8B-B14F-4D97-AF65-F5344CB8AC3E}">
        <p14:creationId xmlns:p14="http://schemas.microsoft.com/office/powerpoint/2010/main" val="3691678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C20B9-9B6C-64B3-E788-177A83F4AE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6A13BD-251C-DD63-F0E3-11B8F8BF1726}"/>
              </a:ext>
            </a:extLst>
          </p:cNvPr>
          <p:cNvSpPr>
            <a:spLocks noGrp="1"/>
          </p:cNvSpPr>
          <p:nvPr>
            <p:ph type="title"/>
          </p:nvPr>
        </p:nvSpPr>
        <p:spPr>
          <a:xfrm>
            <a:off x="327850" y="204465"/>
            <a:ext cx="8515350" cy="611419"/>
          </a:xfrm>
        </p:spPr>
        <p:txBody>
          <a:bodyPr>
            <a:noAutofit/>
          </a:bodyPr>
          <a:lstStyle/>
          <a:p>
            <a:r>
              <a:rPr lang="en-US" sz="3400" dirty="0"/>
              <a:t>Explicit and Implicit Bias</a:t>
            </a:r>
          </a:p>
        </p:txBody>
      </p:sp>
      <p:sp>
        <p:nvSpPr>
          <p:cNvPr id="4" name="Content Placeholder 3">
            <a:extLst>
              <a:ext uri="{FF2B5EF4-FFF2-40B4-BE49-F238E27FC236}">
                <a16:creationId xmlns:a16="http://schemas.microsoft.com/office/drawing/2014/main" id="{20F5652B-CBF1-BC61-A652-3860D65F8139}"/>
              </a:ext>
            </a:extLst>
          </p:cNvPr>
          <p:cNvSpPr>
            <a:spLocks noGrp="1"/>
          </p:cNvSpPr>
          <p:nvPr>
            <p:ph idx="1"/>
          </p:nvPr>
        </p:nvSpPr>
        <p:spPr>
          <a:xfrm>
            <a:off x="628650" y="1159106"/>
            <a:ext cx="7886700" cy="4074375"/>
          </a:xfrm>
        </p:spPr>
        <p:txBody>
          <a:bodyPr>
            <a:normAutofit/>
          </a:bodyPr>
          <a:lstStyle/>
          <a:p>
            <a:pPr marL="0" indent="0">
              <a:buNone/>
            </a:pPr>
            <a:r>
              <a:rPr lang="en-US" u="sng" dirty="0">
                <a:solidFill>
                  <a:srgbClr val="2D4E69"/>
                </a:solidFill>
              </a:rPr>
              <a:t>Explicit or conscious bias </a:t>
            </a:r>
          </a:p>
          <a:p>
            <a:r>
              <a:rPr lang="en-US" dirty="0">
                <a:solidFill>
                  <a:srgbClr val="2D4E69"/>
                </a:solidFill>
              </a:rPr>
              <a:t>When a person is very clear about their attitudes or beliefs and related behaviors occur at a conscious level and with intent.</a:t>
            </a:r>
          </a:p>
          <a:p>
            <a:pPr marL="0" indent="0">
              <a:buNone/>
            </a:pPr>
            <a:r>
              <a:rPr lang="en-US" u="sng" dirty="0">
                <a:solidFill>
                  <a:srgbClr val="2D4E69"/>
                </a:solidFill>
              </a:rPr>
              <a:t>Implicit or unconscious bias </a:t>
            </a:r>
          </a:p>
          <a:p>
            <a:r>
              <a:rPr lang="en-US" dirty="0">
                <a:solidFill>
                  <a:srgbClr val="2D4E69"/>
                </a:solidFill>
              </a:rPr>
              <a:t>Bias that operates outside of the person’s awareness and can be in direct contradiction to a person’s espoused beliefs and values. </a:t>
            </a:r>
          </a:p>
          <a:p>
            <a:pPr marL="0" indent="0">
              <a:buNone/>
            </a:pPr>
            <a:endParaRPr lang="en-US" dirty="0">
              <a:solidFill>
                <a:srgbClr val="2D4E69"/>
              </a:solidFill>
            </a:endParaRPr>
          </a:p>
        </p:txBody>
      </p:sp>
      <p:sp>
        <p:nvSpPr>
          <p:cNvPr id="5" name="TextBox 4">
            <a:extLst>
              <a:ext uri="{FF2B5EF4-FFF2-40B4-BE49-F238E27FC236}">
                <a16:creationId xmlns:a16="http://schemas.microsoft.com/office/drawing/2014/main" id="{8863F94C-95F4-2C86-7720-D0C8CA9A31A7}"/>
              </a:ext>
            </a:extLst>
          </p:cNvPr>
          <p:cNvSpPr txBox="1"/>
          <p:nvPr/>
        </p:nvSpPr>
        <p:spPr>
          <a:xfrm>
            <a:off x="628650" y="5237229"/>
            <a:ext cx="7263527" cy="461665"/>
          </a:xfrm>
          <a:prstGeom prst="rect">
            <a:avLst/>
          </a:prstGeom>
          <a:noFill/>
        </p:spPr>
        <p:txBody>
          <a:bodyPr wrap="none" rtlCol="0">
            <a:spAutoFit/>
          </a:bodyPr>
          <a:lstStyle/>
          <a:p>
            <a:pPr marL="0" marR="0" lvl="0" indent="0" algn="l" defTabSz="483450" rtl="0" eaLnBrk="1" fontAlgn="auto" latinLnBrk="0" hangingPunct="1">
              <a:lnSpc>
                <a:spcPct val="100000"/>
              </a:lnSpc>
              <a:spcBef>
                <a:spcPct val="200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Helvetica LT Std Light" panose="020B0403020202020204" pitchFamily="34" charset="0"/>
                <a:cs typeface="Arial" panose="020B0604020202020204" pitchFamily="34" charset="0"/>
                <a:hlinkClick r:id="rId3"/>
              </a:rPr>
              <a:t>https://nccc.georgetown.edu/bias/module-3/1.php</a:t>
            </a:r>
            <a:r>
              <a:rPr kumimoji="0" lang="en-US" sz="2400" b="0" i="0" u="none" strike="noStrike" kern="1200" cap="none" spc="0" normalizeH="0" baseline="0" noProof="0" dirty="0">
                <a:ln>
                  <a:noFill/>
                </a:ln>
                <a:solidFill>
                  <a:prstClr val="black"/>
                </a:solidFill>
                <a:effectLst/>
                <a:uLnTx/>
                <a:uFillTx/>
                <a:latin typeface="Helvetica LT Std Light" panose="020B0403020202020204" pitchFamily="34" charset="0"/>
                <a:cs typeface="Arial" panose="020B0604020202020204" pitchFamily="34" charset="0"/>
              </a:rPr>
              <a:t>  </a:t>
            </a:r>
          </a:p>
        </p:txBody>
      </p:sp>
    </p:spTree>
    <p:extLst>
      <p:ext uri="{BB962C8B-B14F-4D97-AF65-F5344CB8AC3E}">
        <p14:creationId xmlns:p14="http://schemas.microsoft.com/office/powerpoint/2010/main" val="3411039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AB51F-4379-A52B-E0CF-0F2BC8A733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5AF04A3-B24D-3120-C14B-ED9351DA8026}"/>
              </a:ext>
            </a:extLst>
          </p:cNvPr>
          <p:cNvSpPr>
            <a:spLocks noGrp="1"/>
          </p:cNvSpPr>
          <p:nvPr>
            <p:ph type="title"/>
          </p:nvPr>
        </p:nvSpPr>
        <p:spPr>
          <a:xfrm>
            <a:off x="628650" y="204465"/>
            <a:ext cx="8515350" cy="611419"/>
          </a:xfrm>
        </p:spPr>
        <p:txBody>
          <a:bodyPr anchor="ctr">
            <a:normAutofit/>
          </a:bodyPr>
          <a:lstStyle/>
          <a:p>
            <a:r>
              <a:rPr lang="en-US" sz="3700" dirty="0"/>
              <a:t>Examples of Bias</a:t>
            </a:r>
          </a:p>
        </p:txBody>
      </p:sp>
      <p:sp>
        <p:nvSpPr>
          <p:cNvPr id="4" name="Content Placeholder 3">
            <a:extLst>
              <a:ext uri="{FF2B5EF4-FFF2-40B4-BE49-F238E27FC236}">
                <a16:creationId xmlns:a16="http://schemas.microsoft.com/office/drawing/2014/main" id="{AB9EB474-9EC7-D5EC-CE8D-1E27D2DEAC1F}"/>
              </a:ext>
            </a:extLst>
          </p:cNvPr>
          <p:cNvSpPr>
            <a:spLocks noGrp="1"/>
          </p:cNvSpPr>
          <p:nvPr>
            <p:ph idx="1"/>
          </p:nvPr>
        </p:nvSpPr>
        <p:spPr>
          <a:xfrm>
            <a:off x="4951378" y="1159106"/>
            <a:ext cx="3563971" cy="5017857"/>
          </a:xfrm>
        </p:spPr>
        <p:txBody>
          <a:bodyPr>
            <a:normAutofit fontScale="92500"/>
          </a:bodyPr>
          <a:lstStyle/>
          <a:p>
            <a:r>
              <a:rPr lang="en-US" sz="2400" dirty="0">
                <a:solidFill>
                  <a:srgbClr val="2D4E69"/>
                </a:solidFill>
              </a:rPr>
              <a:t>Biases are often based on stereotypes, rather than actual knowledge of an individual or circumstance. These prejudgments can lead to poor </a:t>
            </a:r>
            <a:r>
              <a:rPr lang="en-US" sz="2400" dirty="0" err="1">
                <a:solidFill>
                  <a:srgbClr val="2D4E69"/>
                </a:solidFill>
              </a:rPr>
              <a:t>decisionmaking</a:t>
            </a:r>
            <a:r>
              <a:rPr lang="en-US" sz="2400" dirty="0">
                <a:solidFill>
                  <a:srgbClr val="2D4E69"/>
                </a:solidFill>
              </a:rPr>
              <a:t> or discrimination.</a:t>
            </a:r>
          </a:p>
          <a:p>
            <a:r>
              <a:rPr lang="en-US" sz="2400" dirty="0">
                <a:solidFill>
                  <a:srgbClr val="2D4E69"/>
                </a:solidFill>
              </a:rPr>
              <a:t>Individuals in positions of authority have more power to do harm with their implicit biases than individuals who do not.</a:t>
            </a:r>
          </a:p>
          <a:p>
            <a:pPr marL="0" indent="0">
              <a:buNone/>
            </a:pPr>
            <a:r>
              <a:rPr lang="en-US" sz="1500" i="1" dirty="0">
                <a:solidFill>
                  <a:srgbClr val="2D4E69"/>
                </a:solidFill>
              </a:rPr>
              <a:t>Weapon Bias: Split-Second Decisions and Unintended Stereotyping </a:t>
            </a:r>
          </a:p>
        </p:txBody>
      </p:sp>
      <p:pic>
        <p:nvPicPr>
          <p:cNvPr id="6" name="Picture 5" descr="image of a man’s face, a gun, and a black and white abstract image">
            <a:extLst>
              <a:ext uri="{FF2B5EF4-FFF2-40B4-BE49-F238E27FC236}">
                <a16:creationId xmlns:a16="http://schemas.microsoft.com/office/drawing/2014/main" id="{C1DD62DF-2311-8963-774E-C6FE76F5AD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48" y="1325497"/>
            <a:ext cx="4871730" cy="4685073"/>
          </a:xfrm>
          <a:prstGeom prst="rect">
            <a:avLst/>
          </a:prstGeom>
        </p:spPr>
      </p:pic>
    </p:spTree>
    <p:extLst>
      <p:ext uri="{BB962C8B-B14F-4D97-AF65-F5344CB8AC3E}">
        <p14:creationId xmlns:p14="http://schemas.microsoft.com/office/powerpoint/2010/main" val="370348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88A14-B45C-F839-8656-C44CC94F20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167E46-728D-0FE4-6140-25CFEFDF9E6D}"/>
              </a:ext>
            </a:extLst>
          </p:cNvPr>
          <p:cNvSpPr>
            <a:spLocks noGrp="1"/>
          </p:cNvSpPr>
          <p:nvPr>
            <p:ph type="title"/>
          </p:nvPr>
        </p:nvSpPr>
        <p:spPr>
          <a:xfrm>
            <a:off x="768484" y="204465"/>
            <a:ext cx="8074715" cy="611419"/>
          </a:xfrm>
        </p:spPr>
        <p:txBody>
          <a:bodyPr>
            <a:normAutofit/>
          </a:bodyPr>
          <a:lstStyle/>
          <a:p>
            <a:r>
              <a:rPr lang="en-US" sz="3700" dirty="0"/>
              <a:t>Examples of Bias</a:t>
            </a:r>
          </a:p>
        </p:txBody>
      </p:sp>
      <p:pic>
        <p:nvPicPr>
          <p:cNvPr id="6" name="Picture 5" descr="Different newspaper titles for the same story">
            <a:extLst>
              <a:ext uri="{FF2B5EF4-FFF2-40B4-BE49-F238E27FC236}">
                <a16:creationId xmlns:a16="http://schemas.microsoft.com/office/drawing/2014/main" id="{0332962B-9CED-D812-2035-47C5D7CEB1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71" y="1741251"/>
            <a:ext cx="8863048" cy="3993549"/>
          </a:xfrm>
          <a:prstGeom prst="rect">
            <a:avLst/>
          </a:prstGeom>
        </p:spPr>
      </p:pic>
    </p:spTree>
    <p:extLst>
      <p:ext uri="{BB962C8B-B14F-4D97-AF65-F5344CB8AC3E}">
        <p14:creationId xmlns:p14="http://schemas.microsoft.com/office/powerpoint/2010/main" val="8640811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BC3D5-91A0-3514-82E0-295192516C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BA1601D-39A9-5F46-3714-8C1FB7E2FF2F}"/>
              </a:ext>
            </a:extLst>
          </p:cNvPr>
          <p:cNvSpPr>
            <a:spLocks noGrp="1"/>
          </p:cNvSpPr>
          <p:nvPr>
            <p:ph type="title"/>
          </p:nvPr>
        </p:nvSpPr>
        <p:spPr>
          <a:xfrm>
            <a:off x="327850" y="204465"/>
            <a:ext cx="8515350" cy="611419"/>
          </a:xfrm>
        </p:spPr>
        <p:txBody>
          <a:bodyPr>
            <a:noAutofit/>
          </a:bodyPr>
          <a:lstStyle/>
          <a:p>
            <a:r>
              <a:rPr lang="en-US" sz="4000" dirty="0"/>
              <a:t>Gender and Sex Stereotyping</a:t>
            </a:r>
          </a:p>
        </p:txBody>
      </p:sp>
      <p:sp>
        <p:nvSpPr>
          <p:cNvPr id="8" name="Content Placeholder 2">
            <a:extLst>
              <a:ext uri="{FF2B5EF4-FFF2-40B4-BE49-F238E27FC236}">
                <a16:creationId xmlns:a16="http://schemas.microsoft.com/office/drawing/2014/main" id="{5B0DC0E1-BA80-EF2A-B68A-38B38923487E}"/>
              </a:ext>
            </a:extLst>
          </p:cNvPr>
          <p:cNvSpPr>
            <a:spLocks noGrp="1"/>
          </p:cNvSpPr>
          <p:nvPr>
            <p:ph idx="1"/>
          </p:nvPr>
        </p:nvSpPr>
        <p:spPr>
          <a:xfrm>
            <a:off x="4692792" y="1533833"/>
            <a:ext cx="4123357" cy="4347776"/>
          </a:xfrm>
          <a:ln>
            <a:solidFill>
              <a:schemeClr val="tx2"/>
            </a:solidFill>
          </a:ln>
        </p:spPr>
        <p:txBody>
          <a:bodyPr>
            <a:noAutofit/>
          </a:bodyPr>
          <a:lstStyle/>
          <a:p>
            <a:pPr marL="114300" indent="0">
              <a:lnSpc>
                <a:spcPct val="107000"/>
              </a:lnSpc>
              <a:spcBef>
                <a:spcPts val="0"/>
              </a:spcBef>
              <a:spcAft>
                <a:spcPts val="800"/>
              </a:spcAft>
              <a:buNone/>
            </a:pPr>
            <a:r>
              <a:rPr lang="en-US" sz="1800" dirty="0">
                <a:solidFill>
                  <a:srgbClr val="2D4E69"/>
                </a:solidFill>
                <a:ea typeface="Calibri" panose="020F0502020204030204" pitchFamily="34" charset="0"/>
                <a:cs typeface="Arial" panose="020B0604020202020204" pitchFamily="34" charset="0"/>
              </a:rPr>
              <a:t>Examples of gender or sex stereotyping: </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Men are dominant while women are submissive</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Women are emotionally sensitive while men are emotionally detached</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Men are analytical and perform better at STEM while women are nurturing and perform better at art or music</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Men and women should dress according to their gender</a:t>
            </a:r>
          </a:p>
        </p:txBody>
      </p:sp>
      <p:sp>
        <p:nvSpPr>
          <p:cNvPr id="9" name="Content Placeholder 2">
            <a:extLst>
              <a:ext uri="{FF2B5EF4-FFF2-40B4-BE49-F238E27FC236}">
                <a16:creationId xmlns:a16="http://schemas.microsoft.com/office/drawing/2014/main" id="{1F79FBF3-01CA-D3DD-C55B-04F2E51AC998}"/>
              </a:ext>
            </a:extLst>
          </p:cNvPr>
          <p:cNvSpPr txBox="1">
            <a:spLocks/>
          </p:cNvSpPr>
          <p:nvPr/>
        </p:nvSpPr>
        <p:spPr>
          <a:xfrm>
            <a:off x="327850" y="1533832"/>
            <a:ext cx="4123360" cy="4347775"/>
          </a:xfrm>
          <a:prstGeom prst="rect">
            <a:avLst/>
          </a:prstGeom>
          <a:ln>
            <a:solidFill>
              <a:schemeClr val="tx2"/>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rPr>
              <a:t>Gender and sex stereotyping: </a:t>
            </a:r>
          </a:p>
          <a:p>
            <a:pPr marL="400050" marR="0" lvl="0" indent="-2857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rPr>
              <a:t>“[T]he practice of ascribing to an individual woman or man specific attributes, characteristics, or roles by reason only of her or his membership in the  social group of women or men.” </a:t>
            </a:r>
          </a:p>
          <a:p>
            <a:pPr marL="514350" marR="0" lvl="1"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rPr>
              <a:t>-Office of the United Nations High Commissioner for Human Rights</a:t>
            </a:r>
          </a:p>
        </p:txBody>
      </p:sp>
    </p:spTree>
    <p:extLst>
      <p:ext uri="{BB962C8B-B14F-4D97-AF65-F5344CB8AC3E}">
        <p14:creationId xmlns:p14="http://schemas.microsoft.com/office/powerpoint/2010/main" val="1967930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9B67B-0F46-AED0-9F34-E91A412450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F896D5-B3A2-CE1E-BF47-2C6C7349C51A}"/>
              </a:ext>
            </a:extLst>
          </p:cNvPr>
          <p:cNvSpPr>
            <a:spLocks noGrp="1"/>
          </p:cNvSpPr>
          <p:nvPr>
            <p:ph type="title"/>
          </p:nvPr>
        </p:nvSpPr>
        <p:spPr>
          <a:xfrm>
            <a:off x="327850" y="204465"/>
            <a:ext cx="8515350" cy="611419"/>
          </a:xfrm>
        </p:spPr>
        <p:txBody>
          <a:bodyPr>
            <a:normAutofit/>
          </a:bodyPr>
          <a:lstStyle/>
          <a:p>
            <a:r>
              <a:rPr lang="en-US" sz="3600" dirty="0"/>
              <a:t>Other Considerations – Bias</a:t>
            </a:r>
          </a:p>
        </p:txBody>
      </p:sp>
      <p:sp>
        <p:nvSpPr>
          <p:cNvPr id="8" name="Content Placeholder 2">
            <a:extLst>
              <a:ext uri="{FF2B5EF4-FFF2-40B4-BE49-F238E27FC236}">
                <a16:creationId xmlns:a16="http://schemas.microsoft.com/office/drawing/2014/main" id="{46FF609E-ED7C-B8D3-7D27-F7A5C8F8E1BA}"/>
              </a:ext>
            </a:extLst>
          </p:cNvPr>
          <p:cNvSpPr>
            <a:spLocks noGrp="1"/>
          </p:cNvSpPr>
          <p:nvPr>
            <p:ph idx="1"/>
          </p:nvPr>
        </p:nvSpPr>
        <p:spPr>
          <a:xfrm>
            <a:off x="4692792" y="1533832"/>
            <a:ext cx="4123357" cy="4635473"/>
          </a:xfrm>
          <a:ln>
            <a:solidFill>
              <a:schemeClr val="tx2"/>
            </a:solidFill>
          </a:ln>
        </p:spPr>
        <p:txBody>
          <a:bodyPr>
            <a:noAutofit/>
          </a:bodyPr>
          <a:lstStyle/>
          <a:p>
            <a:pPr marL="114300" indent="0">
              <a:lnSpc>
                <a:spcPct val="107000"/>
              </a:lnSpc>
              <a:spcBef>
                <a:spcPts val="0"/>
              </a:spcBef>
              <a:spcAft>
                <a:spcPts val="800"/>
              </a:spcAft>
              <a:buNone/>
            </a:pPr>
            <a:r>
              <a:rPr lang="en-US" sz="1800" dirty="0">
                <a:solidFill>
                  <a:srgbClr val="2D4E69"/>
                </a:solidFill>
                <a:ea typeface="Calibri" panose="020F0502020204030204" pitchFamily="34" charset="0"/>
                <a:cs typeface="Arial" panose="020B0604020202020204" pitchFamily="34" charset="0"/>
              </a:rPr>
              <a:t>Examples of bias in the investigation and resolution process:</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Victim-blaming</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Inquiring about irrelevant sexual history</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Using unrelated prior interactions, reputation, or character evidence as a substitute for evaluating the evidence concerning the allegations.</a:t>
            </a:r>
          </a:p>
          <a:p>
            <a:pPr marL="400050" indent="-285750">
              <a:lnSpc>
                <a:spcPct val="107000"/>
              </a:lnSpc>
              <a:spcBef>
                <a:spcPts val="0"/>
              </a:spcBef>
              <a:spcAft>
                <a:spcPts val="800"/>
              </a:spcAft>
            </a:pPr>
            <a:r>
              <a:rPr lang="en-US" sz="1800" dirty="0">
                <a:solidFill>
                  <a:srgbClr val="2D4E69"/>
                </a:solidFill>
                <a:ea typeface="Calibri" panose="020F0502020204030204" pitchFamily="34" charset="0"/>
                <a:cs typeface="Arial" panose="020B0604020202020204" pitchFamily="34" charset="0"/>
              </a:rPr>
              <a:t>Drawing conclusions about motive or credibility from unrelated political views or social media activity.</a:t>
            </a:r>
          </a:p>
        </p:txBody>
      </p:sp>
      <p:sp>
        <p:nvSpPr>
          <p:cNvPr id="9" name="Content Placeholder 2">
            <a:extLst>
              <a:ext uri="{FF2B5EF4-FFF2-40B4-BE49-F238E27FC236}">
                <a16:creationId xmlns:a16="http://schemas.microsoft.com/office/drawing/2014/main" id="{6AC4997A-017F-ACB2-4BF9-B80CEF4E2C85}"/>
              </a:ext>
            </a:extLst>
          </p:cNvPr>
          <p:cNvSpPr txBox="1">
            <a:spLocks/>
          </p:cNvSpPr>
          <p:nvPr/>
        </p:nvSpPr>
        <p:spPr>
          <a:xfrm>
            <a:off x="327850" y="1533832"/>
            <a:ext cx="4123360" cy="4347775"/>
          </a:xfrm>
          <a:prstGeom prst="rect">
            <a:avLst/>
          </a:prstGeom>
          <a:ln>
            <a:solidFill>
              <a:schemeClr val="tx2"/>
            </a:solidFill>
          </a:ln>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14300" marR="0" lvl="0" indent="0" algn="l" defTabSz="914400" rtl="0" eaLnBrk="1" fontAlgn="auto" latinLnBrk="0" hangingPunct="1">
              <a:lnSpc>
                <a:spcPct val="107000"/>
              </a:lnSpc>
              <a:spcBef>
                <a:spcPts val="0"/>
              </a:spcBef>
              <a:spcAft>
                <a:spcPts val="8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rPr>
              <a:t>Bias against:</a:t>
            </a:r>
          </a:p>
          <a:p>
            <a:pPr marL="400050" indent="-285750">
              <a:lnSpc>
                <a:spcPct val="107000"/>
              </a:lnSpc>
              <a:spcBef>
                <a:spcPts val="0"/>
              </a:spcBef>
              <a:spcAft>
                <a:spcPts val="800"/>
              </a:spcAft>
              <a:defRPr/>
            </a:pPr>
            <a:r>
              <a:rPr lang="en-US" sz="1800" dirty="0">
                <a:solidFill>
                  <a:srgbClr val="2D4E69"/>
                </a:solidFill>
                <a:latin typeface="Helvetica LT Std Light" panose="020B0403020202020204" pitchFamily="34" charset="0"/>
                <a:ea typeface="Calibri" panose="020F0502020204030204" pitchFamily="34" charset="0"/>
                <a:cs typeface="Arial" panose="020B0604020202020204" pitchFamily="34" charset="0"/>
              </a:rPr>
              <a:t>The Complainant, individually</a:t>
            </a:r>
          </a:p>
          <a:p>
            <a:pPr marL="400050" indent="-285750">
              <a:lnSpc>
                <a:spcPct val="107000"/>
              </a:lnSpc>
              <a:spcBef>
                <a:spcPts val="0"/>
              </a:spcBef>
              <a:spcAft>
                <a:spcPts val="800"/>
              </a:spcAft>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rPr>
              <a:t>The Respondent, individually</a:t>
            </a:r>
          </a:p>
          <a:p>
            <a:pPr marL="400050" indent="-285750">
              <a:lnSpc>
                <a:spcPct val="107000"/>
              </a:lnSpc>
              <a:spcBef>
                <a:spcPts val="0"/>
              </a:spcBef>
              <a:spcAft>
                <a:spcPts val="800"/>
              </a:spcAft>
              <a:defRPr/>
            </a:pPr>
            <a:r>
              <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rPr>
              <a:t>Complainants in general</a:t>
            </a:r>
          </a:p>
          <a:p>
            <a:pPr marL="400050" indent="-285750">
              <a:lnSpc>
                <a:spcPct val="107000"/>
              </a:lnSpc>
              <a:spcBef>
                <a:spcPts val="0"/>
              </a:spcBef>
              <a:spcAft>
                <a:spcPts val="800"/>
              </a:spcAft>
              <a:defRPr/>
            </a:pPr>
            <a:r>
              <a:rPr lang="en-US" sz="1800" dirty="0">
                <a:solidFill>
                  <a:srgbClr val="2D4E69"/>
                </a:solidFill>
                <a:latin typeface="Helvetica LT Std Light" panose="020B0403020202020204" pitchFamily="34" charset="0"/>
                <a:ea typeface="Calibri" panose="020F0502020204030204" pitchFamily="34" charset="0"/>
                <a:cs typeface="Arial" panose="020B0604020202020204" pitchFamily="34" charset="0"/>
              </a:rPr>
              <a:t>Respondents in general</a:t>
            </a:r>
            <a:endParaRPr kumimoji="0" lang="en-US" sz="1800" b="0" i="0" u="none" strike="noStrike" kern="1200" cap="none" spc="0" normalizeH="0" baseline="0" noProof="0" dirty="0">
              <a:ln>
                <a:noFill/>
              </a:ln>
              <a:solidFill>
                <a:srgbClr val="2D4E69"/>
              </a:solidFill>
              <a:effectLst/>
              <a:uLnTx/>
              <a:uFillTx/>
              <a:latin typeface="Helvetica LT Std Light" panose="020B0403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53398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4C604-A414-0D5F-FFE8-61ED2F8B4F5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BE8D01-9E54-E8A3-DB52-044EE2520B07}"/>
              </a:ext>
            </a:extLst>
          </p:cNvPr>
          <p:cNvSpPr>
            <a:spLocks noGrp="1"/>
          </p:cNvSpPr>
          <p:nvPr>
            <p:ph type="title"/>
          </p:nvPr>
        </p:nvSpPr>
        <p:spPr>
          <a:xfrm>
            <a:off x="327850" y="204465"/>
            <a:ext cx="8515350" cy="611419"/>
          </a:xfrm>
        </p:spPr>
        <p:txBody>
          <a:bodyPr>
            <a:normAutofit fontScale="90000"/>
          </a:bodyPr>
          <a:lstStyle/>
          <a:p>
            <a:r>
              <a:rPr lang="en-US" sz="3600" dirty="0"/>
              <a:t>Perspectives: What Can We Do About It?</a:t>
            </a:r>
          </a:p>
        </p:txBody>
      </p:sp>
      <p:sp>
        <p:nvSpPr>
          <p:cNvPr id="4" name="Content Placeholder 3">
            <a:extLst>
              <a:ext uri="{FF2B5EF4-FFF2-40B4-BE49-F238E27FC236}">
                <a16:creationId xmlns:a16="http://schemas.microsoft.com/office/drawing/2014/main" id="{482D230B-2625-7F0F-C5B2-BF2615679516}"/>
              </a:ext>
            </a:extLst>
          </p:cNvPr>
          <p:cNvSpPr>
            <a:spLocks noGrp="1"/>
          </p:cNvSpPr>
          <p:nvPr>
            <p:ph idx="1"/>
          </p:nvPr>
        </p:nvSpPr>
        <p:spPr/>
        <p:txBody>
          <a:bodyPr/>
          <a:lstStyle/>
          <a:p>
            <a:r>
              <a:rPr lang="en-US" dirty="0">
                <a:solidFill>
                  <a:srgbClr val="2D4E69"/>
                </a:solidFill>
              </a:rPr>
              <a:t>Increase awareness of bias and its impact – but awareness alone is not enough</a:t>
            </a:r>
          </a:p>
          <a:p>
            <a:r>
              <a:rPr lang="en-US" dirty="0">
                <a:solidFill>
                  <a:srgbClr val="2D4E69"/>
                </a:solidFill>
              </a:rPr>
              <a:t>Ongoing process – not a one-time session</a:t>
            </a:r>
          </a:p>
          <a:p>
            <a:r>
              <a:rPr lang="en-US" dirty="0">
                <a:solidFill>
                  <a:srgbClr val="2D4E69"/>
                </a:solidFill>
              </a:rPr>
              <a:t>Need to manage bias</a:t>
            </a:r>
          </a:p>
          <a:p>
            <a:pPr lvl="1"/>
            <a:r>
              <a:rPr lang="en-US" dirty="0">
                <a:solidFill>
                  <a:srgbClr val="2D4E69"/>
                </a:solidFill>
              </a:rPr>
              <a:t>Acknowledge stereotyped views</a:t>
            </a:r>
          </a:p>
          <a:p>
            <a:pPr lvl="1"/>
            <a:r>
              <a:rPr lang="en-US" dirty="0">
                <a:solidFill>
                  <a:srgbClr val="2D4E69"/>
                </a:solidFill>
              </a:rPr>
              <a:t>Give information that contradicts stereotypes</a:t>
            </a:r>
          </a:p>
          <a:p>
            <a:pPr lvl="1"/>
            <a:r>
              <a:rPr lang="en-US" dirty="0">
                <a:solidFill>
                  <a:srgbClr val="2D4E69"/>
                </a:solidFill>
              </a:rPr>
              <a:t>Gather more individualized information about people</a:t>
            </a:r>
          </a:p>
          <a:p>
            <a:pPr lvl="1"/>
            <a:r>
              <a:rPr lang="en-US" dirty="0">
                <a:solidFill>
                  <a:srgbClr val="2D4E69"/>
                </a:solidFill>
              </a:rPr>
              <a:t>Reflect on counter-stereotypical examples</a:t>
            </a:r>
          </a:p>
          <a:p>
            <a:pPr lvl="1"/>
            <a:r>
              <a:rPr lang="en-US" dirty="0">
                <a:solidFill>
                  <a:srgbClr val="2D4E69"/>
                </a:solidFill>
              </a:rPr>
              <a:t>Increase interactions with different kinds of people</a:t>
            </a:r>
          </a:p>
          <a:p>
            <a:r>
              <a:rPr lang="en-US" dirty="0">
                <a:solidFill>
                  <a:srgbClr val="2D4E69"/>
                </a:solidFill>
              </a:rPr>
              <a:t>Practice new behaviors</a:t>
            </a:r>
          </a:p>
        </p:txBody>
      </p:sp>
    </p:spTree>
    <p:extLst>
      <p:ext uri="{BB962C8B-B14F-4D97-AF65-F5344CB8AC3E}">
        <p14:creationId xmlns:p14="http://schemas.microsoft.com/office/powerpoint/2010/main" val="40479699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6D9B4-CAD4-A2DC-3701-9DDC1EFCC5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AF4EA4-397D-1A50-7FED-EF209E11DFCC}"/>
              </a:ext>
            </a:extLst>
          </p:cNvPr>
          <p:cNvSpPr>
            <a:spLocks noGrp="1"/>
          </p:cNvSpPr>
          <p:nvPr>
            <p:ph type="title"/>
          </p:nvPr>
        </p:nvSpPr>
        <p:spPr>
          <a:xfrm>
            <a:off x="327850" y="204465"/>
            <a:ext cx="8515350" cy="611419"/>
          </a:xfrm>
        </p:spPr>
        <p:txBody>
          <a:bodyPr>
            <a:normAutofit fontScale="90000"/>
          </a:bodyPr>
          <a:lstStyle/>
          <a:p>
            <a:r>
              <a:rPr lang="en-US" sz="3600" dirty="0"/>
              <a:t>Perspectives: What Can We Do About It?</a:t>
            </a:r>
          </a:p>
        </p:txBody>
      </p:sp>
      <p:sp>
        <p:nvSpPr>
          <p:cNvPr id="4" name="Content Placeholder 3">
            <a:extLst>
              <a:ext uri="{FF2B5EF4-FFF2-40B4-BE49-F238E27FC236}">
                <a16:creationId xmlns:a16="http://schemas.microsoft.com/office/drawing/2014/main" id="{D5DD09E3-1BCC-D810-FB16-BE38ED464578}"/>
              </a:ext>
            </a:extLst>
          </p:cNvPr>
          <p:cNvSpPr>
            <a:spLocks noGrp="1"/>
          </p:cNvSpPr>
          <p:nvPr>
            <p:ph idx="1"/>
          </p:nvPr>
        </p:nvSpPr>
        <p:spPr/>
        <p:txBody>
          <a:bodyPr/>
          <a:lstStyle/>
          <a:p>
            <a:r>
              <a:rPr lang="en-US" dirty="0">
                <a:solidFill>
                  <a:srgbClr val="2D4E69"/>
                </a:solidFill>
              </a:rPr>
              <a:t>Mitigate:</a:t>
            </a:r>
          </a:p>
          <a:p>
            <a:pPr lvl="1"/>
            <a:r>
              <a:rPr lang="en-US" dirty="0">
                <a:solidFill>
                  <a:srgbClr val="2D4E69"/>
                </a:solidFill>
              </a:rPr>
              <a:t>Perspective taking – empathy</a:t>
            </a:r>
          </a:p>
          <a:p>
            <a:pPr lvl="1"/>
            <a:r>
              <a:rPr lang="en-US" dirty="0">
                <a:solidFill>
                  <a:srgbClr val="2D4E69"/>
                </a:solidFill>
              </a:rPr>
              <a:t>What assumptions am I making?</a:t>
            </a:r>
          </a:p>
          <a:p>
            <a:pPr lvl="2"/>
            <a:r>
              <a:rPr lang="en-US" dirty="0">
                <a:solidFill>
                  <a:srgbClr val="2D4E69"/>
                </a:solidFill>
              </a:rPr>
              <a:t>Would I want someone to make these assumptions about me?</a:t>
            </a:r>
          </a:p>
          <a:p>
            <a:pPr lvl="1"/>
            <a:r>
              <a:rPr lang="en-US" dirty="0">
                <a:solidFill>
                  <a:srgbClr val="2D4E69"/>
                </a:solidFill>
              </a:rPr>
              <a:t>What evidence supports this?</a:t>
            </a:r>
          </a:p>
          <a:p>
            <a:pPr lvl="2"/>
            <a:r>
              <a:rPr lang="en-US" dirty="0">
                <a:solidFill>
                  <a:srgbClr val="2D4E69"/>
                </a:solidFill>
              </a:rPr>
              <a:t>Is the evidence reliable?</a:t>
            </a:r>
          </a:p>
          <a:p>
            <a:pPr lvl="1"/>
            <a:r>
              <a:rPr lang="en-US" dirty="0">
                <a:solidFill>
                  <a:srgbClr val="2D4E69"/>
                </a:solidFill>
              </a:rPr>
              <a:t>What else might be plausible?</a:t>
            </a:r>
          </a:p>
          <a:p>
            <a:pPr lvl="1"/>
            <a:r>
              <a:rPr lang="en-US" dirty="0">
                <a:solidFill>
                  <a:srgbClr val="2D4E69"/>
                </a:solidFill>
              </a:rPr>
              <a:t>Would I arrive at the same conclusion if the parties’ race(s), gender(s), sexual orientation(s), etc. were different?</a:t>
            </a:r>
          </a:p>
        </p:txBody>
      </p:sp>
    </p:spTree>
    <p:extLst>
      <p:ext uri="{BB962C8B-B14F-4D97-AF65-F5344CB8AC3E}">
        <p14:creationId xmlns:p14="http://schemas.microsoft.com/office/powerpoint/2010/main" val="1176932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90433-581A-E75C-4FC8-CACE138B7D1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3D242E-E95C-8D50-60BB-F6AA002FF858}"/>
              </a:ext>
            </a:extLst>
          </p:cNvPr>
          <p:cNvSpPr>
            <a:spLocks noGrp="1"/>
          </p:cNvSpPr>
          <p:nvPr>
            <p:ph type="title"/>
          </p:nvPr>
        </p:nvSpPr>
        <p:spPr>
          <a:xfrm>
            <a:off x="327850" y="204465"/>
            <a:ext cx="8515350" cy="611419"/>
          </a:xfrm>
        </p:spPr>
        <p:txBody>
          <a:bodyPr>
            <a:normAutofit fontScale="90000"/>
          </a:bodyPr>
          <a:lstStyle/>
          <a:p>
            <a:r>
              <a:rPr lang="en-US" sz="3600" dirty="0"/>
              <a:t>Perspectives: What Can We Do About It?</a:t>
            </a:r>
          </a:p>
        </p:txBody>
      </p:sp>
      <p:sp>
        <p:nvSpPr>
          <p:cNvPr id="4" name="Content Placeholder 3">
            <a:extLst>
              <a:ext uri="{FF2B5EF4-FFF2-40B4-BE49-F238E27FC236}">
                <a16:creationId xmlns:a16="http://schemas.microsoft.com/office/drawing/2014/main" id="{619002AF-FA93-C96C-CAB5-7C4ECF4C7554}"/>
              </a:ext>
            </a:extLst>
          </p:cNvPr>
          <p:cNvSpPr>
            <a:spLocks noGrp="1"/>
          </p:cNvSpPr>
          <p:nvPr>
            <p:ph idx="1"/>
          </p:nvPr>
        </p:nvSpPr>
        <p:spPr/>
        <p:txBody>
          <a:bodyPr>
            <a:normAutofit fontScale="92500" lnSpcReduction="10000"/>
          </a:bodyPr>
          <a:lstStyle/>
          <a:p>
            <a:r>
              <a:rPr lang="en-US" dirty="0">
                <a:solidFill>
                  <a:srgbClr val="2D4E69"/>
                </a:solidFill>
              </a:rPr>
              <a:t>Separate evidence gathering from outcome determination.</a:t>
            </a:r>
          </a:p>
          <a:p>
            <a:r>
              <a:rPr lang="en-US" dirty="0">
                <a:solidFill>
                  <a:srgbClr val="2D4E69"/>
                </a:solidFill>
              </a:rPr>
              <a:t>Identify the policy elements before assessing the facts.</a:t>
            </a:r>
          </a:p>
          <a:p>
            <a:r>
              <a:rPr lang="en-US" dirty="0">
                <a:solidFill>
                  <a:srgbClr val="2D4E69"/>
                </a:solidFill>
              </a:rPr>
              <a:t>Use consistent interview and relevance protocols.</a:t>
            </a:r>
          </a:p>
          <a:p>
            <a:r>
              <a:rPr lang="en-US" dirty="0">
                <a:solidFill>
                  <a:srgbClr val="2D4E69"/>
                </a:solidFill>
              </a:rPr>
              <a:t>Document reasons for credibility and evidentiary-weight determinations.</a:t>
            </a:r>
          </a:p>
          <a:p>
            <a:r>
              <a:rPr lang="en-US" dirty="0">
                <a:solidFill>
                  <a:srgbClr val="2D4E69"/>
                </a:solidFill>
              </a:rPr>
              <a:t>Test alternative explanations.</a:t>
            </a:r>
          </a:p>
          <a:p>
            <a:r>
              <a:rPr lang="en-US" dirty="0">
                <a:solidFill>
                  <a:srgbClr val="2D4E69"/>
                </a:solidFill>
              </a:rPr>
              <a:t>Review whether comparable evidence is being evaluated consistently for both parties.</a:t>
            </a:r>
          </a:p>
          <a:p>
            <a:r>
              <a:rPr lang="en-US" dirty="0">
                <a:solidFill>
                  <a:srgbClr val="2D4E69"/>
                </a:solidFill>
              </a:rPr>
              <a:t>Seek consultation when a potential bias or conflict is identified.</a:t>
            </a:r>
          </a:p>
        </p:txBody>
      </p:sp>
    </p:spTree>
    <p:extLst>
      <p:ext uri="{BB962C8B-B14F-4D97-AF65-F5344CB8AC3E}">
        <p14:creationId xmlns:p14="http://schemas.microsoft.com/office/powerpoint/2010/main" val="3749055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D56D6-7A63-4835-BB2D-958DE9DF388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99BE47B-63FC-25BF-C217-0B327166D575}"/>
              </a:ext>
            </a:extLst>
          </p:cNvPr>
          <p:cNvSpPr>
            <a:spLocks noGrp="1"/>
          </p:cNvSpPr>
          <p:nvPr>
            <p:ph type="title"/>
          </p:nvPr>
        </p:nvSpPr>
        <p:spPr>
          <a:xfrm>
            <a:off x="327850" y="204465"/>
            <a:ext cx="8515350" cy="611419"/>
          </a:xfrm>
        </p:spPr>
        <p:txBody>
          <a:bodyPr>
            <a:normAutofit/>
          </a:bodyPr>
          <a:lstStyle/>
          <a:p>
            <a:r>
              <a:rPr lang="en-US" sz="3600" dirty="0"/>
              <a:t>Final Title IX Team Checklist</a:t>
            </a:r>
          </a:p>
        </p:txBody>
      </p:sp>
      <p:sp>
        <p:nvSpPr>
          <p:cNvPr id="4" name="Content Placeholder 3">
            <a:extLst>
              <a:ext uri="{FF2B5EF4-FFF2-40B4-BE49-F238E27FC236}">
                <a16:creationId xmlns:a16="http://schemas.microsoft.com/office/drawing/2014/main" id="{4C557088-8B25-0ADC-3F0C-688AB6ED7F06}"/>
              </a:ext>
            </a:extLst>
          </p:cNvPr>
          <p:cNvSpPr>
            <a:spLocks noGrp="1"/>
          </p:cNvSpPr>
          <p:nvPr>
            <p:ph idx="1"/>
          </p:nvPr>
        </p:nvSpPr>
        <p:spPr/>
        <p:txBody>
          <a:bodyPr>
            <a:normAutofit lnSpcReduction="10000"/>
          </a:bodyPr>
          <a:lstStyle/>
          <a:p>
            <a:pPr marL="514350" indent="-514350">
              <a:buFont typeface="+mj-lt"/>
              <a:buAutoNum type="arabicPeriod"/>
            </a:pPr>
            <a:r>
              <a:rPr lang="en-US" dirty="0">
                <a:solidFill>
                  <a:srgbClr val="2D4E69"/>
                </a:solidFill>
              </a:rPr>
              <a:t>Identify the applicable policy, allegations, and jurisdiction.</a:t>
            </a:r>
          </a:p>
          <a:p>
            <a:pPr marL="514350" indent="-514350">
              <a:buFont typeface="+mj-lt"/>
              <a:buAutoNum type="arabicPeriod"/>
            </a:pPr>
            <a:r>
              <a:rPr lang="en-US" dirty="0">
                <a:solidFill>
                  <a:srgbClr val="2D4E69"/>
                </a:solidFill>
              </a:rPr>
              <a:t>Distinguish the report from any formal complaint.</a:t>
            </a:r>
          </a:p>
          <a:p>
            <a:pPr marL="514350" indent="-514350">
              <a:buFont typeface="+mj-lt"/>
              <a:buAutoNum type="arabicPeriod"/>
            </a:pPr>
            <a:r>
              <a:rPr lang="en-US" dirty="0">
                <a:solidFill>
                  <a:srgbClr val="2D4E69"/>
                </a:solidFill>
              </a:rPr>
              <a:t>Provide required notices and discuss supportive measures.</a:t>
            </a:r>
          </a:p>
          <a:p>
            <a:pPr marL="514350" indent="-514350">
              <a:buFont typeface="+mj-lt"/>
              <a:buAutoNum type="arabicPeriod"/>
            </a:pPr>
            <a:r>
              <a:rPr lang="en-US" dirty="0">
                <a:solidFill>
                  <a:srgbClr val="2D4E69"/>
                </a:solidFill>
              </a:rPr>
              <a:t>Preserve role separation, neutrality, and equitable opportunities.</a:t>
            </a:r>
          </a:p>
          <a:p>
            <a:pPr marL="514350" indent="-514350">
              <a:buFont typeface="+mj-lt"/>
              <a:buAutoNum type="arabicPeriod"/>
            </a:pPr>
            <a:r>
              <a:rPr lang="en-US" dirty="0">
                <a:solidFill>
                  <a:srgbClr val="2D4E69"/>
                </a:solidFill>
              </a:rPr>
              <a:t>Build the investigation around the policy elements.</a:t>
            </a:r>
          </a:p>
          <a:p>
            <a:pPr marL="514350" indent="-514350">
              <a:buFont typeface="+mj-lt"/>
              <a:buAutoNum type="arabicPeriod"/>
            </a:pPr>
            <a:r>
              <a:rPr lang="en-US" dirty="0">
                <a:solidFill>
                  <a:srgbClr val="2D4E69"/>
                </a:solidFill>
              </a:rPr>
              <a:t>Gather and assess relevant evidence without applying an automatic hierarchy.</a:t>
            </a:r>
          </a:p>
        </p:txBody>
      </p:sp>
    </p:spTree>
    <p:extLst>
      <p:ext uri="{BB962C8B-B14F-4D97-AF65-F5344CB8AC3E}">
        <p14:creationId xmlns:p14="http://schemas.microsoft.com/office/powerpoint/2010/main" val="591358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8786E-E9B7-372A-35B7-FAC299A6309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E052CD-04EE-F9A3-6D1B-EE795ADA3779}"/>
              </a:ext>
            </a:extLst>
          </p:cNvPr>
          <p:cNvSpPr>
            <a:spLocks noGrp="1"/>
          </p:cNvSpPr>
          <p:nvPr>
            <p:ph type="title"/>
          </p:nvPr>
        </p:nvSpPr>
        <p:spPr>
          <a:xfrm>
            <a:off x="327850" y="204465"/>
            <a:ext cx="8515350" cy="611419"/>
          </a:xfrm>
        </p:spPr>
        <p:txBody>
          <a:bodyPr>
            <a:normAutofit/>
          </a:bodyPr>
          <a:lstStyle/>
          <a:p>
            <a:r>
              <a:rPr lang="en-US" sz="3600" dirty="0"/>
              <a:t>Final Title IX Team Checklist</a:t>
            </a:r>
          </a:p>
        </p:txBody>
      </p:sp>
      <p:sp>
        <p:nvSpPr>
          <p:cNvPr id="4" name="Content Placeholder 3">
            <a:extLst>
              <a:ext uri="{FF2B5EF4-FFF2-40B4-BE49-F238E27FC236}">
                <a16:creationId xmlns:a16="http://schemas.microsoft.com/office/drawing/2014/main" id="{617877C3-246C-E977-DA48-141A77857BB6}"/>
              </a:ext>
            </a:extLst>
          </p:cNvPr>
          <p:cNvSpPr>
            <a:spLocks noGrp="1"/>
          </p:cNvSpPr>
          <p:nvPr>
            <p:ph idx="1"/>
          </p:nvPr>
        </p:nvSpPr>
        <p:spPr/>
        <p:txBody>
          <a:bodyPr>
            <a:normAutofit/>
          </a:bodyPr>
          <a:lstStyle/>
          <a:p>
            <a:pPr marL="514350" indent="-514350">
              <a:buFont typeface="+mj-lt"/>
              <a:buAutoNum type="arabicPeriod" startAt="7"/>
            </a:pPr>
            <a:r>
              <a:rPr lang="en-US" dirty="0">
                <a:solidFill>
                  <a:srgbClr val="2D4E69"/>
                </a:solidFill>
              </a:rPr>
              <a:t>Document material procedural and evidentiary decisions.</a:t>
            </a:r>
          </a:p>
          <a:p>
            <a:pPr marL="514350" indent="-514350">
              <a:buFont typeface="+mj-lt"/>
              <a:buAutoNum type="arabicPeriod" startAt="7"/>
            </a:pPr>
            <a:r>
              <a:rPr lang="en-US" dirty="0">
                <a:solidFill>
                  <a:srgbClr val="2D4E69"/>
                </a:solidFill>
              </a:rPr>
              <a:t>Apply the burden of proof to each allegation separately.</a:t>
            </a:r>
          </a:p>
          <a:p>
            <a:pPr marL="514350" indent="-514350">
              <a:buFont typeface="+mj-lt"/>
              <a:buAutoNum type="arabicPeriod" startAt="7"/>
            </a:pPr>
            <a:r>
              <a:rPr lang="en-US" dirty="0">
                <a:solidFill>
                  <a:srgbClr val="2D4E69"/>
                </a:solidFill>
              </a:rPr>
              <a:t>Explain the rationale for the determination and any sanction.</a:t>
            </a:r>
          </a:p>
          <a:p>
            <a:pPr marL="514350" indent="-514350">
              <a:buFont typeface="+mj-lt"/>
              <a:buAutoNum type="arabicPeriod" startAt="7"/>
            </a:pPr>
            <a:r>
              <a:rPr lang="en-US" dirty="0">
                <a:solidFill>
                  <a:srgbClr val="2D4E69"/>
                </a:solidFill>
              </a:rPr>
              <a:t>Provide applicable appeal rights.</a:t>
            </a:r>
          </a:p>
          <a:p>
            <a:pPr marL="514350" indent="-514350">
              <a:buFont typeface="+mj-lt"/>
              <a:buAutoNum type="arabicPeriod" startAt="7"/>
            </a:pPr>
            <a:r>
              <a:rPr lang="en-US" dirty="0">
                <a:solidFill>
                  <a:srgbClr val="2D4E69"/>
                </a:solidFill>
              </a:rPr>
              <a:t>Maintain required records.</a:t>
            </a:r>
          </a:p>
          <a:p>
            <a:pPr marL="514350" indent="-514350">
              <a:buFont typeface="+mj-lt"/>
              <a:buAutoNum type="arabicPeriod" startAt="7"/>
            </a:pPr>
            <a:r>
              <a:rPr lang="en-US" dirty="0">
                <a:solidFill>
                  <a:srgbClr val="2D4E69"/>
                </a:solidFill>
              </a:rPr>
              <a:t>Consider other College obligations even when Title IX does not apply.</a:t>
            </a:r>
          </a:p>
        </p:txBody>
      </p:sp>
    </p:spTree>
    <p:extLst>
      <p:ext uri="{BB962C8B-B14F-4D97-AF65-F5344CB8AC3E}">
        <p14:creationId xmlns:p14="http://schemas.microsoft.com/office/powerpoint/2010/main" val="1108288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5095A-7B35-54D0-3E25-5689F977B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5C3DD-60E1-C213-B8D5-EE24B587A860}"/>
              </a:ext>
            </a:extLst>
          </p:cNvPr>
          <p:cNvSpPr>
            <a:spLocks noGrp="1"/>
          </p:cNvSpPr>
          <p:nvPr>
            <p:ph type="title"/>
          </p:nvPr>
        </p:nvSpPr>
        <p:spPr>
          <a:xfrm>
            <a:off x="327850" y="204465"/>
            <a:ext cx="8515350" cy="611419"/>
          </a:xfrm>
        </p:spPr>
        <p:txBody>
          <a:bodyPr>
            <a:normAutofit/>
          </a:bodyPr>
          <a:lstStyle/>
          <a:p>
            <a:r>
              <a:rPr lang="en-US" sz="3600" dirty="0"/>
              <a:t>Questions?</a:t>
            </a:r>
          </a:p>
        </p:txBody>
      </p:sp>
      <p:pic>
        <p:nvPicPr>
          <p:cNvPr id="4" name="Picture 3" descr="Infinite question marks in 3D rendering">
            <a:extLst>
              <a:ext uri="{FF2B5EF4-FFF2-40B4-BE49-F238E27FC236}">
                <a16:creationId xmlns:a16="http://schemas.microsoft.com/office/drawing/2014/main" id="{B42CED2F-1F97-BDAD-C005-FA78105145F1}"/>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Lst>
          </a:blip>
          <a:stretch>
            <a:fillRect/>
          </a:stretch>
        </p:blipFill>
        <p:spPr>
          <a:xfrm>
            <a:off x="1305044" y="1336725"/>
            <a:ext cx="6533911" cy="4355940"/>
          </a:xfrm>
          <a:prstGeom prst="rect">
            <a:avLst/>
          </a:prstGeom>
        </p:spPr>
      </p:pic>
    </p:spTree>
    <p:extLst>
      <p:ext uri="{BB962C8B-B14F-4D97-AF65-F5344CB8AC3E}">
        <p14:creationId xmlns:p14="http://schemas.microsoft.com/office/powerpoint/2010/main" val="21202144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A3DA4-4897-9666-273A-6E5E24F04A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B0C7AF-3C05-A015-3C44-EDE58FFCBB4E}"/>
              </a:ext>
            </a:extLst>
          </p:cNvPr>
          <p:cNvSpPr>
            <a:spLocks noGrp="1"/>
          </p:cNvSpPr>
          <p:nvPr>
            <p:ph type="title" idx="4294967295"/>
          </p:nvPr>
        </p:nvSpPr>
        <p:spPr/>
        <p:txBody>
          <a:bodyPr/>
          <a:lstStyle/>
          <a:p>
            <a:endParaRPr lang="en-US" dirty="0"/>
          </a:p>
        </p:txBody>
      </p:sp>
    </p:spTree>
    <p:extLst>
      <p:ext uri="{BB962C8B-B14F-4D97-AF65-F5344CB8AC3E}">
        <p14:creationId xmlns:p14="http://schemas.microsoft.com/office/powerpoint/2010/main" val="2781984953"/>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388DA8"/>
      </a:dk2>
      <a:lt2>
        <a:srgbClr val="47463D"/>
      </a:lt2>
      <a:accent1>
        <a:srgbClr val="388DA8"/>
      </a:accent1>
      <a:accent2>
        <a:srgbClr val="736772"/>
      </a:accent2>
      <a:accent3>
        <a:srgbClr val="A26946"/>
      </a:accent3>
      <a:accent4>
        <a:srgbClr val="8064A2"/>
      </a:accent4>
      <a:accent5>
        <a:srgbClr val="A05B56"/>
      </a:accent5>
      <a:accent6>
        <a:srgbClr val="FFFFFF"/>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44A40ED8A7B14DBCE9F4836A2E6CA3" ma:contentTypeVersion="12" ma:contentTypeDescription="Create a new document." ma:contentTypeScope="" ma:versionID="3b0ecdeabd337e7f34850a05568fedfb">
  <xsd:schema xmlns:xsd="http://www.w3.org/2001/XMLSchema" xmlns:xs="http://www.w3.org/2001/XMLSchema" xmlns:p="http://schemas.microsoft.com/office/2006/metadata/properties" xmlns:ns3="7bda8b6e-d74d-4edf-a84b-583a5cad09a3" targetNamespace="http://schemas.microsoft.com/office/2006/metadata/properties" ma:root="true" ma:fieldsID="5118afe853d5ea5c9ad88c2c2e635c6a" ns3:_="">
    <xsd:import namespace="7bda8b6e-d74d-4edf-a84b-583a5cad09a3"/>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_activity"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da8b6e-d74d-4edf-a84b-583a5cad09a3"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bda8b6e-d74d-4edf-a84b-583a5cad09a3" xsi:nil="true"/>
  </documentManagement>
</p:properties>
</file>

<file path=customXml/itemProps1.xml><?xml version="1.0" encoding="utf-8"?>
<ds:datastoreItem xmlns:ds="http://schemas.openxmlformats.org/officeDocument/2006/customXml" ds:itemID="{6534CA21-C833-4431-855C-04B2A586BC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da8b6e-d74d-4edf-a84b-583a5cad09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D3B26D-328E-46C0-BB91-BEA7DFD27C0F}">
  <ds:schemaRefs>
    <ds:schemaRef ds:uri="http://schemas.microsoft.com/sharepoint/v3/contenttype/forms"/>
  </ds:schemaRefs>
</ds:datastoreItem>
</file>

<file path=customXml/itemProps3.xml><?xml version="1.0" encoding="utf-8"?>
<ds:datastoreItem xmlns:ds="http://schemas.openxmlformats.org/officeDocument/2006/customXml" ds:itemID="{787BCA12-80EA-4F52-8512-7A70E712FEB5}">
  <ds:schemaRefs>
    <ds:schemaRef ds:uri="http://schemas.openxmlformats.org/package/2006/metadata/core-properties"/>
    <ds:schemaRef ds:uri="http://purl.org/dc/elements/1.1/"/>
    <ds:schemaRef ds:uri="http://purl.org/dc/terms/"/>
    <ds:schemaRef ds:uri="7bda8b6e-d74d-4edf-a84b-583a5cad09a3"/>
    <ds:schemaRef ds:uri="http://schemas.microsoft.com/office/2006/documentManagement/types"/>
    <ds:schemaRef ds:uri="http://www.w3.org/XML/1998/namespace"/>
    <ds:schemaRef ds:uri="http://purl.org/dc/dcmitype/"/>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25467</TotalTime>
  <Words>920</Words>
  <Application>Microsoft Macintosh PowerPoint</Application>
  <PresentationFormat>On-screen Show (4:3)</PresentationFormat>
  <Paragraphs>125</Paragraphs>
  <Slides>20</Slides>
  <Notes>20</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Aptos</vt:lpstr>
      <vt:lpstr>Aptos Display</vt:lpstr>
      <vt:lpstr>Arial</vt:lpstr>
      <vt:lpstr>Calibri</vt:lpstr>
      <vt:lpstr>Helvetica LT Std Light</vt:lpstr>
      <vt:lpstr>Office Theme</vt:lpstr>
      <vt:lpstr>Custom Design</vt:lpstr>
      <vt:lpstr>Avoiding Bias &amp; Ensuring a Fair and Equitable Process</vt:lpstr>
      <vt:lpstr>Understanding Trauma’s Effects</vt:lpstr>
      <vt:lpstr>Effects of Trauma</vt:lpstr>
      <vt:lpstr>Effects of Trauma</vt:lpstr>
      <vt:lpstr>Optional Reflection Activity</vt:lpstr>
      <vt:lpstr>Project Implicit Test</vt:lpstr>
      <vt:lpstr>Avoiding Bias, Ensuring Equity &amp; Due Process</vt:lpstr>
      <vt:lpstr>What Is My Role in the Title IX Process?</vt:lpstr>
      <vt:lpstr>Explicit and Implicit Bias</vt:lpstr>
      <vt:lpstr>Examples of Bias</vt:lpstr>
      <vt:lpstr>Examples of Bias</vt:lpstr>
      <vt:lpstr>Gender and Sex Stereotyping</vt:lpstr>
      <vt:lpstr>Other Considerations – Bias</vt:lpstr>
      <vt:lpstr>Perspectives: What Can We Do About It?</vt:lpstr>
      <vt:lpstr>Perspectives: What Can We Do About It?</vt:lpstr>
      <vt:lpstr>Perspectives: What Can We Do About It?</vt:lpstr>
      <vt:lpstr>Final Title IX Team Checklist</vt:lpstr>
      <vt:lpstr>Final Title IX Team Checklist</vt:lpstr>
      <vt:lpstr>Questions?</vt:lpstr>
      <vt:lpstr>PowerPoint Presentation</vt:lpstr>
    </vt:vector>
  </TitlesOfParts>
  <Company>Tamada Brown &amp; Associates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Phyllis Tamada Brown</dc:creator>
  <cp:lastModifiedBy>Sarah Uhl</cp:lastModifiedBy>
  <cp:revision>63</cp:revision>
  <cp:lastPrinted>2026-09-08T21:27:59Z</cp:lastPrinted>
  <dcterms:created xsi:type="dcterms:W3CDTF">2015-07-07T16:02:44Z</dcterms:created>
  <dcterms:modified xsi:type="dcterms:W3CDTF">2026-10-01T19:46:26Z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0x0101007744A40ED8A7B14DBCE9F4836A2E6CA3</vt:lpwstr>
  </property>
</Properties>
</file>