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89" r:id="rId5"/>
  </p:sldMasterIdLst>
  <p:notesMasterIdLst>
    <p:notesMasterId r:id="rId18"/>
  </p:notesMasterIdLst>
  <p:handoutMasterIdLst>
    <p:handoutMasterId r:id="rId19"/>
  </p:handoutMasterIdLst>
  <p:sldIdLst>
    <p:sldId id="684" r:id="rId6"/>
    <p:sldId id="672" r:id="rId7"/>
    <p:sldId id="673" r:id="rId8"/>
    <p:sldId id="680" r:id="rId9"/>
    <p:sldId id="674" r:id="rId10"/>
    <p:sldId id="675" r:id="rId11"/>
    <p:sldId id="676" r:id="rId12"/>
    <p:sldId id="678" r:id="rId13"/>
    <p:sldId id="677" r:id="rId14"/>
    <p:sldId id="681" r:id="rId15"/>
    <p:sldId id="682" r:id="rId16"/>
    <p:sldId id="896" r:id="rId17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13FA4F85-2D29-4D15-8CC6-3D65659E0605}">
          <p14:sldIdLst>
            <p14:sldId id="684"/>
            <p14:sldId id="672"/>
            <p14:sldId id="673"/>
            <p14:sldId id="680"/>
            <p14:sldId id="674"/>
            <p14:sldId id="675"/>
            <p14:sldId id="676"/>
            <p14:sldId id="678"/>
            <p14:sldId id="677"/>
            <p14:sldId id="681"/>
            <p14:sldId id="682"/>
            <p14:sldId id="8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B09F0-003C-8F14-2357-F7B524FD87D4}" name="George Sellis" initials="GS" userId="S::gps@hmbr.com::653045c4-0a73-42c3-8c78-69e1c0ce80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E69"/>
    <a:srgbClr val="A3B6C5"/>
    <a:srgbClr val="65869F"/>
    <a:srgbClr val="D7D6CF"/>
    <a:srgbClr val="437083"/>
    <a:srgbClr val="6C6864"/>
    <a:srgbClr val="A45311"/>
    <a:srgbClr val="2E5B7D"/>
    <a:srgbClr val="2B6D81"/>
    <a:srgbClr val="94B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38" autoAdjust="0"/>
    <p:restoredTop sz="77671" autoAdjust="0"/>
  </p:normalViewPr>
  <p:slideViewPr>
    <p:cSldViewPr snapToGrid="0">
      <p:cViewPr varScale="1">
        <p:scale>
          <a:sx n="97" d="100"/>
          <a:sy n="97" d="100"/>
        </p:scale>
        <p:origin x="2208" y="19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-50480"/>
    </p:cViewPr>
  </p:outlin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Bothfeld" userId="dafff253-667d-41f7-a646-051c0c58f757" providerId="ADAL" clId="{16A1351E-C712-4F92-8701-6981DAC79D29}"/>
    <pc:docChg chg="undo redo custSel addSld delSld modSld sldOrd modSection modNotesMaster modHandout">
      <pc:chgData name="Emily Bothfeld" userId="dafff253-667d-41f7-a646-051c0c58f757" providerId="ADAL" clId="{16A1351E-C712-4F92-8701-6981DAC79D29}" dt="2026-09-24T16:27:03.471" v="6797" actId="20577"/>
      <pc:docMkLst>
        <pc:docMk/>
      </pc:docMkLst>
      <pc:sldChg chg="modNotes">
        <pc:chgData name="Emily Bothfeld" userId="dafff253-667d-41f7-a646-051c0c58f757" providerId="ADAL" clId="{16A1351E-C712-4F92-8701-6981DAC79D29}" dt="2026-09-24T16:24:55.398" v="6714" actId="368"/>
        <pc:sldMkLst>
          <pc:docMk/>
          <pc:sldMk cId="2120214497" sldId="521"/>
        </pc:sldMkLst>
      </pc:sldChg>
      <pc:sldChg chg="modSp mod">
        <pc:chgData name="Emily Bothfeld" userId="dafff253-667d-41f7-a646-051c0c58f757" providerId="ADAL" clId="{16A1351E-C712-4F92-8701-6981DAC79D29}" dt="2026-09-06T14:43:24.679" v="553" actId="20577"/>
        <pc:sldMkLst>
          <pc:docMk/>
          <pc:sldMk cId="2163819513" sldId="529"/>
        </pc:sldMkLst>
        <pc:spChg chg="mod">
          <ac:chgData name="Emily Bothfeld" userId="dafff253-667d-41f7-a646-051c0c58f757" providerId="ADAL" clId="{16A1351E-C712-4F92-8701-6981DAC79D29}" dt="2026-09-06T14:43:24.679" v="553" actId="20577"/>
          <ac:spMkLst>
            <pc:docMk/>
            <pc:sldMk cId="2163819513" sldId="529"/>
            <ac:spMk id="3" creationId="{F19ECF7F-08A7-D57E-B8EE-B71FD931773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6" actId="368"/>
        <pc:sldMkLst>
          <pc:docMk/>
          <pc:sldMk cId="2802502085" sldId="558"/>
        </pc:sldMkLst>
        <pc:spChg chg="mod">
          <ac:chgData name="Emily Bothfeld" userId="dafff253-667d-41f7-a646-051c0c58f757" providerId="ADAL" clId="{16A1351E-C712-4F92-8701-6981DAC79D29}" dt="2026-09-08T21:31:18.588" v="6326" actId="20577"/>
          <ac:spMkLst>
            <pc:docMk/>
            <pc:sldMk cId="2802502085" sldId="558"/>
            <ac:spMk id="10" creationId="{E2910CA4-A220-5E77-ED29-62F8A18CB00B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8" actId="368"/>
        <pc:sldMkLst>
          <pc:docMk/>
          <pc:sldMk cId="162295815" sldId="559"/>
        </pc:sldMkLst>
      </pc:sldChg>
      <pc:sldChg chg="modNotes">
        <pc:chgData name="Emily Bothfeld" userId="dafff253-667d-41f7-a646-051c0c58f757" providerId="ADAL" clId="{16A1351E-C712-4F92-8701-6981DAC79D29}" dt="2026-09-24T16:24:55.002" v="6472" actId="368"/>
        <pc:sldMkLst>
          <pc:docMk/>
          <pc:sldMk cId="3295656356" sldId="560"/>
        </pc:sldMkLst>
      </pc:sldChg>
      <pc:sldChg chg="modNotes">
        <pc:chgData name="Emily Bothfeld" userId="dafff253-667d-41f7-a646-051c0c58f757" providerId="ADAL" clId="{16A1351E-C712-4F92-8701-6981DAC79D29}" dt="2026-09-24T16:24:54.986" v="6462" actId="368"/>
        <pc:sldMkLst>
          <pc:docMk/>
          <pc:sldMk cId="3897586019" sldId="561"/>
        </pc:sldMkLst>
      </pc:sldChg>
      <pc:sldChg chg="modNotes">
        <pc:chgData name="Emily Bothfeld" userId="dafff253-667d-41f7-a646-051c0c58f757" providerId="ADAL" clId="{16A1351E-C712-4F92-8701-6981DAC79D29}" dt="2026-09-24T16:24:54.939" v="6438" actId="368"/>
        <pc:sldMkLst>
          <pc:docMk/>
          <pc:sldMk cId="417708786" sldId="563"/>
        </pc:sldMkLst>
      </pc:sldChg>
      <pc:sldChg chg="modSp mod modNotes">
        <pc:chgData name="Emily Bothfeld" userId="dafff253-667d-41f7-a646-051c0c58f757" providerId="ADAL" clId="{16A1351E-C712-4F92-8701-6981DAC79D29}" dt="2026-09-24T16:24:54.977" v="6460" actId="368"/>
        <pc:sldMkLst>
          <pc:docMk/>
          <pc:sldMk cId="2685220603" sldId="564"/>
        </pc:sldMkLst>
        <pc:spChg chg="mod">
          <ac:chgData name="Emily Bothfeld" userId="dafff253-667d-41f7-a646-051c0c58f757" providerId="ADAL" clId="{16A1351E-C712-4F92-8701-6981DAC79D29}" dt="2026-09-06T14:42:06.078" v="550" actId="20577"/>
          <ac:spMkLst>
            <pc:docMk/>
            <pc:sldMk cId="2685220603" sldId="564"/>
            <ac:spMk id="10" creationId="{215DA3FA-86DB-59B9-3CF6-88B75EC0A9D4}"/>
          </ac:spMkLst>
        </pc:spChg>
      </pc:sldChg>
      <pc:sldChg chg="modNotes">
        <pc:chgData name="Emily Bothfeld" userId="dafff253-667d-41f7-a646-051c0c58f757" providerId="ADAL" clId="{16A1351E-C712-4F92-8701-6981DAC79D29}" dt="2026-09-24T16:24:54.977" v="6458" actId="368"/>
        <pc:sldMkLst>
          <pc:docMk/>
          <pc:sldMk cId="96419370" sldId="566"/>
        </pc:sldMkLst>
      </pc:sldChg>
      <pc:sldChg chg="modNotes">
        <pc:chgData name="Emily Bothfeld" userId="dafff253-667d-41f7-a646-051c0c58f757" providerId="ADAL" clId="{16A1351E-C712-4F92-8701-6981DAC79D29}" dt="2026-09-24T16:24:54.986" v="6464" actId="368"/>
        <pc:sldMkLst>
          <pc:docMk/>
          <pc:sldMk cId="1458703114" sldId="567"/>
        </pc:sldMkLst>
      </pc:sldChg>
      <pc:sldChg chg="modNotes">
        <pc:chgData name="Emily Bothfeld" userId="dafff253-667d-41f7-a646-051c0c58f757" providerId="ADAL" clId="{16A1351E-C712-4F92-8701-6981DAC79D29}" dt="2026-09-24T16:24:55.002" v="6474" actId="368"/>
        <pc:sldMkLst>
          <pc:docMk/>
          <pc:sldMk cId="3464974869" sldId="568"/>
        </pc:sldMkLst>
      </pc:sldChg>
      <pc:sldChg chg="modNotes">
        <pc:chgData name="Emily Bothfeld" userId="dafff253-667d-41f7-a646-051c0c58f757" providerId="ADAL" clId="{16A1351E-C712-4F92-8701-6981DAC79D29}" dt="2026-09-24T16:24:54.986" v="6466" actId="368"/>
        <pc:sldMkLst>
          <pc:docMk/>
          <pc:sldMk cId="1568316422" sldId="569"/>
        </pc:sldMkLst>
      </pc:sldChg>
      <pc:sldChg chg="addSp delSp modSp mod modNotes">
        <pc:chgData name="Emily Bothfeld" userId="dafff253-667d-41f7-a646-051c0c58f757" providerId="ADAL" clId="{16A1351E-C712-4F92-8701-6981DAC79D29}" dt="2026-09-24T16:24:55.065" v="6516" actId="368"/>
        <pc:sldMkLst>
          <pc:docMk/>
          <pc:sldMk cId="417124768" sldId="570"/>
        </pc:sldMkLst>
        <pc:spChg chg="mod">
          <ac:chgData name="Emily Bothfeld" userId="dafff253-667d-41f7-a646-051c0c58f757" providerId="ADAL" clId="{16A1351E-C712-4F92-8701-6981DAC79D29}" dt="2026-09-06T14:55:25.331" v="1159" actId="1076"/>
          <ac:spMkLst>
            <pc:docMk/>
            <pc:sldMk cId="417124768" sldId="570"/>
            <ac:spMk id="4" creationId="{A6EF2B44-17EB-2440-66BA-B95D13BE94E0}"/>
          </ac:spMkLst>
        </pc:spChg>
        <pc:spChg chg="mod">
          <ac:chgData name="Emily Bothfeld" userId="dafff253-667d-41f7-a646-051c0c58f757" providerId="ADAL" clId="{16A1351E-C712-4F92-8701-6981DAC79D29}" dt="2026-09-06T14:55:29.710" v="1160" actId="1076"/>
          <ac:spMkLst>
            <pc:docMk/>
            <pc:sldMk cId="417124768" sldId="570"/>
            <ac:spMk id="9" creationId="{D9ED7BDE-84CD-4894-FD9E-A9858141FD22}"/>
          </ac:spMkLst>
        </pc:spChg>
        <pc:spChg chg="mod">
          <ac:chgData name="Emily Bothfeld" userId="dafff253-667d-41f7-a646-051c0c58f757" providerId="ADAL" clId="{16A1351E-C712-4F92-8701-6981DAC79D29}" dt="2026-09-06T14:55:19.913" v="1158" actId="1076"/>
          <ac:spMkLst>
            <pc:docMk/>
            <pc:sldMk cId="417124768" sldId="570"/>
            <ac:spMk id="12" creationId="{472B71BA-7938-631E-1523-21D78A544BE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7:03.471" v="6797" actId="20577"/>
        <pc:sldMkLst>
          <pc:docMk/>
          <pc:sldMk cId="2801108921" sldId="571"/>
        </pc:sldMkLst>
        <pc:spChg chg="mod">
          <ac:chgData name="Emily Bothfeld" userId="dafff253-667d-41f7-a646-051c0c58f757" providerId="ADAL" clId="{16A1351E-C712-4F92-8701-6981DAC79D29}" dt="2026-09-24T16:27:03.471" v="6797" actId="20577"/>
          <ac:spMkLst>
            <pc:docMk/>
            <pc:sldMk cId="2801108921" sldId="571"/>
            <ac:spMk id="10" creationId="{A1514247-6ACD-0BBA-46F7-036C26AE48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18" v="6488" actId="368"/>
        <pc:sldMkLst>
          <pc:docMk/>
          <pc:sldMk cId="1440027463" sldId="576"/>
        </pc:sldMkLst>
        <pc:spChg chg="mod">
          <ac:chgData name="Emily Bothfeld" userId="dafff253-667d-41f7-a646-051c0c58f757" providerId="ADAL" clId="{16A1351E-C712-4F92-8701-6981DAC79D29}" dt="2026-09-08T19:14:10.779" v="2066" actId="20577"/>
          <ac:spMkLst>
            <pc:docMk/>
            <pc:sldMk cId="1440027463" sldId="576"/>
            <ac:spMk id="3" creationId="{9648F496-1415-993F-789C-21BCEEFEA4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2" actId="368"/>
        <pc:sldMkLst>
          <pc:docMk/>
          <pc:sldMk cId="2143666316" sldId="577"/>
        </pc:sldMkLst>
      </pc:sldChg>
      <pc:sldChg chg="modSp mod modNotes modNotesTx">
        <pc:chgData name="Emily Bothfeld" userId="dafff253-667d-41f7-a646-051c0c58f757" providerId="ADAL" clId="{16A1351E-C712-4F92-8701-6981DAC79D29}" dt="2026-09-24T16:24:55.049" v="6508" actId="368"/>
        <pc:sldMkLst>
          <pc:docMk/>
          <pc:sldMk cId="2084601555" sldId="579"/>
        </pc:sldMkLst>
        <pc:spChg chg="mod">
          <ac:chgData name="Emily Bothfeld" userId="dafff253-667d-41f7-a646-051c0c58f757" providerId="ADAL" clId="{16A1351E-C712-4F92-8701-6981DAC79D29}" dt="2026-09-08T20:43:01.700" v="4278" actId="313"/>
          <ac:spMkLst>
            <pc:docMk/>
            <pc:sldMk cId="2084601555" sldId="579"/>
            <ac:spMk id="10" creationId="{E22C90FC-C2E2-3DC6-4B5E-11F741097F9A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5.065" v="6510" actId="368"/>
        <pc:sldMkLst>
          <pc:docMk/>
          <pc:sldMk cId="1327044798" sldId="580"/>
        </pc:sldMkLst>
        <pc:spChg chg="mod">
          <ac:chgData name="Emily Bothfeld" userId="dafff253-667d-41f7-a646-051c0c58f757" providerId="ADAL" clId="{16A1351E-C712-4F92-8701-6981DAC79D29}" dt="2026-09-06T14:59:06.687" v="1286" actId="27636"/>
          <ac:spMkLst>
            <pc:docMk/>
            <pc:sldMk cId="1327044798" sldId="580"/>
            <ac:spMk id="10" creationId="{48D2A1D2-C75F-B0FD-AD99-61F4A73D1BA6}"/>
          </ac:spMkLst>
        </pc:spChg>
      </pc:sldChg>
      <pc:sldChg chg="modNotes">
        <pc:chgData name="Emily Bothfeld" userId="dafff253-667d-41f7-a646-051c0c58f757" providerId="ADAL" clId="{16A1351E-C712-4F92-8701-6981DAC79D29}" dt="2026-09-24T16:24:55.065" v="6512" actId="368"/>
        <pc:sldMkLst>
          <pc:docMk/>
          <pc:sldMk cId="1553409974" sldId="581"/>
        </pc:sldMkLst>
      </pc:sldChg>
      <pc:sldChg chg="modNotes">
        <pc:chgData name="Emily Bothfeld" userId="dafff253-667d-41f7-a646-051c0c58f757" providerId="ADAL" clId="{16A1351E-C712-4F92-8701-6981DAC79D29}" dt="2026-09-24T16:24:55.065" v="6514" actId="368"/>
        <pc:sldMkLst>
          <pc:docMk/>
          <pc:sldMk cId="3096098512" sldId="582"/>
        </pc:sldMkLst>
      </pc:sldChg>
      <pc:sldChg chg="modNotes">
        <pc:chgData name="Emily Bothfeld" userId="dafff253-667d-41f7-a646-051c0c58f757" providerId="ADAL" clId="{16A1351E-C712-4F92-8701-6981DAC79D29}" dt="2026-09-24T16:24:55.078" v="6518" actId="368"/>
        <pc:sldMkLst>
          <pc:docMk/>
          <pc:sldMk cId="420370676" sldId="583"/>
        </pc:sldMkLst>
      </pc:sldChg>
      <pc:sldChg chg="modSp mod modNotes">
        <pc:chgData name="Emily Bothfeld" userId="dafff253-667d-41f7-a646-051c0c58f757" providerId="ADAL" clId="{16A1351E-C712-4F92-8701-6981DAC79D29}" dt="2026-09-24T16:24:55.081" v="6522" actId="368"/>
        <pc:sldMkLst>
          <pc:docMk/>
          <pc:sldMk cId="3741602384" sldId="584"/>
        </pc:sldMkLst>
        <pc:spChg chg="mod">
          <ac:chgData name="Emily Bothfeld" userId="dafff253-667d-41f7-a646-051c0c58f757" providerId="ADAL" clId="{16A1351E-C712-4F92-8701-6981DAC79D29}" dt="2026-09-08T20:44:58.311" v="4448" actId="20577"/>
          <ac:spMkLst>
            <pc:docMk/>
            <pc:sldMk cId="3741602384" sldId="584"/>
            <ac:spMk id="10" creationId="{4DE1AD8C-30E3-0433-A809-F8F97BBD171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6" actId="368"/>
        <pc:sldMkLst>
          <pc:docMk/>
          <pc:sldMk cId="3111158118" sldId="585"/>
        </pc:sldMkLst>
        <pc:spChg chg="mod">
          <ac:chgData name="Emily Bothfeld" userId="dafff253-667d-41f7-a646-051c0c58f757" providerId="ADAL" clId="{16A1351E-C712-4F92-8701-6981DAC79D29}" dt="2026-09-06T14:46:49.085" v="837" actId="20577"/>
          <ac:spMkLst>
            <pc:docMk/>
            <pc:sldMk cId="3111158118" sldId="585"/>
            <ac:spMk id="10" creationId="{AD39B7B3-E0BE-49B8-5785-1C0A8314F9F7}"/>
          </ac:spMkLst>
        </pc:spChg>
      </pc:sldChg>
      <pc:sldChg chg="modNotes">
        <pc:chgData name="Emily Bothfeld" userId="dafff253-667d-41f7-a646-051c0c58f757" providerId="ADAL" clId="{16A1351E-C712-4F92-8701-6981DAC79D29}" dt="2026-09-24T16:24:55.101" v="6532" actId="368"/>
        <pc:sldMkLst>
          <pc:docMk/>
          <pc:sldMk cId="937355859" sldId="586"/>
        </pc:sldMkLst>
      </pc:sldChg>
      <pc:sldChg chg="modSp mod modNotes">
        <pc:chgData name="Emily Bothfeld" userId="dafff253-667d-41f7-a646-051c0c58f757" providerId="ADAL" clId="{16A1351E-C712-4F92-8701-6981DAC79D29}" dt="2026-09-24T16:24:55.103" v="6536" actId="368"/>
        <pc:sldMkLst>
          <pc:docMk/>
          <pc:sldMk cId="4185595565" sldId="587"/>
        </pc:sldMkLst>
        <pc:spChg chg="mod">
          <ac:chgData name="Emily Bothfeld" userId="dafff253-667d-41f7-a646-051c0c58f757" providerId="ADAL" clId="{16A1351E-C712-4F92-8701-6981DAC79D29}" dt="2026-09-08T20:46:35.033" v="4710" actId="20577"/>
          <ac:spMkLst>
            <pc:docMk/>
            <pc:sldMk cId="4185595565" sldId="587"/>
            <ac:spMk id="10" creationId="{9326CD73-14EE-DAFB-72D9-D26C3CA76504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0" actId="368"/>
        <pc:sldMkLst>
          <pc:docMk/>
          <pc:sldMk cId="3510637506" sldId="588"/>
        </pc:sldMkLst>
      </pc:sldChg>
      <pc:sldChg chg="modSp mod modNotes">
        <pc:chgData name="Emily Bothfeld" userId="dafff253-667d-41f7-a646-051c0c58f757" providerId="ADAL" clId="{16A1351E-C712-4F92-8701-6981DAC79D29}" dt="2026-09-24T16:24:55.113" v="6544" actId="368"/>
        <pc:sldMkLst>
          <pc:docMk/>
          <pc:sldMk cId="841260423" sldId="589"/>
        </pc:sldMkLst>
        <pc:spChg chg="mod">
          <ac:chgData name="Emily Bothfeld" userId="dafff253-667d-41f7-a646-051c0c58f757" providerId="ADAL" clId="{16A1351E-C712-4F92-8701-6981DAC79D29}" dt="2026-09-08T20:48:10.476" v="4826"/>
          <ac:spMkLst>
            <pc:docMk/>
            <pc:sldMk cId="841260423" sldId="589"/>
            <ac:spMk id="10" creationId="{E16315F4-A484-427C-DCAA-16353FE1861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0" actId="368"/>
        <pc:sldMkLst>
          <pc:docMk/>
          <pc:sldMk cId="1426001499" sldId="590"/>
        </pc:sldMkLst>
        <pc:spChg chg="mod">
          <ac:chgData name="Emily Bothfeld" userId="dafff253-667d-41f7-a646-051c0c58f757" providerId="ADAL" clId="{16A1351E-C712-4F92-8701-6981DAC79D29}" dt="2026-09-06T14:46:13.013" v="775" actId="20577"/>
          <ac:spMkLst>
            <pc:docMk/>
            <pc:sldMk cId="1426001499" sldId="590"/>
            <ac:spMk id="10" creationId="{93990FA7-7B4F-56A4-F4C8-F5CCD3BF22A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4" actId="368"/>
        <pc:sldMkLst>
          <pc:docMk/>
          <pc:sldMk cId="1599593661" sldId="591"/>
        </pc:sldMkLst>
        <pc:spChg chg="mod">
          <ac:chgData name="Emily Bothfeld" userId="dafff253-667d-41f7-a646-051c0c58f757" providerId="ADAL" clId="{16A1351E-C712-4F92-8701-6981DAC79D29}" dt="2026-09-06T14:47:06.351" v="923" actId="20577"/>
          <ac:spMkLst>
            <pc:docMk/>
            <pc:sldMk cId="1599593661" sldId="591"/>
            <ac:spMk id="10" creationId="{78A46554-0A65-F3A7-9753-ABEF29419F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8" actId="368"/>
        <pc:sldMkLst>
          <pc:docMk/>
          <pc:sldMk cId="2121892970" sldId="592"/>
        </pc:sldMkLst>
        <pc:spChg chg="mod">
          <ac:chgData name="Emily Bothfeld" userId="dafff253-667d-41f7-a646-051c0c58f757" providerId="ADAL" clId="{16A1351E-C712-4F92-8701-6981DAC79D29}" dt="2026-09-06T14:56:15.801" v="1162" actId="20577"/>
          <ac:spMkLst>
            <pc:docMk/>
            <pc:sldMk cId="2121892970" sldId="592"/>
            <ac:spMk id="10" creationId="{FC6E8DF3-4F7F-56A8-AB45-519362C39278}"/>
          </ac:spMkLst>
        </pc:spChg>
      </pc:sldChg>
      <pc:sldChg chg="modNotes">
        <pc:chgData name="Emily Bothfeld" userId="dafff253-667d-41f7-a646-051c0c58f757" providerId="ADAL" clId="{16A1351E-C712-4F92-8701-6981DAC79D29}" dt="2026-09-24T16:24:55.103" v="6534" actId="368"/>
        <pc:sldMkLst>
          <pc:docMk/>
          <pc:sldMk cId="3859268908" sldId="593"/>
        </pc:sldMkLst>
      </pc:sldChg>
      <pc:sldChg chg="modSp mod modNotes">
        <pc:chgData name="Emily Bothfeld" userId="dafff253-667d-41f7-a646-051c0c58f757" providerId="ADAL" clId="{16A1351E-C712-4F92-8701-6981DAC79D29}" dt="2026-09-24T16:24:55.113" v="6542" actId="368"/>
        <pc:sldMkLst>
          <pc:docMk/>
          <pc:sldMk cId="787761239" sldId="594"/>
        </pc:sldMkLst>
        <pc:spChg chg="mod">
          <ac:chgData name="Emily Bothfeld" userId="dafff253-667d-41f7-a646-051c0c58f757" providerId="ADAL" clId="{16A1351E-C712-4F92-8701-6981DAC79D29}" dt="2026-09-08T20:47:44.110" v="4825" actId="20577"/>
          <ac:spMkLst>
            <pc:docMk/>
            <pc:sldMk cId="787761239" sldId="594"/>
            <ac:spMk id="10" creationId="{419CF10F-3253-9FFE-1FB5-B34047117D8D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6" actId="368"/>
        <pc:sldMkLst>
          <pc:docMk/>
          <pc:sldMk cId="1684147342" sldId="595"/>
        </pc:sldMkLst>
      </pc:sldChg>
      <pc:sldChg chg="modSp mod modNotes">
        <pc:chgData name="Emily Bothfeld" userId="dafff253-667d-41f7-a646-051c0c58f757" providerId="ADAL" clId="{16A1351E-C712-4F92-8701-6981DAC79D29}" dt="2026-09-24T16:24:55.081" v="6530" actId="368"/>
        <pc:sldMkLst>
          <pc:docMk/>
          <pc:sldMk cId="1297701799" sldId="596"/>
        </pc:sldMkLst>
        <pc:spChg chg="mod">
          <ac:chgData name="Emily Bothfeld" userId="dafff253-667d-41f7-a646-051c0c58f757" providerId="ADAL" clId="{16A1351E-C712-4F92-8701-6981DAC79D29}" dt="2026-09-06T14:48:06.464" v="1035" actId="20577"/>
          <ac:spMkLst>
            <pc:docMk/>
            <pc:sldMk cId="1297701799" sldId="596"/>
            <ac:spMk id="10" creationId="{BC590747-3803-9901-8981-1651B2394256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8" actId="368"/>
        <pc:sldMkLst>
          <pc:docMk/>
          <pc:sldMk cId="2739847741" sldId="607"/>
        </pc:sldMkLst>
        <pc:spChg chg="mod">
          <ac:chgData name="Emily Bothfeld" userId="dafff253-667d-41f7-a646-051c0c58f757" providerId="ADAL" clId="{16A1351E-C712-4F92-8701-6981DAC79D29}" dt="2026-09-08T21:06:50.649" v="5061" actId="20577"/>
          <ac:spMkLst>
            <pc:docMk/>
            <pc:sldMk cId="2739847741" sldId="607"/>
            <ac:spMk id="10" creationId="{FD4D6928-8EBC-8338-97C1-890ABD2869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6" actId="368"/>
        <pc:sldMkLst>
          <pc:docMk/>
          <pc:sldMk cId="3537847648" sldId="614"/>
        </pc:sldMkLst>
      </pc:sldChg>
      <pc:sldChg chg="modNotes">
        <pc:chgData name="Emily Bothfeld" userId="dafff253-667d-41f7-a646-051c0c58f757" providerId="ADAL" clId="{16A1351E-C712-4F92-8701-6981DAC79D29}" dt="2026-09-24T16:24:55.002" v="6476" actId="368"/>
        <pc:sldMkLst>
          <pc:docMk/>
          <pc:sldMk cId="1685154682" sldId="615"/>
        </pc:sldMkLst>
      </pc:sldChg>
      <pc:sldChg chg="modSp mod modNotes">
        <pc:chgData name="Emily Bothfeld" userId="dafff253-667d-41f7-a646-051c0c58f757" providerId="ADAL" clId="{16A1351E-C712-4F92-8701-6981DAC79D29}" dt="2026-09-24T16:24:55.002" v="6478" actId="368"/>
        <pc:sldMkLst>
          <pc:docMk/>
          <pc:sldMk cId="684027274" sldId="616"/>
        </pc:sldMkLst>
        <pc:spChg chg="mod">
          <ac:chgData name="Emily Bothfeld" userId="dafff253-667d-41f7-a646-051c0c58f757" providerId="ADAL" clId="{16A1351E-C712-4F92-8701-6981DAC79D29}" dt="2026-09-08T20:40:17.781" v="4076" actId="27636"/>
          <ac:spMkLst>
            <pc:docMk/>
            <pc:sldMk cId="684027274" sldId="616"/>
            <ac:spMk id="10" creationId="{F953EAF1-C5C4-BBFF-9CDC-9056339E2B7F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0" actId="368"/>
        <pc:sldMkLst>
          <pc:docMk/>
          <pc:sldMk cId="78962700" sldId="618"/>
        </pc:sldMkLst>
      </pc:sldChg>
      <pc:sldChg chg="modNotes">
        <pc:chgData name="Emily Bothfeld" userId="dafff253-667d-41f7-a646-051c0c58f757" providerId="ADAL" clId="{16A1351E-C712-4F92-8701-6981DAC79D29}" dt="2026-09-24T16:24:55.018" v="6482" actId="368"/>
        <pc:sldMkLst>
          <pc:docMk/>
          <pc:sldMk cId="1311444288" sldId="619"/>
        </pc:sldMkLst>
      </pc:sldChg>
      <pc:sldChg chg="modNotes">
        <pc:chgData name="Emily Bothfeld" userId="dafff253-667d-41f7-a646-051c0c58f757" providerId="ADAL" clId="{16A1351E-C712-4F92-8701-6981DAC79D29}" dt="2026-09-24T16:24:54.765" v="6358" actId="368"/>
        <pc:sldMkLst>
          <pc:docMk/>
          <pc:sldMk cId="1284069039" sldId="620"/>
        </pc:sldMkLst>
      </pc:sldChg>
      <pc:sldChg chg="modNotes">
        <pc:chgData name="Emily Bothfeld" userId="dafff253-667d-41f7-a646-051c0c58f757" providerId="ADAL" clId="{16A1351E-C712-4F92-8701-6981DAC79D29}" dt="2026-09-24T16:24:54.749" v="6352" actId="368"/>
        <pc:sldMkLst>
          <pc:docMk/>
          <pc:sldMk cId="1773216405" sldId="621"/>
        </pc:sldMkLst>
      </pc:sldChg>
      <pc:sldChg chg="modNotes">
        <pc:chgData name="Emily Bothfeld" userId="dafff253-667d-41f7-a646-051c0c58f757" providerId="ADAL" clId="{16A1351E-C712-4F92-8701-6981DAC79D29}" dt="2026-09-24T16:24:54.877" v="6400" actId="368"/>
        <pc:sldMkLst>
          <pc:docMk/>
          <pc:sldMk cId="1943145528" sldId="623"/>
        </pc:sldMkLst>
      </pc:sldChg>
      <pc:sldChg chg="modNotes modNotesTx">
        <pc:chgData name="Emily Bothfeld" userId="dafff253-667d-41f7-a646-051c0c58f757" providerId="ADAL" clId="{16A1351E-C712-4F92-8701-6981DAC79D29}" dt="2026-09-24T16:24:54.939" v="6440" actId="368"/>
        <pc:sldMkLst>
          <pc:docMk/>
          <pc:sldMk cId="2459202269" sldId="624"/>
        </pc:sldMkLst>
      </pc:sldChg>
      <pc:sldChg chg="modNotes">
        <pc:chgData name="Emily Bothfeld" userId="dafff253-667d-41f7-a646-051c0c58f757" providerId="ADAL" clId="{16A1351E-C712-4F92-8701-6981DAC79D29}" dt="2026-09-24T16:24:54.955" v="6442" actId="368"/>
        <pc:sldMkLst>
          <pc:docMk/>
          <pc:sldMk cId="3057829611" sldId="625"/>
        </pc:sldMkLst>
      </pc:sldChg>
      <pc:sldChg chg="modSp mod modNotes">
        <pc:chgData name="Emily Bothfeld" userId="dafff253-667d-41f7-a646-051c0c58f757" providerId="ADAL" clId="{16A1351E-C712-4F92-8701-6981DAC79D29}" dt="2026-09-24T16:24:54.955" v="6444" actId="368"/>
        <pc:sldMkLst>
          <pc:docMk/>
          <pc:sldMk cId="3621232927" sldId="626"/>
        </pc:sldMkLst>
        <pc:spChg chg="mod">
          <ac:chgData name="Emily Bothfeld" userId="dafff253-667d-41f7-a646-051c0c58f757" providerId="ADAL" clId="{16A1351E-C712-4F92-8701-6981DAC79D29}" dt="2026-09-08T20:38:35.571" v="3889" actId="27636"/>
          <ac:spMkLst>
            <pc:docMk/>
            <pc:sldMk cId="3621232927" sldId="626"/>
            <ac:spMk id="10" creationId="{E490E44D-BE29-97C2-2362-1D09923F01D3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6" actId="368"/>
        <pc:sldMkLst>
          <pc:docMk/>
          <pc:sldMk cId="2568262161" sldId="627"/>
        </pc:sldMkLst>
      </pc:sldChg>
      <pc:sldChg chg="modNotes">
        <pc:chgData name="Emily Bothfeld" userId="dafff253-667d-41f7-a646-051c0c58f757" providerId="ADAL" clId="{16A1351E-C712-4F92-8701-6981DAC79D29}" dt="2026-09-24T16:24:54.971" v="6454" actId="368"/>
        <pc:sldMkLst>
          <pc:docMk/>
          <pc:sldMk cId="3639710443" sldId="629"/>
        </pc:sldMkLst>
      </pc:sldChg>
      <pc:sldChg chg="modNotes">
        <pc:chgData name="Emily Bothfeld" userId="dafff253-667d-41f7-a646-051c0c58f757" providerId="ADAL" clId="{16A1351E-C712-4F92-8701-6981DAC79D29}" dt="2026-09-24T16:24:54.977" v="6456" actId="368"/>
        <pc:sldMkLst>
          <pc:docMk/>
          <pc:sldMk cId="1192052266" sldId="631"/>
        </pc:sldMkLst>
      </pc:sldChg>
      <pc:sldChg chg="modSp mod modNotes">
        <pc:chgData name="Emily Bothfeld" userId="dafff253-667d-41f7-a646-051c0c58f757" providerId="ADAL" clId="{16A1351E-C712-4F92-8701-6981DAC79D29}" dt="2026-09-24T16:24:54.986" v="6468" actId="368"/>
        <pc:sldMkLst>
          <pc:docMk/>
          <pc:sldMk cId="1528311939" sldId="632"/>
        </pc:sldMkLst>
        <pc:graphicFrameChg chg="modGraphic">
          <ac:chgData name="Emily Bothfeld" userId="dafff253-667d-41f7-a646-051c0c58f757" providerId="ADAL" clId="{16A1351E-C712-4F92-8701-6981DAC79D29}" dt="2026-09-08T20:39:34.298" v="4017" actId="20577"/>
          <ac:graphicFrameMkLst>
            <pc:docMk/>
            <pc:sldMk cId="1528311939" sldId="632"/>
            <ac:graphicFrameMk id="2" creationId="{E1A47FEB-09D4-8B3D-F0FB-F01E6043C396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4.986" v="6470" actId="368"/>
        <pc:sldMkLst>
          <pc:docMk/>
          <pc:sldMk cId="3763233605" sldId="633"/>
        </pc:sldMkLst>
      </pc:sldChg>
      <pc:sldChg chg="modNotes">
        <pc:chgData name="Emily Bothfeld" userId="dafff253-667d-41f7-a646-051c0c58f757" providerId="ADAL" clId="{16A1351E-C712-4F92-8701-6981DAC79D29}" dt="2026-09-24T16:24:55.018" v="6484" actId="368"/>
        <pc:sldMkLst>
          <pc:docMk/>
          <pc:sldMk cId="51526555" sldId="634"/>
        </pc:sldMkLst>
      </pc:sldChg>
      <pc:sldChg chg="modSp mod ord modNotes">
        <pc:chgData name="Emily Bothfeld" userId="dafff253-667d-41f7-a646-051c0c58f757" providerId="ADAL" clId="{16A1351E-C712-4F92-8701-6981DAC79D29}" dt="2026-09-24T16:24:55.178" v="6584" actId="368"/>
        <pc:sldMkLst>
          <pc:docMk/>
          <pc:sldMk cId="3690885894" sldId="635"/>
        </pc:sldMkLst>
        <pc:spChg chg="mod">
          <ac:chgData name="Emily Bothfeld" userId="dafff253-667d-41f7-a646-051c0c58f757" providerId="ADAL" clId="{16A1351E-C712-4F92-8701-6981DAC79D29}" dt="2026-09-08T19:21:33.826" v="2146" actId="20577"/>
          <ac:spMkLst>
            <pc:docMk/>
            <pc:sldMk cId="3690885894" sldId="635"/>
            <ac:spMk id="3" creationId="{7BD10D0C-9C34-48CD-8A95-85B0119DB01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6" actId="368"/>
        <pc:sldMkLst>
          <pc:docMk/>
          <pc:sldMk cId="3172555137" sldId="636"/>
        </pc:sldMkLst>
        <pc:spChg chg="mod">
          <ac:chgData name="Emily Bothfeld" userId="dafff253-667d-41f7-a646-051c0c58f757" providerId="ADAL" clId="{16A1351E-C712-4F92-8701-6981DAC79D29}" dt="2026-09-08T21:05:48.180" v="5041" actId="20577"/>
          <ac:spMkLst>
            <pc:docMk/>
            <pc:sldMk cId="3172555137" sldId="636"/>
            <ac:spMk id="3" creationId="{90C2A90C-7005-6875-EDC7-712E0BD03EFC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8" actId="368"/>
        <pc:sldMkLst>
          <pc:docMk/>
          <pc:sldMk cId="579229409" sldId="639"/>
        </pc:sldMkLst>
      </pc:sldChg>
      <pc:sldChg chg="addSp delSp modSp mod modNotes">
        <pc:chgData name="Emily Bothfeld" userId="dafff253-667d-41f7-a646-051c0c58f757" providerId="ADAL" clId="{16A1351E-C712-4F92-8701-6981DAC79D29}" dt="2026-09-24T16:24:55.129" v="6550" actId="368"/>
        <pc:sldMkLst>
          <pc:docMk/>
          <pc:sldMk cId="2386856328" sldId="640"/>
        </pc:sldMkLst>
        <pc:spChg chg="add mod">
          <ac:chgData name="Emily Bothfeld" userId="dafff253-667d-41f7-a646-051c0c58f757" providerId="ADAL" clId="{16A1351E-C712-4F92-8701-6981DAC79D29}" dt="2026-09-06T15:01:34.767" v="1397" actId="1076"/>
          <ac:spMkLst>
            <pc:docMk/>
            <pc:sldMk cId="2386856328" sldId="640"/>
            <ac:spMk id="5" creationId="{97A5E817-0FD1-8A98-7B39-73831A6DA014}"/>
          </ac:spMkLst>
        </pc:spChg>
        <pc:spChg chg="add mod">
          <ac:chgData name="Emily Bothfeld" userId="dafff253-667d-41f7-a646-051c0c58f757" providerId="ADAL" clId="{16A1351E-C712-4F92-8701-6981DAC79D29}" dt="2026-09-06T15:01:41.404" v="1398" actId="1076"/>
          <ac:spMkLst>
            <pc:docMk/>
            <pc:sldMk cId="2386856328" sldId="640"/>
            <ac:spMk id="13" creationId="{8A16E112-E4FF-39F8-944C-7D41CA63AD4F}"/>
          </ac:spMkLst>
        </pc:spChg>
        <pc:spChg chg="add mod">
          <ac:chgData name="Emily Bothfeld" userId="dafff253-667d-41f7-a646-051c0c58f757" providerId="ADAL" clId="{16A1351E-C712-4F92-8701-6981DAC79D29}" dt="2026-09-06T15:00:59.781" v="1390" actId="20577"/>
          <ac:spMkLst>
            <pc:docMk/>
            <pc:sldMk cId="2386856328" sldId="640"/>
            <ac:spMk id="17" creationId="{2A485864-DD3B-D191-0626-DA0C08AE8C0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03" v="6538" actId="368"/>
        <pc:sldMkLst>
          <pc:docMk/>
          <pc:sldMk cId="102598777" sldId="641"/>
        </pc:sldMkLst>
        <pc:spChg chg="mod">
          <ac:chgData name="Emily Bothfeld" userId="dafff253-667d-41f7-a646-051c0c58f757" providerId="ADAL" clId="{16A1351E-C712-4F92-8701-6981DAC79D29}" dt="2026-09-08T20:47:05.738" v="4716" actId="114"/>
          <ac:spMkLst>
            <pc:docMk/>
            <pc:sldMk cId="102598777" sldId="641"/>
            <ac:spMk id="10" creationId="{2E28F170-6212-2A2A-086C-FE830FA2B493}"/>
          </ac:spMkLst>
        </pc:spChg>
      </pc:sldChg>
      <pc:sldChg chg="modNotes">
        <pc:chgData name="Emily Bothfeld" userId="dafff253-667d-41f7-a646-051c0c58f757" providerId="ADAL" clId="{16A1351E-C712-4F92-8701-6981DAC79D29}" dt="2026-09-24T16:24:55.367" v="6698" actId="368"/>
        <pc:sldMkLst>
          <pc:docMk/>
          <pc:sldMk cId="864081156" sldId="643"/>
        </pc:sldMkLst>
      </pc:sldChg>
      <pc:sldChg chg="modSp mod modNotes">
        <pc:chgData name="Emily Bothfeld" userId="dafff253-667d-41f7-a646-051c0c58f757" providerId="ADAL" clId="{16A1351E-C712-4F92-8701-6981DAC79D29}" dt="2026-09-24T16:24:55.378" v="6700" actId="368"/>
        <pc:sldMkLst>
          <pc:docMk/>
          <pc:sldMk cId="196793003" sldId="644"/>
        </pc:sldMkLst>
        <pc:spChg chg="mod">
          <ac:chgData name="Emily Bothfeld" userId="dafff253-667d-41f7-a646-051c0c58f757" providerId="ADAL" clId="{16A1351E-C712-4F92-8701-6981DAC79D29}" dt="2026-09-08T21:20:47.877" v="6195" actId="20577"/>
          <ac:spMkLst>
            <pc:docMk/>
            <pc:sldMk cId="196793003" sldId="644"/>
            <ac:spMk id="8" creationId="{5B0DC0E1-BA80-EF2A-B68A-38B3892348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83" v="6702" actId="368"/>
        <pc:sldMkLst>
          <pc:docMk/>
          <pc:sldMk cId="2353398592" sldId="645"/>
        </pc:sldMkLst>
        <pc:spChg chg="mod">
          <ac:chgData name="Emily Bothfeld" userId="dafff253-667d-41f7-a646-051c0c58f757" providerId="ADAL" clId="{16A1351E-C712-4F92-8701-6981DAC79D29}" dt="2026-09-08T21:21:24.867" v="6199" actId="14100"/>
          <ac:spMkLst>
            <pc:docMk/>
            <pc:sldMk cId="2353398592" sldId="645"/>
            <ac:spMk id="8" creationId="{46FF609E-ED7C-B8D3-7D27-F7A5C8F8E1BA}"/>
          </ac:spMkLst>
        </pc:spChg>
      </pc:sldChg>
      <pc:sldChg chg="modNotes">
        <pc:chgData name="Emily Bothfeld" userId="dafff253-667d-41f7-a646-051c0c58f757" providerId="ADAL" clId="{16A1351E-C712-4F92-8701-6981DAC79D29}" dt="2026-09-24T16:24:55.383" v="6704" actId="368"/>
        <pc:sldMkLst>
          <pc:docMk/>
          <pc:sldMk cId="4047969902" sldId="646"/>
        </pc:sldMkLst>
      </pc:sldChg>
      <pc:sldChg chg="modNotes">
        <pc:chgData name="Emily Bothfeld" userId="dafff253-667d-41f7-a646-051c0c58f757" providerId="ADAL" clId="{16A1351E-C712-4F92-8701-6981DAC79D29}" dt="2026-09-24T16:24:55.383" v="6706" actId="368"/>
        <pc:sldMkLst>
          <pc:docMk/>
          <pc:sldMk cId="1176932046" sldId="647"/>
        </pc:sldMkLst>
      </pc:sldChg>
      <pc:sldChg chg="modNotes">
        <pc:chgData name="Emily Bothfeld" userId="dafff253-667d-41f7-a646-051c0c58f757" providerId="ADAL" clId="{16A1351E-C712-4F92-8701-6981DAC79D29}" dt="2026-09-24T16:24:55.129" v="6552" actId="368"/>
        <pc:sldMkLst>
          <pc:docMk/>
          <pc:sldMk cId="4263381818" sldId="648"/>
        </pc:sldMkLst>
      </pc:sldChg>
      <pc:sldChg chg="modNotes">
        <pc:chgData name="Emily Bothfeld" userId="dafff253-667d-41f7-a646-051c0c58f757" providerId="ADAL" clId="{16A1351E-C712-4F92-8701-6981DAC79D29}" dt="2026-09-24T16:24:55.049" v="6506" actId="368"/>
        <pc:sldMkLst>
          <pc:docMk/>
          <pc:sldMk cId="2249101316" sldId="650"/>
        </pc:sldMkLst>
      </pc:sldChg>
      <pc:sldChg chg="modSp mod">
        <pc:chgData name="Emily Bothfeld" userId="dafff253-667d-41f7-a646-051c0c58f757" providerId="ADAL" clId="{16A1351E-C712-4F92-8701-6981DAC79D29}" dt="2026-09-08T19:53:01.699" v="2690" actId="27636"/>
        <pc:sldMkLst>
          <pc:docMk/>
          <pc:sldMk cId="620328966" sldId="651"/>
        </pc:sldMkLst>
        <pc:spChg chg="mod">
          <ac:chgData name="Emily Bothfeld" userId="dafff253-667d-41f7-a646-051c0c58f757" providerId="ADAL" clId="{16A1351E-C712-4F92-8701-6981DAC79D29}" dt="2026-09-08T19:49:48.595" v="2205" actId="20577"/>
          <ac:spMkLst>
            <pc:docMk/>
            <pc:sldMk cId="620328966" sldId="651"/>
            <ac:spMk id="3" creationId="{B03F714E-EB06-A5E7-7129-C6606EF5D8AA}"/>
          </ac:spMkLst>
        </pc:spChg>
        <pc:spChg chg="mod">
          <ac:chgData name="Emily Bothfeld" userId="dafff253-667d-41f7-a646-051c0c58f757" providerId="ADAL" clId="{16A1351E-C712-4F92-8701-6981DAC79D29}" dt="2026-09-08T19:53:01.699" v="2690" actId="27636"/>
          <ac:spMkLst>
            <pc:docMk/>
            <pc:sldMk cId="620328966" sldId="651"/>
            <ac:spMk id="10" creationId="{B4D78251-EFA8-E360-0F8C-0AC64DA41334}"/>
          </ac:spMkLst>
        </pc:spChg>
      </pc:sldChg>
      <pc:sldChg chg="modSp mod ord">
        <pc:chgData name="Emily Bothfeld" userId="dafff253-667d-41f7-a646-051c0c58f757" providerId="ADAL" clId="{16A1351E-C712-4F92-8701-6981DAC79D29}" dt="2026-09-08T20:23:25.385" v="3113"/>
        <pc:sldMkLst>
          <pc:docMk/>
          <pc:sldMk cId="3108581017" sldId="655"/>
        </pc:sldMkLst>
        <pc:spChg chg="mod">
          <ac:chgData name="Emily Bothfeld" userId="dafff253-667d-41f7-a646-051c0c58f757" providerId="ADAL" clId="{16A1351E-C712-4F92-8701-6981DAC79D29}" dt="2026-09-08T20:03:05.467" v="3111" actId="20577"/>
          <ac:spMkLst>
            <pc:docMk/>
            <pc:sldMk cId="3108581017" sldId="655"/>
            <ac:spMk id="10" creationId="{D95C82A9-F990-9A5D-9391-DDE62B4A1088}"/>
          </ac:spMkLst>
        </pc:spChg>
      </pc:sldChg>
      <pc:sldChg chg="modNotes">
        <pc:chgData name="Emily Bothfeld" userId="dafff253-667d-41f7-a646-051c0c58f757" providerId="ADAL" clId="{16A1351E-C712-4F92-8701-6981DAC79D29}" dt="2026-09-24T16:24:54.749" v="6354" actId="368"/>
        <pc:sldMkLst>
          <pc:docMk/>
          <pc:sldMk cId="4217136837" sldId="657"/>
        </pc:sldMkLst>
      </pc:sldChg>
      <pc:sldChg chg="modSp mod modNotes">
        <pc:chgData name="Emily Bothfeld" userId="dafff253-667d-41f7-a646-051c0c58f757" providerId="ADAL" clId="{16A1351E-C712-4F92-8701-6981DAC79D29}" dt="2026-09-24T16:24:54.749" v="6356" actId="368"/>
        <pc:sldMkLst>
          <pc:docMk/>
          <pc:sldMk cId="312806075" sldId="658"/>
        </pc:sldMkLst>
        <pc:spChg chg="mod">
          <ac:chgData name="Emily Bothfeld" userId="dafff253-667d-41f7-a646-051c0c58f757" providerId="ADAL" clId="{16A1351E-C712-4F92-8701-6981DAC79D29}" dt="2026-09-08T21:31:13.588" v="6323" actId="20577"/>
          <ac:spMkLst>
            <pc:docMk/>
            <pc:sldMk cId="312806075" sldId="658"/>
            <ac:spMk id="10" creationId="{9A904925-0952-C3C0-B4EC-E1046F346631}"/>
          </ac:spMkLst>
        </pc:spChg>
      </pc:sldChg>
      <pc:sldChg chg="modSp mod">
        <pc:chgData name="Emily Bothfeld" userId="dafff253-667d-41f7-a646-051c0c58f757" providerId="ADAL" clId="{16A1351E-C712-4F92-8701-6981DAC79D29}" dt="2026-09-06T14:59:06.379" v="1280" actId="27636"/>
        <pc:sldMkLst>
          <pc:docMk/>
          <pc:sldMk cId="3517043357" sldId="662"/>
        </pc:sldMkLst>
        <pc:spChg chg="mod">
          <ac:chgData name="Emily Bothfeld" userId="dafff253-667d-41f7-a646-051c0c58f757" providerId="ADAL" clId="{16A1351E-C712-4F92-8701-6981DAC79D29}" dt="2026-09-06T14:59:06.379" v="1280" actId="27636"/>
          <ac:spMkLst>
            <pc:docMk/>
            <pc:sldMk cId="3517043357" sldId="662"/>
            <ac:spMk id="10" creationId="{52E9E137-DE4E-4C85-C4FE-B75B1C9E855A}"/>
          </ac:spMkLst>
        </pc:spChg>
      </pc:sldChg>
      <pc:sldChg chg="modSp mod">
        <pc:chgData name="Emily Bothfeld" userId="dafff253-667d-41f7-a646-051c0c58f757" providerId="ADAL" clId="{16A1351E-C712-4F92-8701-6981DAC79D29}" dt="2026-09-08T21:29:32.632" v="6283" actId="20577"/>
        <pc:sldMkLst>
          <pc:docMk/>
          <pc:sldMk cId="3189564454" sldId="664"/>
        </pc:sldMkLst>
        <pc:spChg chg="mod">
          <ac:chgData name="Emily Bothfeld" userId="dafff253-667d-41f7-a646-051c0c58f757" providerId="ADAL" clId="{16A1351E-C712-4F92-8701-6981DAC79D29}" dt="2026-09-08T21:29:32.632" v="6283" actId="20577"/>
          <ac:spMkLst>
            <pc:docMk/>
            <pc:sldMk cId="3189564454" sldId="664"/>
            <ac:spMk id="10" creationId="{F39AE6F2-F4CC-FE21-FF59-BE82C65DD2C5}"/>
          </ac:spMkLst>
        </pc:spChg>
      </pc:sldChg>
      <pc:sldChg chg="modSp mod">
        <pc:chgData name="Emily Bothfeld" userId="dafff253-667d-41f7-a646-051c0c58f757" providerId="ADAL" clId="{16A1351E-C712-4F92-8701-6981DAC79D29}" dt="2026-09-08T20:25:02.179" v="3125" actId="27636"/>
        <pc:sldMkLst>
          <pc:docMk/>
          <pc:sldMk cId="2667518461" sldId="669"/>
        </pc:sldMkLst>
        <pc:spChg chg="mod">
          <ac:chgData name="Emily Bothfeld" userId="dafff253-667d-41f7-a646-051c0c58f757" providerId="ADAL" clId="{16A1351E-C712-4F92-8701-6981DAC79D29}" dt="2026-09-08T20:25:02.179" v="3125" actId="27636"/>
          <ac:spMkLst>
            <pc:docMk/>
            <pc:sldMk cId="2667518461" sldId="669"/>
            <ac:spMk id="10" creationId="{7165F2A5-FFB1-CDA0-E401-CA012D455520}"/>
          </ac:spMkLst>
        </pc:spChg>
      </pc:sldChg>
      <pc:sldChg chg="addSp delSp modSp mod">
        <pc:chgData name="Emily Bothfeld" userId="dafff253-667d-41f7-a646-051c0c58f757" providerId="ADAL" clId="{16A1351E-C712-4F92-8701-6981DAC79D29}" dt="2026-09-06T14:21:32.494" v="125" actId="1076"/>
        <pc:sldMkLst>
          <pc:docMk/>
          <pc:sldMk cId="3324964355" sldId="671"/>
        </pc:sldMkLst>
        <pc:spChg chg="mod">
          <ac:chgData name="Emily Bothfeld" userId="dafff253-667d-41f7-a646-051c0c58f757" providerId="ADAL" clId="{16A1351E-C712-4F92-8701-6981DAC79D29}" dt="2026-09-06T14:18:23.563" v="113" actId="20577"/>
          <ac:spMkLst>
            <pc:docMk/>
            <pc:sldMk cId="3324964355" sldId="671"/>
            <ac:spMk id="3" creationId="{0510A820-8C6F-AC97-68AC-3339AD1C82FC}"/>
          </ac:spMkLst>
        </pc:spChg>
        <pc:picChg chg="add mod">
          <ac:chgData name="Emily Bothfeld" userId="dafff253-667d-41f7-a646-051c0c58f757" providerId="ADAL" clId="{16A1351E-C712-4F92-8701-6981DAC79D29}" dt="2026-09-06T14:21:32.494" v="125" actId="1076"/>
          <ac:picMkLst>
            <pc:docMk/>
            <pc:sldMk cId="3324964355" sldId="671"/>
            <ac:picMk id="5" creationId="{07497F6B-4714-02F1-5973-9666C446141F}"/>
          </ac:picMkLst>
        </pc:picChg>
      </pc:sldChg>
      <pc:sldChg chg="modSp mod">
        <pc:chgData name="Emily Bothfeld" userId="dafff253-667d-41f7-a646-051c0c58f757" providerId="ADAL" clId="{16A1351E-C712-4F92-8701-6981DAC79D29}" dt="2026-09-06T14:59:06.477" v="1281" actId="27636"/>
        <pc:sldMkLst>
          <pc:docMk/>
          <pc:sldMk cId="3014568592" sldId="677"/>
        </pc:sldMkLst>
        <pc:spChg chg="mod">
          <ac:chgData name="Emily Bothfeld" userId="dafff253-667d-41f7-a646-051c0c58f757" providerId="ADAL" clId="{16A1351E-C712-4F92-8701-6981DAC79D29}" dt="2026-09-06T14:59:06.477" v="1281" actId="27636"/>
          <ac:spMkLst>
            <pc:docMk/>
            <pc:sldMk cId="3014568592" sldId="677"/>
            <ac:spMk id="3" creationId="{BFC69C30-F553-971C-22F7-71C9D031C655}"/>
          </ac:spMkLst>
        </pc:spChg>
      </pc:sldChg>
      <pc:sldChg chg="modSp mod">
        <pc:chgData name="Emily Bothfeld" userId="dafff253-667d-41f7-a646-051c0c58f757" providerId="ADAL" clId="{16A1351E-C712-4F92-8701-6981DAC79D29}" dt="2026-09-06T14:59:06.494" v="1282" actId="27636"/>
        <pc:sldMkLst>
          <pc:docMk/>
          <pc:sldMk cId="397628578" sldId="682"/>
        </pc:sldMkLst>
        <pc:spChg chg="mod">
          <ac:chgData name="Emily Bothfeld" userId="dafff253-667d-41f7-a646-051c0c58f757" providerId="ADAL" clId="{16A1351E-C712-4F92-8701-6981DAC79D29}" dt="2026-09-06T14:59:06.494" v="1282" actId="27636"/>
          <ac:spMkLst>
            <pc:docMk/>
            <pc:sldMk cId="397628578" sldId="682"/>
            <ac:spMk id="3" creationId="{EEB63C74-794C-1E33-C700-70B532A4A110}"/>
          </ac:spMkLst>
        </pc:spChg>
      </pc:sldChg>
      <pc:sldChg chg="modSp mod">
        <pc:chgData name="Emily Bothfeld" userId="dafff253-667d-41f7-a646-051c0c58f757" providerId="ADAL" clId="{16A1351E-C712-4F92-8701-6981DAC79D29}" dt="2026-09-08T19:08:03.496" v="1497" actId="20577"/>
        <pc:sldMkLst>
          <pc:docMk/>
          <pc:sldMk cId="151801008" sldId="685"/>
        </pc:sldMkLst>
        <pc:spChg chg="mod">
          <ac:chgData name="Emily Bothfeld" userId="dafff253-667d-41f7-a646-051c0c58f757" providerId="ADAL" clId="{16A1351E-C712-4F92-8701-6981DAC79D29}" dt="2026-09-06T14:21:52.992" v="209" actId="20577"/>
          <ac:spMkLst>
            <pc:docMk/>
            <pc:sldMk cId="151801008" sldId="685"/>
            <ac:spMk id="3" creationId="{E18C9B2C-9D74-E35B-B517-850577DF326F}"/>
          </ac:spMkLst>
        </pc:spChg>
        <pc:spChg chg="mod">
          <ac:chgData name="Emily Bothfeld" userId="dafff253-667d-41f7-a646-051c0c58f757" providerId="ADAL" clId="{16A1351E-C712-4F92-8701-6981DAC79D29}" dt="2026-09-08T19:08:03.496" v="1497" actId="20577"/>
          <ac:spMkLst>
            <pc:docMk/>
            <pc:sldMk cId="151801008" sldId="685"/>
            <ac:spMk id="10" creationId="{FA3E00FD-6253-8B77-6EE6-00D18FD5251A}"/>
          </ac:spMkLst>
        </pc:spChg>
      </pc:sldChg>
      <pc:sldChg chg="modSp mod">
        <pc:chgData name="Emily Bothfeld" userId="dafff253-667d-41f7-a646-051c0c58f757" providerId="ADAL" clId="{16A1351E-C712-4F92-8701-6981DAC79D29}" dt="2026-09-06T14:15:54.449" v="90" actId="20577"/>
        <pc:sldMkLst>
          <pc:docMk/>
          <pc:sldMk cId="850771442" sldId="687"/>
        </pc:sldMkLst>
        <pc:spChg chg="mod">
          <ac:chgData name="Emily Bothfeld" userId="dafff253-667d-41f7-a646-051c0c58f757" providerId="ADAL" clId="{16A1351E-C712-4F92-8701-6981DAC79D29}" dt="2026-09-06T14:15:54.449" v="90" actId="20577"/>
          <ac:spMkLst>
            <pc:docMk/>
            <pc:sldMk cId="850771442" sldId="687"/>
            <ac:spMk id="10" creationId="{62B92CB2-8629-6B2E-3BBC-B5787711769F}"/>
          </ac:spMkLst>
        </pc:spChg>
      </pc:sldChg>
      <pc:sldChg chg="modSp mod">
        <pc:chgData name="Emily Bothfeld" userId="dafff253-667d-41f7-a646-051c0c58f757" providerId="ADAL" clId="{16A1351E-C712-4F92-8701-6981DAC79D29}" dt="2026-09-06T14:16:06.343" v="91" actId="20577"/>
        <pc:sldMkLst>
          <pc:docMk/>
          <pc:sldMk cId="3886668126" sldId="688"/>
        </pc:sldMkLst>
        <pc:spChg chg="mod">
          <ac:chgData name="Emily Bothfeld" userId="dafff253-667d-41f7-a646-051c0c58f757" providerId="ADAL" clId="{16A1351E-C712-4F92-8701-6981DAC79D29}" dt="2026-09-06T14:16:06.343" v="91" actId="20577"/>
          <ac:spMkLst>
            <pc:docMk/>
            <pc:sldMk cId="3886668126" sldId="688"/>
            <ac:spMk id="10" creationId="{0C4D6E89-2FB9-5BB3-966C-3F6F82E1BA2B}"/>
          </ac:spMkLst>
        </pc:spChg>
      </pc:sldChg>
      <pc:sldChg chg="modNotes">
        <pc:chgData name="Emily Bothfeld" userId="dafff253-667d-41f7-a646-051c0c58f757" providerId="ADAL" clId="{16A1351E-C712-4F92-8701-6981DAC79D29}" dt="2026-09-24T16:24:54.797" v="6362" actId="368"/>
        <pc:sldMkLst>
          <pc:docMk/>
          <pc:sldMk cId="595583258" sldId="689"/>
        </pc:sldMkLst>
      </pc:sldChg>
      <pc:sldChg chg="modNotes">
        <pc:chgData name="Emily Bothfeld" userId="dafff253-667d-41f7-a646-051c0c58f757" providerId="ADAL" clId="{16A1351E-C712-4F92-8701-6981DAC79D29}" dt="2026-09-24T16:24:54.797" v="6364" actId="368"/>
        <pc:sldMkLst>
          <pc:docMk/>
          <pc:sldMk cId="598038626" sldId="690"/>
        </pc:sldMkLst>
      </pc:sldChg>
      <pc:sldChg chg="modNotesTx">
        <pc:chgData name="Emily Bothfeld" userId="dafff253-667d-41f7-a646-051c0c58f757" providerId="ADAL" clId="{16A1351E-C712-4F92-8701-6981DAC79D29}" dt="2026-09-06T14:16:36.742" v="92" actId="20577"/>
        <pc:sldMkLst>
          <pc:docMk/>
          <pc:sldMk cId="1231001169" sldId="691"/>
        </pc:sldMkLst>
      </pc:sldChg>
      <pc:sldChg chg="modSp mod">
        <pc:chgData name="Emily Bothfeld" userId="dafff253-667d-41f7-a646-051c0c58f757" providerId="ADAL" clId="{16A1351E-C712-4F92-8701-6981DAC79D29}" dt="2026-09-08T20:25:56.645" v="3130" actId="27636"/>
        <pc:sldMkLst>
          <pc:docMk/>
          <pc:sldMk cId="2943149067" sldId="692"/>
        </pc:sldMkLst>
        <pc:spChg chg="mod">
          <ac:chgData name="Emily Bothfeld" userId="dafff253-667d-41f7-a646-051c0c58f757" providerId="ADAL" clId="{16A1351E-C712-4F92-8701-6981DAC79D29}" dt="2026-09-08T20:25:56.645" v="3130" actId="27636"/>
          <ac:spMkLst>
            <pc:docMk/>
            <pc:sldMk cId="2943149067" sldId="692"/>
            <ac:spMk id="10" creationId="{0C974CB0-3DB6-C6A7-E899-3E11A911026F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4.812" v="6366" actId="368"/>
        <pc:sldMkLst>
          <pc:docMk/>
          <pc:sldMk cId="2543534975" sldId="693"/>
        </pc:sldMkLst>
        <pc:spChg chg="mod">
          <ac:chgData name="Emily Bothfeld" userId="dafff253-667d-41f7-a646-051c0c58f757" providerId="ADAL" clId="{16A1351E-C712-4F92-8701-6981DAC79D29}" dt="2026-09-08T20:26:09.623" v="3132" actId="20577"/>
          <ac:spMkLst>
            <pc:docMk/>
            <pc:sldMk cId="2543534975" sldId="693"/>
            <ac:spMk id="10" creationId="{FE908458-0E96-DCD3-EA93-5B4666EF868D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68" actId="368"/>
        <pc:sldMkLst>
          <pc:docMk/>
          <pc:sldMk cId="4267857173" sldId="717"/>
        </pc:sldMkLst>
        <pc:spChg chg="mod">
          <ac:chgData name="Emily Bothfeld" userId="dafff253-667d-41f7-a646-051c0c58f757" providerId="ADAL" clId="{16A1351E-C712-4F92-8701-6981DAC79D29}" dt="2026-09-06T14:38:09.374" v="484" actId="20577"/>
          <ac:spMkLst>
            <pc:docMk/>
            <pc:sldMk cId="4267857173" sldId="717"/>
            <ac:spMk id="10" creationId="{4657B712-3841-736D-9716-9BCA3D466582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0" actId="368"/>
        <pc:sldMkLst>
          <pc:docMk/>
          <pc:sldMk cId="2433903447" sldId="718"/>
        </pc:sldMkLst>
      </pc:sldChg>
      <pc:sldChg chg="modSp mod">
        <pc:chgData name="Emily Bothfeld" userId="dafff253-667d-41f7-a646-051c0c58f757" providerId="ADAL" clId="{16A1351E-C712-4F92-8701-6981DAC79D29}" dt="2026-09-08T21:31:46.947" v="6340" actId="6549"/>
        <pc:sldMkLst>
          <pc:docMk/>
          <pc:sldMk cId="124624633" sldId="719"/>
        </pc:sldMkLst>
        <pc:spChg chg="mod">
          <ac:chgData name="Emily Bothfeld" userId="dafff253-667d-41f7-a646-051c0c58f757" providerId="ADAL" clId="{16A1351E-C712-4F92-8701-6981DAC79D29}" dt="2026-09-08T21:31:46.947" v="6340" actId="6549"/>
          <ac:spMkLst>
            <pc:docMk/>
            <pc:sldMk cId="124624633" sldId="719"/>
            <ac:spMk id="10" creationId="{3DBCBC7A-C665-9C67-B127-E44747E2526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72" actId="368"/>
        <pc:sldMkLst>
          <pc:docMk/>
          <pc:sldMk cId="639171129" sldId="720"/>
        </pc:sldMkLst>
        <pc:spChg chg="mod">
          <ac:chgData name="Emily Bothfeld" userId="dafff253-667d-41f7-a646-051c0c58f757" providerId="ADAL" clId="{16A1351E-C712-4F92-8701-6981DAC79D29}" dt="2026-09-08T20:27:46.480" v="3154" actId="255"/>
          <ac:spMkLst>
            <pc:docMk/>
            <pc:sldMk cId="639171129" sldId="720"/>
            <ac:spMk id="10" creationId="{D9014FDC-E6A0-9D41-EA40-681232FA2373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4" actId="368"/>
        <pc:sldMkLst>
          <pc:docMk/>
          <pc:sldMk cId="1123575664" sldId="721"/>
        </pc:sldMkLst>
      </pc:sldChg>
      <pc:sldChg chg="modNotes">
        <pc:chgData name="Emily Bothfeld" userId="dafff253-667d-41f7-a646-051c0c58f757" providerId="ADAL" clId="{16A1351E-C712-4F92-8701-6981DAC79D29}" dt="2026-09-24T16:24:54.845" v="6376" actId="368"/>
        <pc:sldMkLst>
          <pc:docMk/>
          <pc:sldMk cId="3334364510" sldId="722"/>
        </pc:sldMkLst>
      </pc:sldChg>
      <pc:sldChg chg="modNotes">
        <pc:chgData name="Emily Bothfeld" userId="dafff253-667d-41f7-a646-051c0c58f757" providerId="ADAL" clId="{16A1351E-C712-4F92-8701-6981DAC79D29}" dt="2026-09-24T16:24:54.845" v="6378" actId="368"/>
        <pc:sldMkLst>
          <pc:docMk/>
          <pc:sldMk cId="4233308959" sldId="723"/>
        </pc:sldMkLst>
      </pc:sldChg>
      <pc:sldChg chg="modNotes">
        <pc:chgData name="Emily Bothfeld" userId="dafff253-667d-41f7-a646-051c0c58f757" providerId="ADAL" clId="{16A1351E-C712-4F92-8701-6981DAC79D29}" dt="2026-09-24T16:24:54.845" v="6380" actId="368"/>
        <pc:sldMkLst>
          <pc:docMk/>
          <pc:sldMk cId="2993805183" sldId="724"/>
        </pc:sldMkLst>
      </pc:sldChg>
      <pc:sldChg chg="modNotes">
        <pc:chgData name="Emily Bothfeld" userId="dafff253-667d-41f7-a646-051c0c58f757" providerId="ADAL" clId="{16A1351E-C712-4F92-8701-6981DAC79D29}" dt="2026-09-24T16:24:54.845" v="6382" actId="368"/>
        <pc:sldMkLst>
          <pc:docMk/>
          <pc:sldMk cId="580338193" sldId="725"/>
        </pc:sldMkLst>
      </pc:sldChg>
      <pc:sldChg chg="modNotes">
        <pc:chgData name="Emily Bothfeld" userId="dafff253-667d-41f7-a646-051c0c58f757" providerId="ADAL" clId="{16A1351E-C712-4F92-8701-6981DAC79D29}" dt="2026-09-24T16:24:54.860" v="6384" actId="368"/>
        <pc:sldMkLst>
          <pc:docMk/>
          <pc:sldMk cId="3457111818" sldId="726"/>
        </pc:sldMkLst>
      </pc:sldChg>
      <pc:sldChg chg="modSp mod modNotes">
        <pc:chgData name="Emily Bothfeld" userId="dafff253-667d-41f7-a646-051c0c58f757" providerId="ADAL" clId="{16A1351E-C712-4F92-8701-6981DAC79D29}" dt="2026-09-24T16:24:54.860" v="6386" actId="368"/>
        <pc:sldMkLst>
          <pc:docMk/>
          <pc:sldMk cId="3428046961" sldId="727"/>
        </pc:sldMkLst>
        <pc:spChg chg="mod">
          <ac:chgData name="Emily Bothfeld" userId="dafff253-667d-41f7-a646-051c0c58f757" providerId="ADAL" clId="{16A1351E-C712-4F92-8701-6981DAC79D29}" dt="2026-09-08T20:28:15.606" v="3156" actId="27636"/>
          <ac:spMkLst>
            <pc:docMk/>
            <pc:sldMk cId="3428046961" sldId="727"/>
            <ac:spMk id="10" creationId="{54F0B2A1-A4C8-839A-24DE-A72E0AC5EC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88" actId="368"/>
        <pc:sldMkLst>
          <pc:docMk/>
          <pc:sldMk cId="635769114" sldId="728"/>
        </pc:sldMkLst>
        <pc:spChg chg="mod">
          <ac:chgData name="Emily Bothfeld" userId="dafff253-667d-41f7-a646-051c0c58f757" providerId="ADAL" clId="{16A1351E-C712-4F92-8701-6981DAC79D29}" dt="2026-09-06T14:39:09.339" v="485" actId="20577"/>
          <ac:spMkLst>
            <pc:docMk/>
            <pc:sldMk cId="635769114" sldId="728"/>
            <ac:spMk id="10" creationId="{4E3626C5-D699-86B6-F1F4-803B893E952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0" actId="368"/>
        <pc:sldMkLst>
          <pc:docMk/>
          <pc:sldMk cId="1770937650" sldId="729"/>
        </pc:sldMkLst>
        <pc:spChg chg="mod">
          <ac:chgData name="Emily Bothfeld" userId="dafff253-667d-41f7-a646-051c0c58f757" providerId="ADAL" clId="{16A1351E-C712-4F92-8701-6981DAC79D29}" dt="2026-09-06T14:51:30.660" v="1111" actId="20577"/>
          <ac:spMkLst>
            <pc:docMk/>
            <pc:sldMk cId="1770937650" sldId="729"/>
            <ac:spMk id="10" creationId="{EDEB3F18-42A3-D439-AAF3-19D9FBA0F60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2" actId="368"/>
        <pc:sldMkLst>
          <pc:docMk/>
          <pc:sldMk cId="1729807022" sldId="730"/>
        </pc:sldMkLst>
        <pc:spChg chg="mod">
          <ac:chgData name="Emily Bothfeld" userId="dafff253-667d-41f7-a646-051c0c58f757" providerId="ADAL" clId="{16A1351E-C712-4F92-8701-6981DAC79D29}" dt="2026-09-06T14:50:45.186" v="1056" actId="20577"/>
          <ac:spMkLst>
            <pc:docMk/>
            <pc:sldMk cId="1729807022" sldId="730"/>
            <ac:spMk id="10" creationId="{FC4774DD-AA53-D101-FC55-768A5BFBB4C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76" v="6394" actId="368"/>
        <pc:sldMkLst>
          <pc:docMk/>
          <pc:sldMk cId="2171909950" sldId="731"/>
        </pc:sldMkLst>
        <pc:spChg chg="mod">
          <ac:chgData name="Emily Bothfeld" userId="dafff253-667d-41f7-a646-051c0c58f757" providerId="ADAL" clId="{16A1351E-C712-4F92-8701-6981DAC79D29}" dt="2026-09-06T14:39:21.730" v="493" actId="20577"/>
          <ac:spMkLst>
            <pc:docMk/>
            <pc:sldMk cId="2171909950" sldId="731"/>
            <ac:spMk id="10" creationId="{E14F62F4-C954-AD48-5D2F-BCE65926F559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396" actId="368"/>
        <pc:sldMkLst>
          <pc:docMk/>
          <pc:sldMk cId="3382221188" sldId="732"/>
        </pc:sldMkLst>
      </pc:sldChg>
      <pc:sldChg chg="modSp mod modNotes">
        <pc:chgData name="Emily Bothfeld" userId="dafff253-667d-41f7-a646-051c0c58f757" providerId="ADAL" clId="{16A1351E-C712-4F92-8701-6981DAC79D29}" dt="2026-09-24T16:24:54.877" v="6398" actId="368"/>
        <pc:sldMkLst>
          <pc:docMk/>
          <pc:sldMk cId="2733427333" sldId="733"/>
        </pc:sldMkLst>
        <pc:spChg chg="mod">
          <ac:chgData name="Emily Bothfeld" userId="dafff253-667d-41f7-a646-051c0c58f757" providerId="ADAL" clId="{16A1351E-C712-4F92-8701-6981DAC79D29}" dt="2026-09-06T14:39:40.809" v="516" actId="20577"/>
          <ac:spMkLst>
            <pc:docMk/>
            <pc:sldMk cId="2733427333" sldId="733"/>
            <ac:spMk id="3" creationId="{C4C4EBDB-C77B-8749-7504-9AB9B3E2CF35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402" actId="368"/>
        <pc:sldMkLst>
          <pc:docMk/>
          <pc:sldMk cId="636653185" sldId="735"/>
        </pc:sldMkLst>
      </pc:sldChg>
      <pc:sldChg chg="modSp mod modNotes">
        <pc:chgData name="Emily Bothfeld" userId="dafff253-667d-41f7-a646-051c0c58f757" providerId="ADAL" clId="{16A1351E-C712-4F92-8701-6981DAC79D29}" dt="2026-09-24T16:24:54.892" v="6404" actId="368"/>
        <pc:sldMkLst>
          <pc:docMk/>
          <pc:sldMk cId="4275584723" sldId="736"/>
        </pc:sldMkLst>
        <pc:spChg chg="mod">
          <ac:chgData name="Emily Bothfeld" userId="dafff253-667d-41f7-a646-051c0c58f757" providerId="ADAL" clId="{16A1351E-C712-4F92-8701-6981DAC79D29}" dt="2026-09-08T20:29:55.985" v="3174" actId="20577"/>
          <ac:spMkLst>
            <pc:docMk/>
            <pc:sldMk cId="4275584723" sldId="736"/>
            <ac:spMk id="10" creationId="{A70A9C5C-E91B-D363-3491-8255F961EB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92" v="6410" actId="368"/>
        <pc:sldMkLst>
          <pc:docMk/>
          <pc:sldMk cId="1408961655" sldId="738"/>
        </pc:sldMkLst>
        <pc:spChg chg="mod">
          <ac:chgData name="Emily Bothfeld" userId="dafff253-667d-41f7-a646-051c0c58f757" providerId="ADAL" clId="{16A1351E-C712-4F92-8701-6981DAC79D29}" dt="2026-09-08T20:34:36.213" v="3598" actId="20577"/>
          <ac:spMkLst>
            <pc:docMk/>
            <pc:sldMk cId="1408961655" sldId="738"/>
            <ac:spMk id="10" creationId="{A7703D5B-8A89-4FB2-3441-14861495DEE3}"/>
          </ac:spMkLst>
        </pc:spChg>
        <pc:picChg chg="mod">
          <ac:chgData name="Emily Bothfeld" userId="dafff253-667d-41f7-a646-051c0c58f757" providerId="ADAL" clId="{16A1351E-C712-4F92-8701-6981DAC79D29}" dt="2026-09-08T20:34:34.450" v="3596" actId="14100"/>
          <ac:picMkLst>
            <pc:docMk/>
            <pc:sldMk cId="1408961655" sldId="738"/>
            <ac:picMk id="2" creationId="{7F575337-0188-621F-D23F-60CE3F2C6AF2}"/>
          </ac:picMkLst>
        </pc:picChg>
      </pc:sldChg>
      <pc:sldChg chg="modSp mod modNotes">
        <pc:chgData name="Emily Bothfeld" userId="dafff253-667d-41f7-a646-051c0c58f757" providerId="ADAL" clId="{16A1351E-C712-4F92-8701-6981DAC79D29}" dt="2026-09-24T16:24:54.892" v="6412" actId="368"/>
        <pc:sldMkLst>
          <pc:docMk/>
          <pc:sldMk cId="3536103150" sldId="739"/>
        </pc:sldMkLst>
        <pc:spChg chg="mod">
          <ac:chgData name="Emily Bothfeld" userId="dafff253-667d-41f7-a646-051c0c58f757" providerId="ADAL" clId="{16A1351E-C712-4F92-8701-6981DAC79D29}" dt="2026-09-08T20:33:30.169" v="3545" actId="20577"/>
          <ac:spMkLst>
            <pc:docMk/>
            <pc:sldMk cId="3536103150" sldId="739"/>
            <ac:spMk id="10" creationId="{5F7638BD-84A5-7763-4488-5272BEA499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08" v="6414" actId="368"/>
        <pc:sldMkLst>
          <pc:docMk/>
          <pc:sldMk cId="2876568863" sldId="740"/>
        </pc:sldMkLst>
        <pc:spChg chg="mod">
          <ac:chgData name="Emily Bothfeld" userId="dafff253-667d-41f7-a646-051c0c58f757" providerId="ADAL" clId="{16A1351E-C712-4F92-8701-6981DAC79D29}" dt="2026-09-08T20:35:16.798" v="3809" actId="20577"/>
          <ac:spMkLst>
            <pc:docMk/>
            <pc:sldMk cId="2876568863" sldId="740"/>
            <ac:spMk id="3" creationId="{FC397DBD-4B71-F683-3336-A53C4B3380B7}"/>
          </ac:spMkLst>
        </pc:spChg>
        <pc:spChg chg="mod">
          <ac:chgData name="Emily Bothfeld" userId="dafff253-667d-41f7-a646-051c0c58f757" providerId="ADAL" clId="{16A1351E-C712-4F92-8701-6981DAC79D29}" dt="2026-09-08T20:35:19.228" v="3811" actId="20577"/>
          <ac:spMkLst>
            <pc:docMk/>
            <pc:sldMk cId="2876568863" sldId="740"/>
            <ac:spMk id="10" creationId="{3A6F54E9-A800-3C8C-34A5-5891111B8CF9}"/>
          </ac:spMkLst>
        </pc:spChg>
      </pc:sldChg>
      <pc:sldChg chg="modNotes">
        <pc:chgData name="Emily Bothfeld" userId="dafff253-667d-41f7-a646-051c0c58f757" providerId="ADAL" clId="{16A1351E-C712-4F92-8701-6981DAC79D29}" dt="2026-09-24T16:24:54.908" v="6416" actId="368"/>
        <pc:sldMkLst>
          <pc:docMk/>
          <pc:sldMk cId="2501664479" sldId="741"/>
        </pc:sldMkLst>
      </pc:sldChg>
      <pc:sldChg chg="modNotes">
        <pc:chgData name="Emily Bothfeld" userId="dafff253-667d-41f7-a646-051c0c58f757" providerId="ADAL" clId="{16A1351E-C712-4F92-8701-6981DAC79D29}" dt="2026-09-24T16:24:54.908" v="6418" actId="368"/>
        <pc:sldMkLst>
          <pc:docMk/>
          <pc:sldMk cId="569181268" sldId="742"/>
        </pc:sldMkLst>
      </pc:sldChg>
      <pc:sldChg chg="modSp mod modNotes">
        <pc:chgData name="Emily Bothfeld" userId="dafff253-667d-41f7-a646-051c0c58f757" providerId="ADAL" clId="{16A1351E-C712-4F92-8701-6981DAC79D29}" dt="2026-09-24T16:24:54.908" v="6420" actId="368"/>
        <pc:sldMkLst>
          <pc:docMk/>
          <pc:sldMk cId="479555047" sldId="743"/>
        </pc:sldMkLst>
        <pc:spChg chg="mod">
          <ac:chgData name="Emily Bothfeld" userId="dafff253-667d-41f7-a646-051c0c58f757" providerId="ADAL" clId="{16A1351E-C712-4F92-8701-6981DAC79D29}" dt="2026-09-06T14:40:19.750" v="525" actId="20577"/>
          <ac:spMkLst>
            <pc:docMk/>
            <pc:sldMk cId="479555047" sldId="743"/>
            <ac:spMk id="10" creationId="{CB6918F5-AE85-25B7-B853-03633634637A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4" actId="368"/>
        <pc:sldMkLst>
          <pc:docMk/>
          <pc:sldMk cId="50882761" sldId="744"/>
        </pc:sldMkLst>
      </pc:sldChg>
      <pc:sldChg chg="modSp mod modNotes">
        <pc:chgData name="Emily Bothfeld" userId="dafff253-667d-41f7-a646-051c0c58f757" providerId="ADAL" clId="{16A1351E-C712-4F92-8701-6981DAC79D29}" dt="2026-09-24T16:24:54.908" v="6422" actId="368"/>
        <pc:sldMkLst>
          <pc:docMk/>
          <pc:sldMk cId="178497196" sldId="745"/>
        </pc:sldMkLst>
        <pc:spChg chg="mod">
          <ac:chgData name="Emily Bothfeld" userId="dafff253-667d-41f7-a646-051c0c58f757" providerId="ADAL" clId="{16A1351E-C712-4F92-8701-6981DAC79D29}" dt="2026-09-06T14:51:51.777" v="1139" actId="20577"/>
          <ac:spMkLst>
            <pc:docMk/>
            <pc:sldMk cId="178497196" sldId="745"/>
            <ac:spMk id="10" creationId="{A2886E56-B2E7-0C12-3933-600919555533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6" actId="368"/>
        <pc:sldMkLst>
          <pc:docMk/>
          <pc:sldMk cId="787538522" sldId="746"/>
        </pc:sldMkLst>
      </pc:sldChg>
      <pc:sldChg chg="modNotes">
        <pc:chgData name="Emily Bothfeld" userId="dafff253-667d-41f7-a646-051c0c58f757" providerId="ADAL" clId="{16A1351E-C712-4F92-8701-6981DAC79D29}" dt="2026-09-24T16:24:54.923" v="6428" actId="368"/>
        <pc:sldMkLst>
          <pc:docMk/>
          <pc:sldMk cId="3683063818" sldId="747"/>
        </pc:sldMkLst>
      </pc:sldChg>
      <pc:sldChg chg="modNotes">
        <pc:chgData name="Emily Bothfeld" userId="dafff253-667d-41f7-a646-051c0c58f757" providerId="ADAL" clId="{16A1351E-C712-4F92-8701-6981DAC79D29}" dt="2026-09-24T16:24:54.955" v="6450" actId="368"/>
        <pc:sldMkLst>
          <pc:docMk/>
          <pc:sldMk cId="934395064" sldId="828"/>
        </pc:sldMkLst>
      </pc:sldChg>
      <pc:sldChg chg="modSp mod modNotes">
        <pc:chgData name="Emily Bothfeld" userId="dafff253-667d-41f7-a646-051c0c58f757" providerId="ADAL" clId="{16A1351E-C712-4F92-8701-6981DAC79D29}" dt="2026-09-24T16:24:54.971" v="6452" actId="368"/>
        <pc:sldMkLst>
          <pc:docMk/>
          <pc:sldMk cId="3677973263" sldId="829"/>
        </pc:sldMkLst>
        <pc:spChg chg="mod">
          <ac:chgData name="Emily Bothfeld" userId="dafff253-667d-41f7-a646-051c0c58f757" providerId="ADAL" clId="{16A1351E-C712-4F92-8701-6981DAC79D29}" dt="2026-09-06T14:50:52.300" v="1063" actId="20577"/>
          <ac:spMkLst>
            <pc:docMk/>
            <pc:sldMk cId="3677973263" sldId="829"/>
            <ac:spMk id="6" creationId="{CEAA4BCC-5DB9-62C6-E46B-E0EB81652E9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34" v="6494" actId="368"/>
        <pc:sldMkLst>
          <pc:docMk/>
          <pc:sldMk cId="2359657904" sldId="830"/>
        </pc:sldMkLst>
        <pc:spChg chg="mod">
          <ac:chgData name="Emily Bothfeld" userId="dafff253-667d-41f7-a646-051c0c58f757" providerId="ADAL" clId="{16A1351E-C712-4F92-8701-6981DAC79D29}" dt="2026-09-08T20:40:45.849" v="4078" actId="27636"/>
          <ac:spMkLst>
            <pc:docMk/>
            <pc:sldMk cId="2359657904" sldId="830"/>
            <ac:spMk id="10" creationId="{5B6E0604-6991-A0B8-B5FF-B65AD433A9E6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6" actId="368"/>
        <pc:sldMkLst>
          <pc:docMk/>
          <pc:sldMk cId="1909057223" sldId="831"/>
        </pc:sldMkLst>
      </pc:sldChg>
      <pc:sldChg chg="modNotes">
        <pc:chgData name="Emily Bothfeld" userId="dafff253-667d-41f7-a646-051c0c58f757" providerId="ADAL" clId="{16A1351E-C712-4F92-8701-6981DAC79D29}" dt="2026-09-24T16:24:55.034" v="6498" actId="368"/>
        <pc:sldMkLst>
          <pc:docMk/>
          <pc:sldMk cId="3719121148" sldId="832"/>
        </pc:sldMkLst>
      </pc:sldChg>
      <pc:sldChg chg="modSp mod modNotes">
        <pc:chgData name="Emily Bothfeld" userId="dafff253-667d-41f7-a646-051c0c58f757" providerId="ADAL" clId="{16A1351E-C712-4F92-8701-6981DAC79D29}" dt="2026-09-24T16:24:55.049" v="6500" actId="368"/>
        <pc:sldMkLst>
          <pc:docMk/>
          <pc:sldMk cId="4120439155" sldId="833"/>
        </pc:sldMkLst>
        <pc:spChg chg="mod">
          <ac:chgData name="Emily Bothfeld" userId="dafff253-667d-41f7-a646-051c0c58f757" providerId="ADAL" clId="{16A1351E-C712-4F92-8701-6981DAC79D29}" dt="2026-09-08T19:14:49.545" v="2069" actId="255"/>
          <ac:spMkLst>
            <pc:docMk/>
            <pc:sldMk cId="4120439155" sldId="833"/>
            <ac:spMk id="10" creationId="{B8E49350-BA0F-27D7-E424-4A90AEB53AB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2" actId="368"/>
        <pc:sldMkLst>
          <pc:docMk/>
          <pc:sldMk cId="582794629" sldId="834"/>
        </pc:sldMkLst>
        <pc:spChg chg="mod">
          <ac:chgData name="Emily Bothfeld" userId="dafff253-667d-41f7-a646-051c0c58f757" providerId="ADAL" clId="{16A1351E-C712-4F92-8701-6981DAC79D29}" dt="2026-09-08T20:41:21.979" v="4086" actId="27636"/>
          <ac:spMkLst>
            <pc:docMk/>
            <pc:sldMk cId="582794629" sldId="834"/>
            <ac:spMk id="10" creationId="{67277256-9DC9-60AC-93CA-A9F4A887FAD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4" actId="368"/>
        <pc:sldMkLst>
          <pc:docMk/>
          <pc:sldMk cId="1071335717" sldId="835"/>
        </pc:sldMkLst>
        <pc:spChg chg="mod">
          <ac:chgData name="Emily Bothfeld" userId="dafff253-667d-41f7-a646-051c0c58f757" providerId="ADAL" clId="{16A1351E-C712-4F92-8701-6981DAC79D29}" dt="2026-09-08T20:42:48.449" v="4274" actId="20577"/>
          <ac:spMkLst>
            <pc:docMk/>
            <pc:sldMk cId="1071335717" sldId="835"/>
            <ac:spMk id="10" creationId="{16D78EAA-4899-A16F-6790-D962EA3C4A59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45" v="6560" actId="368"/>
        <pc:sldMkLst>
          <pc:docMk/>
          <pc:sldMk cId="821645739" sldId="836"/>
        </pc:sldMkLst>
        <pc:spChg chg="mod">
          <ac:chgData name="Emily Bothfeld" userId="dafff253-667d-41f7-a646-051c0c58f757" providerId="ADAL" clId="{16A1351E-C712-4F92-8701-6981DAC79D29}" dt="2026-09-08T21:32:02.180" v="6350" actId="20577"/>
          <ac:spMkLst>
            <pc:docMk/>
            <pc:sldMk cId="821645739" sldId="836"/>
            <ac:spMk id="3" creationId="{411BA408-E094-C5F2-ED29-9B3F4FE4E125}"/>
          </ac:spMkLst>
        </pc:spChg>
      </pc:sldChg>
      <pc:sldChg chg="modNotes">
        <pc:chgData name="Emily Bothfeld" userId="dafff253-667d-41f7-a646-051c0c58f757" providerId="ADAL" clId="{16A1351E-C712-4F92-8701-6981DAC79D29}" dt="2026-09-24T16:24:55.145" v="6562" actId="368"/>
        <pc:sldMkLst>
          <pc:docMk/>
          <pc:sldMk cId="36029451" sldId="837"/>
        </pc:sldMkLst>
      </pc:sldChg>
      <pc:sldChg chg="modNotes">
        <pc:chgData name="Emily Bothfeld" userId="dafff253-667d-41f7-a646-051c0c58f757" providerId="ADAL" clId="{16A1351E-C712-4F92-8701-6981DAC79D29}" dt="2026-09-24T16:24:55.145" v="6564" actId="368"/>
        <pc:sldMkLst>
          <pc:docMk/>
          <pc:sldMk cId="759043340" sldId="838"/>
        </pc:sldMkLst>
      </pc:sldChg>
      <pc:sldChg chg="modNotes">
        <pc:chgData name="Emily Bothfeld" userId="dafff253-667d-41f7-a646-051c0c58f757" providerId="ADAL" clId="{16A1351E-C712-4F92-8701-6981DAC79D29}" dt="2026-09-24T16:24:55.145" v="6566" actId="368"/>
        <pc:sldMkLst>
          <pc:docMk/>
          <pc:sldMk cId="2068788688" sldId="839"/>
        </pc:sldMkLst>
      </pc:sldChg>
      <pc:sldChg chg="modSp mod modNotes">
        <pc:chgData name="Emily Bothfeld" userId="dafff253-667d-41f7-a646-051c0c58f757" providerId="ADAL" clId="{16A1351E-C712-4F92-8701-6981DAC79D29}" dt="2026-09-24T16:24:55.145" v="6568" actId="368"/>
        <pc:sldMkLst>
          <pc:docMk/>
          <pc:sldMk cId="3916773088" sldId="840"/>
        </pc:sldMkLst>
        <pc:spChg chg="mod">
          <ac:chgData name="Emily Bothfeld" userId="dafff253-667d-41f7-a646-051c0c58f757" providerId="ADAL" clId="{16A1351E-C712-4F92-8701-6981DAC79D29}" dt="2026-09-08T19:19:12.057" v="2117" actId="20577"/>
          <ac:spMkLst>
            <pc:docMk/>
            <pc:sldMk cId="3916773088" sldId="840"/>
            <ac:spMk id="4" creationId="{4D12F59B-4AB4-69CF-2110-A521326973D1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0" actId="368"/>
        <pc:sldMkLst>
          <pc:docMk/>
          <pc:sldMk cId="307144061" sldId="841"/>
        </pc:sldMkLst>
      </pc:sldChg>
      <pc:sldChg chg="modSp mod modNotes">
        <pc:chgData name="Emily Bothfeld" userId="dafff253-667d-41f7-a646-051c0c58f757" providerId="ADAL" clId="{16A1351E-C712-4F92-8701-6981DAC79D29}" dt="2026-09-24T16:24:55.161" v="6572" actId="368"/>
        <pc:sldMkLst>
          <pc:docMk/>
          <pc:sldMk cId="3142644165" sldId="842"/>
        </pc:sldMkLst>
        <pc:spChg chg="mod">
          <ac:chgData name="Emily Bothfeld" userId="dafff253-667d-41f7-a646-051c0c58f757" providerId="ADAL" clId="{16A1351E-C712-4F92-8701-6981DAC79D29}" dt="2026-09-08T21:30:40.836" v="6320" actId="20577"/>
          <ac:spMkLst>
            <pc:docMk/>
            <pc:sldMk cId="3142644165" sldId="842"/>
            <ac:spMk id="4" creationId="{B71A735E-FEC8-FD6A-800B-315D20BF3E2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61" v="6574" actId="368"/>
        <pc:sldMkLst>
          <pc:docMk/>
          <pc:sldMk cId="703132995" sldId="843"/>
        </pc:sldMkLst>
        <pc:spChg chg="mod">
          <ac:chgData name="Emily Bothfeld" userId="dafff253-667d-41f7-a646-051c0c58f757" providerId="ADAL" clId="{16A1351E-C712-4F92-8701-6981DAC79D29}" dt="2026-09-06T14:52:06.980" v="1154" actId="20577"/>
          <ac:spMkLst>
            <pc:docMk/>
            <pc:sldMk cId="703132995" sldId="843"/>
            <ac:spMk id="4" creationId="{C0BA582A-3F22-344F-C830-23F0320073DB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6" actId="368"/>
        <pc:sldMkLst>
          <pc:docMk/>
          <pc:sldMk cId="702328197" sldId="844"/>
        </pc:sldMkLst>
      </pc:sldChg>
      <pc:sldChg chg="modNotes">
        <pc:chgData name="Emily Bothfeld" userId="dafff253-667d-41f7-a646-051c0c58f757" providerId="ADAL" clId="{16A1351E-C712-4F92-8701-6981DAC79D29}" dt="2026-09-24T16:24:55.161" v="6578" actId="368"/>
        <pc:sldMkLst>
          <pc:docMk/>
          <pc:sldMk cId="1622726124" sldId="845"/>
        </pc:sldMkLst>
      </pc:sldChg>
      <pc:sldChg chg="modNotes">
        <pc:chgData name="Emily Bothfeld" userId="dafff253-667d-41f7-a646-051c0c58f757" providerId="ADAL" clId="{16A1351E-C712-4F92-8701-6981DAC79D29}" dt="2026-09-24T16:24:55.208" v="6602" actId="368"/>
        <pc:sldMkLst>
          <pc:docMk/>
          <pc:sldMk cId="3547461379" sldId="846"/>
        </pc:sldMkLst>
      </pc:sldChg>
      <pc:sldChg chg="modSp mod modNotes">
        <pc:chgData name="Emily Bothfeld" userId="dafff253-667d-41f7-a646-051c0c58f757" providerId="ADAL" clId="{16A1351E-C712-4F92-8701-6981DAC79D29}" dt="2026-09-24T16:24:55.208" v="6604" actId="368"/>
        <pc:sldMkLst>
          <pc:docMk/>
          <pc:sldMk cId="835496760" sldId="847"/>
        </pc:sldMkLst>
        <pc:spChg chg="mod">
          <ac:chgData name="Emily Bothfeld" userId="dafff253-667d-41f7-a646-051c0c58f757" providerId="ADAL" clId="{16A1351E-C712-4F92-8701-6981DAC79D29}" dt="2026-09-08T21:31:22.445" v="6327" actId="20577"/>
          <ac:spMkLst>
            <pc:docMk/>
            <pc:sldMk cId="835496760" sldId="847"/>
            <ac:spMk id="4" creationId="{F3CAA7FF-5BC3-1D02-A90E-4CFCDFAE08D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0" actId="368"/>
        <pc:sldMkLst>
          <pc:docMk/>
          <pc:sldMk cId="2969967217" sldId="849"/>
        </pc:sldMkLst>
        <pc:spChg chg="mod">
          <ac:chgData name="Emily Bothfeld" userId="dafff253-667d-41f7-a646-051c0c58f757" providerId="ADAL" clId="{16A1351E-C712-4F92-8701-6981DAC79D29}" dt="2026-09-08T19:22:47.921" v="2153" actId="27636"/>
          <ac:spMkLst>
            <pc:docMk/>
            <pc:sldMk cId="2969967217" sldId="849"/>
            <ac:spMk id="3" creationId="{D99DD057-52C8-0811-CC53-573D9BD456A2}"/>
          </ac:spMkLst>
        </pc:spChg>
        <pc:spChg chg="mod">
          <ac:chgData name="Emily Bothfeld" userId="dafff253-667d-41f7-a646-051c0c58f757" providerId="ADAL" clId="{16A1351E-C712-4F92-8701-6981DAC79D29}" dt="2026-09-06T14:59:06.317" v="1279" actId="27636"/>
          <ac:spMkLst>
            <pc:docMk/>
            <pc:sldMk cId="2969967217" sldId="849"/>
            <ac:spMk id="10" creationId="{DEC66997-6D28-4A6A-A764-1040FAD54DF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2" actId="368"/>
        <pc:sldMkLst>
          <pc:docMk/>
          <pc:sldMk cId="4099738840" sldId="850"/>
        </pc:sldMkLst>
        <pc:spChg chg="mod">
          <ac:chgData name="Emily Bothfeld" userId="dafff253-667d-41f7-a646-051c0c58f757" providerId="ADAL" clId="{16A1351E-C712-4F92-8701-6981DAC79D29}" dt="2026-09-08T21:07:48.387" v="5192" actId="20577"/>
          <ac:spMkLst>
            <pc:docMk/>
            <pc:sldMk cId="4099738840" sldId="850"/>
            <ac:spMk id="10" creationId="{5958198B-61F5-8F11-D22C-D955FE7FBEAC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192" v="6594" actId="368"/>
        <pc:sldMkLst>
          <pc:docMk/>
          <pc:sldMk cId="953676468" sldId="851"/>
        </pc:sldMkLst>
      </pc:sldChg>
      <pc:sldChg chg="ord modNotes">
        <pc:chgData name="Emily Bothfeld" userId="dafff253-667d-41f7-a646-051c0c58f757" providerId="ADAL" clId="{16A1351E-C712-4F92-8701-6981DAC79D29}" dt="2026-09-24T16:24:55.192" v="6596" actId="368"/>
        <pc:sldMkLst>
          <pc:docMk/>
          <pc:sldMk cId="1016842399" sldId="852"/>
        </pc:sldMkLst>
      </pc:sldChg>
      <pc:sldChg chg="modSp mod ord modNotes">
        <pc:chgData name="Emily Bothfeld" userId="dafff253-667d-41f7-a646-051c0c58f757" providerId="ADAL" clId="{16A1351E-C712-4F92-8701-6981DAC79D29}" dt="2026-09-24T16:24:55.192" v="6598" actId="368"/>
        <pc:sldMkLst>
          <pc:docMk/>
          <pc:sldMk cId="2927902304" sldId="853"/>
        </pc:sldMkLst>
        <pc:spChg chg="mod">
          <ac:chgData name="Emily Bothfeld" userId="dafff253-667d-41f7-a646-051c0c58f757" providerId="ADAL" clId="{16A1351E-C712-4F92-8701-6981DAC79D29}" dt="2026-09-06T14:50:58.949" v="1075" actId="20577"/>
          <ac:spMkLst>
            <pc:docMk/>
            <pc:sldMk cId="2927902304" sldId="853"/>
            <ac:spMk id="10" creationId="{70651083-5EEC-6BE1-3289-4DB6474D8C57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208" v="6600" actId="368"/>
        <pc:sldMkLst>
          <pc:docMk/>
          <pc:sldMk cId="1844690850" sldId="854"/>
        </pc:sldMkLst>
      </pc:sldChg>
      <pc:sldChg chg="modNotes">
        <pc:chgData name="Emily Bothfeld" userId="dafff253-667d-41f7-a646-051c0c58f757" providerId="ADAL" clId="{16A1351E-C712-4F92-8701-6981DAC79D29}" dt="2026-09-24T16:24:55.208" v="6608" actId="368"/>
        <pc:sldMkLst>
          <pc:docMk/>
          <pc:sldMk cId="1053735092" sldId="855"/>
        </pc:sldMkLst>
      </pc:sldChg>
      <pc:sldChg chg="modNotes">
        <pc:chgData name="Emily Bothfeld" userId="dafff253-667d-41f7-a646-051c0c58f757" providerId="ADAL" clId="{16A1351E-C712-4F92-8701-6981DAC79D29}" dt="2026-09-24T16:24:55.224" v="6610" actId="368"/>
        <pc:sldMkLst>
          <pc:docMk/>
          <pc:sldMk cId="657440000" sldId="856"/>
        </pc:sldMkLst>
      </pc:sldChg>
      <pc:sldChg chg="modNotes">
        <pc:chgData name="Emily Bothfeld" userId="dafff253-667d-41f7-a646-051c0c58f757" providerId="ADAL" clId="{16A1351E-C712-4F92-8701-6981DAC79D29}" dt="2026-09-24T16:24:55.224" v="6612" actId="368"/>
        <pc:sldMkLst>
          <pc:docMk/>
          <pc:sldMk cId="4072880481" sldId="857"/>
        </pc:sldMkLst>
      </pc:sldChg>
      <pc:sldChg chg="modNotes">
        <pc:chgData name="Emily Bothfeld" userId="dafff253-667d-41f7-a646-051c0c58f757" providerId="ADAL" clId="{16A1351E-C712-4F92-8701-6981DAC79D29}" dt="2026-09-24T16:24:55.224" v="6614" actId="368"/>
        <pc:sldMkLst>
          <pc:docMk/>
          <pc:sldMk cId="3844324995" sldId="858"/>
        </pc:sldMkLst>
      </pc:sldChg>
      <pc:sldChg chg="modSp mod modNotes">
        <pc:chgData name="Emily Bothfeld" userId="dafff253-667d-41f7-a646-051c0c58f757" providerId="ADAL" clId="{16A1351E-C712-4F92-8701-6981DAC79D29}" dt="2026-09-24T16:24:55.224" v="6616" actId="368"/>
        <pc:sldMkLst>
          <pc:docMk/>
          <pc:sldMk cId="3361321131" sldId="859"/>
        </pc:sldMkLst>
        <pc:spChg chg="mod">
          <ac:chgData name="Emily Bothfeld" userId="dafff253-667d-41f7-a646-051c0c58f757" providerId="ADAL" clId="{16A1351E-C712-4F92-8701-6981DAC79D29}" dt="2026-09-08T21:30:14.571" v="6306" actId="20577"/>
          <ac:spMkLst>
            <pc:docMk/>
            <pc:sldMk cId="3361321131" sldId="859"/>
            <ac:spMk id="4" creationId="{4B7FDE82-A92A-8230-EC8F-C04F8AFF6075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224" v="6618" actId="368"/>
        <pc:sldMkLst>
          <pc:docMk/>
          <pc:sldMk cId="3039758336" sldId="860"/>
        </pc:sldMkLst>
        <pc:graphicFrameChg chg="modGraphic">
          <ac:chgData name="Emily Bothfeld" userId="dafff253-667d-41f7-a646-051c0c58f757" providerId="ADAL" clId="{16A1351E-C712-4F92-8701-6981DAC79D29}" dt="2026-09-08T21:09:24.568" v="5210" actId="20577"/>
          <ac:graphicFrameMkLst>
            <pc:docMk/>
            <pc:sldMk cId="3039758336" sldId="860"/>
            <ac:graphicFrameMk id="6" creationId="{1AB7E6A1-EDF4-19FD-869D-2133C19EA34D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5.240" v="6620" actId="368"/>
        <pc:sldMkLst>
          <pc:docMk/>
          <pc:sldMk cId="3022695896" sldId="861"/>
        </pc:sldMkLst>
      </pc:sldChg>
      <pc:sldChg chg="modNotes">
        <pc:chgData name="Emily Bothfeld" userId="dafff253-667d-41f7-a646-051c0c58f757" providerId="ADAL" clId="{16A1351E-C712-4F92-8701-6981DAC79D29}" dt="2026-09-24T16:24:55.240" v="6622" actId="368"/>
        <pc:sldMkLst>
          <pc:docMk/>
          <pc:sldMk cId="3413597475" sldId="862"/>
        </pc:sldMkLst>
      </pc:sldChg>
      <pc:sldChg chg="modNotes">
        <pc:chgData name="Emily Bothfeld" userId="dafff253-667d-41f7-a646-051c0c58f757" providerId="ADAL" clId="{16A1351E-C712-4F92-8701-6981DAC79D29}" dt="2026-09-24T16:24:55.240" v="6624" actId="368"/>
        <pc:sldMkLst>
          <pc:docMk/>
          <pc:sldMk cId="2439799905" sldId="863"/>
        </pc:sldMkLst>
      </pc:sldChg>
      <pc:sldChg chg="modNotes">
        <pc:chgData name="Emily Bothfeld" userId="dafff253-667d-41f7-a646-051c0c58f757" providerId="ADAL" clId="{16A1351E-C712-4F92-8701-6981DAC79D29}" dt="2026-09-24T16:24:55.240" v="6626" actId="368"/>
        <pc:sldMkLst>
          <pc:docMk/>
          <pc:sldMk cId="2751936244" sldId="864"/>
        </pc:sldMkLst>
      </pc:sldChg>
      <pc:sldChg chg="modNotes">
        <pc:chgData name="Emily Bothfeld" userId="dafff253-667d-41f7-a646-051c0c58f757" providerId="ADAL" clId="{16A1351E-C712-4F92-8701-6981DAC79D29}" dt="2026-09-24T16:24:55.240" v="6628" actId="368"/>
        <pc:sldMkLst>
          <pc:docMk/>
          <pc:sldMk cId="991917635" sldId="865"/>
        </pc:sldMkLst>
      </pc:sldChg>
      <pc:sldChg chg="modSp mod modNotes">
        <pc:chgData name="Emily Bothfeld" userId="dafff253-667d-41f7-a646-051c0c58f757" providerId="ADAL" clId="{16A1351E-C712-4F92-8701-6981DAC79D29}" dt="2026-09-24T16:24:55.256" v="6630" actId="368"/>
        <pc:sldMkLst>
          <pc:docMk/>
          <pc:sldMk cId="301643686" sldId="866"/>
        </pc:sldMkLst>
        <pc:spChg chg="mod">
          <ac:chgData name="Emily Bothfeld" userId="dafff253-667d-41f7-a646-051c0c58f757" providerId="ADAL" clId="{16A1351E-C712-4F92-8701-6981DAC79D29}" dt="2026-09-08T21:31:40.454" v="6339" actId="20577"/>
          <ac:spMkLst>
            <pc:docMk/>
            <pc:sldMk cId="301643686" sldId="866"/>
            <ac:spMk id="4" creationId="{12496C5D-A4C3-F6D4-0733-F41A405CC46D}"/>
          </ac:spMkLst>
        </pc:spChg>
      </pc:sldChg>
      <pc:sldChg chg="modNotes">
        <pc:chgData name="Emily Bothfeld" userId="dafff253-667d-41f7-a646-051c0c58f757" providerId="ADAL" clId="{16A1351E-C712-4F92-8701-6981DAC79D29}" dt="2026-09-24T16:24:55.256" v="6632" actId="368"/>
        <pc:sldMkLst>
          <pc:docMk/>
          <pc:sldMk cId="3027082259" sldId="867"/>
        </pc:sldMkLst>
      </pc:sldChg>
      <pc:sldChg chg="modNotes">
        <pc:chgData name="Emily Bothfeld" userId="dafff253-667d-41f7-a646-051c0c58f757" providerId="ADAL" clId="{16A1351E-C712-4F92-8701-6981DAC79D29}" dt="2026-09-24T16:24:55.278" v="6638" actId="368"/>
        <pc:sldMkLst>
          <pc:docMk/>
          <pc:sldMk cId="2205777207" sldId="868"/>
        </pc:sldMkLst>
      </pc:sldChg>
      <pc:sldChg chg="modNotes">
        <pc:chgData name="Emily Bothfeld" userId="dafff253-667d-41f7-a646-051c0c58f757" providerId="ADAL" clId="{16A1351E-C712-4F92-8701-6981DAC79D29}" dt="2026-09-24T16:24:55.278" v="6640" actId="368"/>
        <pc:sldMkLst>
          <pc:docMk/>
          <pc:sldMk cId="3486411044" sldId="869"/>
        </pc:sldMkLst>
      </pc:sldChg>
      <pc:sldChg chg="modSp mod modNotes">
        <pc:chgData name="Emily Bothfeld" userId="dafff253-667d-41f7-a646-051c0c58f757" providerId="ADAL" clId="{16A1351E-C712-4F92-8701-6981DAC79D29}" dt="2026-09-24T16:24:55.288" v="6642" actId="368"/>
        <pc:sldMkLst>
          <pc:docMk/>
          <pc:sldMk cId="3317563033" sldId="871"/>
        </pc:sldMkLst>
        <pc:spChg chg="mod">
          <ac:chgData name="Emily Bothfeld" userId="dafff253-667d-41f7-a646-051c0c58f757" providerId="ADAL" clId="{16A1351E-C712-4F92-8701-6981DAC79D29}" dt="2026-09-08T21:12:03.895" v="5338" actId="20577"/>
          <ac:spMkLst>
            <pc:docMk/>
            <pc:sldMk cId="3317563033" sldId="871"/>
            <ac:spMk id="4" creationId="{AA596C22-9B3B-D549-A9D3-0980A97F5572}"/>
          </ac:spMkLst>
        </pc:spChg>
      </pc:sldChg>
      <pc:sldChg chg="modNotes">
        <pc:chgData name="Emily Bothfeld" userId="dafff253-667d-41f7-a646-051c0c58f757" providerId="ADAL" clId="{16A1351E-C712-4F92-8701-6981DAC79D29}" dt="2026-09-24T16:24:55.288" v="6644" actId="368"/>
        <pc:sldMkLst>
          <pc:docMk/>
          <pc:sldMk cId="2188152712" sldId="872"/>
        </pc:sldMkLst>
      </pc:sldChg>
      <pc:sldChg chg="modNotes">
        <pc:chgData name="Emily Bothfeld" userId="dafff253-667d-41f7-a646-051c0c58f757" providerId="ADAL" clId="{16A1351E-C712-4F92-8701-6981DAC79D29}" dt="2026-09-24T16:24:55.288" v="6646" actId="368"/>
        <pc:sldMkLst>
          <pc:docMk/>
          <pc:sldMk cId="741440924" sldId="873"/>
        </pc:sldMkLst>
      </pc:sldChg>
      <pc:sldChg chg="modNotes">
        <pc:chgData name="Emily Bothfeld" userId="dafff253-667d-41f7-a646-051c0c58f757" providerId="ADAL" clId="{16A1351E-C712-4F92-8701-6981DAC79D29}" dt="2026-09-24T16:24:55.288" v="6648" actId="368"/>
        <pc:sldMkLst>
          <pc:docMk/>
          <pc:sldMk cId="2573429468" sldId="874"/>
        </pc:sldMkLst>
      </pc:sldChg>
      <pc:sldChg chg="modSp mod modNotes">
        <pc:chgData name="Emily Bothfeld" userId="dafff253-667d-41f7-a646-051c0c58f757" providerId="ADAL" clId="{16A1351E-C712-4F92-8701-6981DAC79D29}" dt="2026-09-24T16:24:55.288" v="6650" actId="368"/>
        <pc:sldMkLst>
          <pc:docMk/>
          <pc:sldMk cId="1862806215" sldId="875"/>
        </pc:sldMkLst>
        <pc:spChg chg="mod">
          <ac:chgData name="Emily Bothfeld" userId="dafff253-667d-41f7-a646-051c0c58f757" providerId="ADAL" clId="{16A1351E-C712-4F92-8701-6981DAC79D29}" dt="2026-09-08T21:12:32.718" v="5339"/>
          <ac:spMkLst>
            <pc:docMk/>
            <pc:sldMk cId="1862806215" sldId="875"/>
            <ac:spMk id="4" creationId="{A6D3626C-39A3-5B95-F404-5162ABC88A9E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2" actId="368"/>
        <pc:sldMkLst>
          <pc:docMk/>
          <pc:sldMk cId="540615884" sldId="876"/>
        </pc:sldMkLst>
      </pc:sldChg>
      <pc:sldChg chg="modSp mod modNotes">
        <pc:chgData name="Emily Bothfeld" userId="dafff253-667d-41f7-a646-051c0c58f757" providerId="ADAL" clId="{16A1351E-C712-4F92-8701-6981DAC79D29}" dt="2026-09-24T16:24:55.304" v="6654" actId="368"/>
        <pc:sldMkLst>
          <pc:docMk/>
          <pc:sldMk cId="512910025" sldId="877"/>
        </pc:sldMkLst>
        <pc:spChg chg="mod">
          <ac:chgData name="Emily Bothfeld" userId="dafff253-667d-41f7-a646-051c0c58f757" providerId="ADAL" clId="{16A1351E-C712-4F92-8701-6981DAC79D29}" dt="2026-09-08T21:16:20.653" v="5915" actId="20577"/>
          <ac:spMkLst>
            <pc:docMk/>
            <pc:sldMk cId="512910025" sldId="877"/>
            <ac:spMk id="4" creationId="{BB3CB3E9-95B0-AAA9-AD21-896D1121F6AC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04" v="6656" actId="368"/>
        <pc:sldMkLst>
          <pc:docMk/>
          <pc:sldMk cId="1175196236" sldId="878"/>
        </pc:sldMkLst>
        <pc:spChg chg="mod">
          <ac:chgData name="Emily Bothfeld" userId="dafff253-667d-41f7-a646-051c0c58f757" providerId="ADAL" clId="{16A1351E-C712-4F92-8701-6981DAC79D29}" dt="2026-09-08T21:15:21.897" v="5764" actId="20577"/>
          <ac:spMkLst>
            <pc:docMk/>
            <pc:sldMk cId="1175196236" sldId="878"/>
            <ac:spMk id="4" creationId="{9A157140-04DB-C096-B386-3791CFAF9C38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8" actId="368"/>
        <pc:sldMkLst>
          <pc:docMk/>
          <pc:sldMk cId="1906315075" sldId="879"/>
        </pc:sldMkLst>
      </pc:sldChg>
      <pc:sldChg chg="modSp mod modNotes">
        <pc:chgData name="Emily Bothfeld" userId="dafff253-667d-41f7-a646-051c0c58f757" providerId="ADAL" clId="{16A1351E-C712-4F92-8701-6981DAC79D29}" dt="2026-09-24T16:24:55.304" v="6660" actId="368"/>
        <pc:sldMkLst>
          <pc:docMk/>
          <pc:sldMk cId="4121715922" sldId="880"/>
        </pc:sldMkLst>
        <pc:spChg chg="mod">
          <ac:chgData name="Emily Bothfeld" userId="dafff253-667d-41f7-a646-051c0c58f757" providerId="ADAL" clId="{16A1351E-C712-4F92-8701-6981DAC79D29}" dt="2026-09-08T21:16:41.131" v="5918" actId="14"/>
          <ac:spMkLst>
            <pc:docMk/>
            <pc:sldMk cId="4121715922" sldId="880"/>
            <ac:spMk id="4" creationId="{DEE84BFF-422A-0180-641D-2BF5D7E0836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20" v="6662" actId="368"/>
        <pc:sldMkLst>
          <pc:docMk/>
          <pc:sldMk cId="896988551" sldId="881"/>
        </pc:sldMkLst>
        <pc:spChg chg="mod">
          <ac:chgData name="Emily Bothfeld" userId="dafff253-667d-41f7-a646-051c0c58f757" providerId="ADAL" clId="{16A1351E-C712-4F92-8701-6981DAC79D29}" dt="2026-09-08T21:17:02.959" v="5972" actId="14100"/>
          <ac:spMkLst>
            <pc:docMk/>
            <pc:sldMk cId="896988551" sldId="881"/>
            <ac:spMk id="3" creationId="{231716C6-474F-012A-CA7D-2A8BE3FC2584}"/>
          </ac:spMkLst>
        </pc:spChg>
        <pc:spChg chg="mod">
          <ac:chgData name="Emily Bothfeld" userId="dafff253-667d-41f7-a646-051c0c58f757" providerId="ADAL" clId="{16A1351E-C712-4F92-8701-6981DAC79D29}" dt="2026-09-08T21:17:42.356" v="6080" actId="20577"/>
          <ac:spMkLst>
            <pc:docMk/>
            <pc:sldMk cId="896988551" sldId="881"/>
            <ac:spMk id="4" creationId="{9BD6A3E8-087E-410F-18C2-EC759FC786F2}"/>
          </ac:spMkLst>
        </pc:spChg>
      </pc:sldChg>
      <pc:sldChg chg="modNotes">
        <pc:chgData name="Emily Bothfeld" userId="dafff253-667d-41f7-a646-051c0c58f757" providerId="ADAL" clId="{16A1351E-C712-4F92-8701-6981DAC79D29}" dt="2026-09-24T16:24:55.320" v="6664" actId="368"/>
        <pc:sldMkLst>
          <pc:docMk/>
          <pc:sldMk cId="1353136754" sldId="882"/>
        </pc:sldMkLst>
      </pc:sldChg>
      <pc:sldChg chg="modNotes">
        <pc:chgData name="Emily Bothfeld" userId="dafff253-667d-41f7-a646-051c0c58f757" providerId="ADAL" clId="{16A1351E-C712-4F92-8701-6981DAC79D29}" dt="2026-09-24T16:24:55.335" v="6678" actId="368"/>
        <pc:sldMkLst>
          <pc:docMk/>
          <pc:sldMk cId="1641535791" sldId="884"/>
        </pc:sldMkLst>
      </pc:sldChg>
      <pc:sldChg chg="addSp delSp modSp mod modNotes">
        <pc:chgData name="Emily Bothfeld" userId="dafff253-667d-41f7-a646-051c0c58f757" providerId="ADAL" clId="{16A1351E-C712-4F92-8701-6981DAC79D29}" dt="2026-09-24T16:24:55.335" v="6680" actId="368"/>
        <pc:sldMkLst>
          <pc:docMk/>
          <pc:sldMk cId="3488092325" sldId="885"/>
        </pc:sldMkLst>
      </pc:sldChg>
      <pc:sldChg chg="modNotes">
        <pc:chgData name="Emily Bothfeld" userId="dafff253-667d-41f7-a646-051c0c58f757" providerId="ADAL" clId="{16A1351E-C712-4F92-8701-6981DAC79D29}" dt="2026-09-24T16:24:55.351" v="6682" actId="368"/>
        <pc:sldMkLst>
          <pc:docMk/>
          <pc:sldMk cId="3126533682" sldId="886"/>
        </pc:sldMkLst>
      </pc:sldChg>
      <pc:sldChg chg="modSp mod modNotes">
        <pc:chgData name="Emily Bothfeld" userId="dafff253-667d-41f7-a646-051c0c58f757" providerId="ADAL" clId="{16A1351E-C712-4F92-8701-6981DAC79D29}" dt="2026-09-24T16:24:55.351" v="6684" actId="368"/>
        <pc:sldMkLst>
          <pc:docMk/>
          <pc:sldMk cId="2425513419" sldId="887"/>
        </pc:sldMkLst>
        <pc:spChg chg="mod">
          <ac:chgData name="Emily Bothfeld" userId="dafff253-667d-41f7-a646-051c0c58f757" providerId="ADAL" clId="{16A1351E-C712-4F92-8701-6981DAC79D29}" dt="2026-09-08T21:19:16.425" v="6093" actId="27636"/>
          <ac:spMkLst>
            <pc:docMk/>
            <pc:sldMk cId="2425513419" sldId="887"/>
            <ac:spMk id="4" creationId="{3216F462-B1BE-71CF-42CA-3B07793B014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6" actId="368"/>
        <pc:sldMkLst>
          <pc:docMk/>
          <pc:sldMk cId="588945275" sldId="888"/>
        </pc:sldMkLst>
        <pc:spChg chg="mod">
          <ac:chgData name="Emily Bothfeld" userId="dafff253-667d-41f7-a646-051c0c58f757" providerId="ADAL" clId="{16A1351E-C712-4F92-8701-6981DAC79D29}" dt="2026-09-08T21:19:31.247" v="6121" actId="20577"/>
          <ac:spMkLst>
            <pc:docMk/>
            <pc:sldMk cId="588945275" sldId="888"/>
            <ac:spMk id="3" creationId="{A0BC1571-50BC-F61F-2E40-299CF66BDA33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8" actId="368"/>
        <pc:sldMkLst>
          <pc:docMk/>
          <pc:sldMk cId="2553859328" sldId="889"/>
        </pc:sldMkLst>
        <pc:spChg chg="mod">
          <ac:chgData name="Emily Bothfeld" userId="dafff253-667d-41f7-a646-051c0c58f757" providerId="ADAL" clId="{16A1351E-C712-4F92-8701-6981DAC79D29}" dt="2026-09-08T21:19:52.556" v="6126" actId="27636"/>
          <ac:spMkLst>
            <pc:docMk/>
            <pc:sldMk cId="2553859328" sldId="889"/>
            <ac:spMk id="4" creationId="{38F650CF-B09A-E0B7-C4D4-6C3DADE128F9}"/>
          </ac:spMkLst>
        </pc:spChg>
      </pc:sldChg>
      <pc:sldChg chg="modNotes">
        <pc:chgData name="Emily Bothfeld" userId="dafff253-667d-41f7-a646-051c0c58f757" providerId="ADAL" clId="{16A1351E-C712-4F92-8701-6981DAC79D29}" dt="2026-09-24T16:24:55.351" v="6690" actId="368"/>
        <pc:sldMkLst>
          <pc:docMk/>
          <pc:sldMk cId="809788038" sldId="890"/>
        </pc:sldMkLst>
      </pc:sldChg>
      <pc:sldChg chg="modSp mod modNotes">
        <pc:chgData name="Emily Bothfeld" userId="dafff253-667d-41f7-a646-051c0c58f757" providerId="ADAL" clId="{16A1351E-C712-4F92-8701-6981DAC79D29}" dt="2026-09-24T16:24:55.367" v="6692" actId="368"/>
        <pc:sldMkLst>
          <pc:docMk/>
          <pc:sldMk cId="3691678270" sldId="891"/>
        </pc:sldMkLst>
        <pc:spChg chg="mod">
          <ac:chgData name="Emily Bothfeld" userId="dafff253-667d-41f7-a646-051c0c58f757" providerId="ADAL" clId="{16A1351E-C712-4F92-8701-6981DAC79D29}" dt="2026-09-06T14:51:58.905" v="1147" actId="20577"/>
          <ac:spMkLst>
            <pc:docMk/>
            <pc:sldMk cId="3691678270" sldId="891"/>
            <ac:spMk id="4" creationId="{6211DE83-55F5-CF0C-4D7B-B201E85FBF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4" actId="368"/>
        <pc:sldMkLst>
          <pc:docMk/>
          <pc:sldMk cId="3411039676" sldId="892"/>
        </pc:sldMkLst>
        <pc:spChg chg="mod">
          <ac:chgData name="Emily Bothfeld" userId="dafff253-667d-41f7-a646-051c0c58f757" providerId="ADAL" clId="{16A1351E-C712-4F92-8701-6981DAC79D29}" dt="2026-09-08T21:20:34.962" v="6194" actId="20577"/>
          <ac:spMkLst>
            <pc:docMk/>
            <pc:sldMk cId="3411039676" sldId="892"/>
            <ac:spMk id="4" creationId="{20F5652B-CBF1-BC61-A652-3860D65F81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6" actId="368"/>
        <pc:sldMkLst>
          <pc:docMk/>
          <pc:sldMk cId="3703486861" sldId="893"/>
        </pc:sldMkLst>
        <pc:spChg chg="mod">
          <ac:chgData name="Emily Bothfeld" userId="dafff253-667d-41f7-a646-051c0c58f757" providerId="ADAL" clId="{16A1351E-C712-4F92-8701-6981DAC79D29}" dt="2026-09-08T21:31:28.282" v="6329" actId="27636"/>
          <ac:spMkLst>
            <pc:docMk/>
            <pc:sldMk cId="3703486861" sldId="893"/>
            <ac:spMk id="4" creationId="{AB9EB474-9EC7-D5EC-CE8D-1E27D2DEAC1F}"/>
          </ac:spMkLst>
        </pc:spChg>
      </pc:sldChg>
      <pc:sldChg chg="modSp mod">
        <pc:chgData name="Emily Bothfeld" userId="dafff253-667d-41f7-a646-051c0c58f757" providerId="ADAL" clId="{16A1351E-C712-4F92-8701-6981DAC79D29}" dt="2026-09-08T19:58:46.305" v="2998" actId="20577"/>
        <pc:sldMkLst>
          <pc:docMk/>
          <pc:sldMk cId="825895129" sldId="894"/>
        </pc:sldMkLst>
        <pc:spChg chg="mod">
          <ac:chgData name="Emily Bothfeld" userId="dafff253-667d-41f7-a646-051c0c58f757" providerId="ADAL" clId="{16A1351E-C712-4F92-8701-6981DAC79D29}" dt="2026-09-08T18:15:19.916" v="1483" actId="20577"/>
          <ac:spMkLst>
            <pc:docMk/>
            <pc:sldMk cId="825895129" sldId="894"/>
            <ac:spMk id="3" creationId="{D0D43880-04EF-FE54-D1F0-44FF562EA57A}"/>
          </ac:spMkLst>
        </pc:spChg>
        <pc:spChg chg="mod">
          <ac:chgData name="Emily Bothfeld" userId="dafff253-667d-41f7-a646-051c0c58f757" providerId="ADAL" clId="{16A1351E-C712-4F92-8701-6981DAC79D29}" dt="2026-09-08T19:58:46.305" v="2998" actId="20577"/>
          <ac:spMkLst>
            <pc:docMk/>
            <pc:sldMk cId="825895129" sldId="894"/>
            <ac:spMk id="10" creationId="{8EB34938-B8A8-1945-C567-5DC0306B99B7}"/>
          </ac:spMkLst>
        </pc:spChg>
      </pc:sldChg>
      <pc:sldChg chg="modNotes">
        <pc:chgData name="Emily Bothfeld" userId="dafff253-667d-41f7-a646-051c0c58f757" providerId="ADAL" clId="{16A1351E-C712-4F92-8701-6981DAC79D29}" dt="2026-09-24T16:24:54.781" v="6360" actId="368"/>
        <pc:sldMkLst>
          <pc:docMk/>
          <pc:sldMk cId="2047541994" sldId="895"/>
        </pc:sldMkLst>
      </pc:sldChg>
      <pc:sldChg chg="modSp mod modNotesTx">
        <pc:chgData name="Emily Bothfeld" userId="dafff253-667d-41f7-a646-051c0c58f757" providerId="ADAL" clId="{16A1351E-C712-4F92-8701-6981DAC79D29}" dt="2026-09-06T14:15:11.843" v="80" actId="20577"/>
        <pc:sldMkLst>
          <pc:docMk/>
          <pc:sldMk cId="442509095" sldId="896"/>
        </pc:sldMkLst>
        <pc:spChg chg="mod">
          <ac:chgData name="Emily Bothfeld" userId="dafff253-667d-41f7-a646-051c0c58f757" providerId="ADAL" clId="{16A1351E-C712-4F92-8701-6981DAC79D29}" dt="2026-09-06T14:15:11.843" v="80" actId="20577"/>
          <ac:spMkLst>
            <pc:docMk/>
            <pc:sldMk cId="442509095" sldId="896"/>
            <ac:spMk id="10" creationId="{065F19BC-3BF4-529E-C517-D57A32345AA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4" actId="368"/>
        <pc:sldMkLst>
          <pc:docMk/>
          <pc:sldMk cId="989827176" sldId="897"/>
        </pc:sldMkLst>
        <pc:spChg chg="mod">
          <ac:chgData name="Emily Bothfeld" userId="dafff253-667d-41f7-a646-051c0c58f757" providerId="ADAL" clId="{16A1351E-C712-4F92-8701-6981DAC79D29}" dt="2026-09-06T14:44:21.021" v="598" actId="20577"/>
          <ac:spMkLst>
            <pc:docMk/>
            <pc:sldMk cId="989827176" sldId="897"/>
            <ac:spMk id="3" creationId="{BEED422E-1530-7704-0B15-FCFDF7B841E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23" v="6430" actId="368"/>
        <pc:sldMkLst>
          <pc:docMk/>
          <pc:sldMk cId="2365497180" sldId="898"/>
        </pc:sldMkLst>
        <pc:spChg chg="mod">
          <ac:chgData name="Emily Bothfeld" userId="dafff253-667d-41f7-a646-051c0c58f757" providerId="ADAL" clId="{16A1351E-C712-4F92-8701-6981DAC79D29}" dt="2026-09-08T20:36:18.127" v="3828" actId="20577"/>
          <ac:spMkLst>
            <pc:docMk/>
            <pc:sldMk cId="2365497180" sldId="898"/>
            <ac:spMk id="3" creationId="{083B66F5-CC3C-AADB-777A-F1DCB86E59D0}"/>
          </ac:spMkLst>
        </pc:spChg>
        <pc:spChg chg="mod">
          <ac:chgData name="Emily Bothfeld" userId="dafff253-667d-41f7-a646-051c0c58f757" providerId="ADAL" clId="{16A1351E-C712-4F92-8701-6981DAC79D29}" dt="2026-09-08T20:36:51.490" v="3857" actId="207"/>
          <ac:spMkLst>
            <pc:docMk/>
            <pc:sldMk cId="2365497180" sldId="898"/>
            <ac:spMk id="10" creationId="{BBF2144E-40F2-151A-6BAD-0DE838123659}"/>
          </ac:spMkLst>
        </pc:spChg>
      </pc:sldChg>
      <pc:sldChg chg="modSp mod ord modNotes modNotesTx">
        <pc:chgData name="Emily Bothfeld" userId="dafff253-667d-41f7-a646-051c0c58f757" providerId="ADAL" clId="{16A1351E-C712-4F92-8701-6981DAC79D29}" dt="2026-09-24T16:24:55.176" v="6580" actId="368"/>
        <pc:sldMkLst>
          <pc:docMk/>
          <pc:sldMk cId="1888839723" sldId="899"/>
        </pc:sldMkLst>
        <pc:spChg chg="mod">
          <ac:chgData name="Emily Bothfeld" userId="dafff253-667d-41f7-a646-051c0c58f757" providerId="ADAL" clId="{16A1351E-C712-4F92-8701-6981DAC79D29}" dt="2026-09-08T21:03:55.416" v="5032" actId="27636"/>
          <ac:spMkLst>
            <pc:docMk/>
            <pc:sldMk cId="1888839723" sldId="899"/>
            <ac:spMk id="3" creationId="{70396BBA-3937-BB6B-6EC8-BDF6443C8F0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274" v="6634" actId="368"/>
        <pc:sldMkLst>
          <pc:docMk/>
          <pc:sldMk cId="3189487963" sldId="900"/>
        </pc:sldMkLst>
        <pc:spChg chg="mod">
          <ac:chgData name="Emily Bothfeld" userId="dafff253-667d-41f7-a646-051c0c58f757" providerId="ADAL" clId="{16A1351E-C712-4F92-8701-6981DAC79D29}" dt="2026-09-08T21:10:00.089" v="5213" actId="27636"/>
          <ac:spMkLst>
            <pc:docMk/>
            <pc:sldMk cId="3189487963" sldId="900"/>
            <ac:spMk id="3" creationId="{DB8A2C79-C2B0-429D-9D1D-127127DCB66B}"/>
          </ac:spMkLst>
        </pc:spChg>
      </pc:sldChg>
      <pc:sldChg chg="addSp delSp modSp add del mod ord modNotes">
        <pc:chgData name="Emily Bothfeld" userId="dafff253-667d-41f7-a646-051c0c58f757" providerId="ADAL" clId="{16A1351E-C712-4F92-8701-6981DAC79D29}" dt="2026-09-24T16:24:55.129" v="6556" actId="368"/>
        <pc:sldMkLst>
          <pc:docMk/>
          <pc:sldMk cId="2372391773" sldId="901"/>
        </pc:sldMkLst>
        <pc:spChg chg="mod">
          <ac:chgData name="Emily Bothfeld" userId="dafff253-667d-41f7-a646-051c0c58f757" providerId="ADAL" clId="{16A1351E-C712-4F92-8701-6981DAC79D29}" dt="2026-09-06T15:07:49.406" v="1443" actId="20577"/>
          <ac:spMkLst>
            <pc:docMk/>
            <pc:sldMk cId="2372391773" sldId="901"/>
            <ac:spMk id="3" creationId="{33D9722F-8443-90E1-D96C-A97CC20D0CC6}"/>
          </ac:spMkLst>
        </pc:spChg>
        <pc:spChg chg="mod">
          <ac:chgData name="Emily Bothfeld" userId="dafff253-667d-41f7-a646-051c0c58f757" providerId="ADAL" clId="{16A1351E-C712-4F92-8701-6981DAC79D29}" dt="2026-09-08T20:53:56.444" v="4890" actId="20577"/>
          <ac:spMkLst>
            <pc:docMk/>
            <pc:sldMk cId="2372391773" sldId="901"/>
            <ac:spMk id="4" creationId="{B60823A0-2F9B-D41C-FE6B-7DE420BDC6DF}"/>
          </ac:spMkLst>
        </pc:spChg>
        <pc:picChg chg="add del mod">
          <ac:chgData name="Emily Bothfeld" userId="dafff253-667d-41f7-a646-051c0c58f757" providerId="ADAL" clId="{16A1351E-C712-4F92-8701-6981DAC79D29}" dt="2026-09-08T20:54:51.246" v="4968" actId="478"/>
          <ac:picMkLst>
            <pc:docMk/>
            <pc:sldMk cId="2372391773" sldId="901"/>
            <ac:picMk id="5" creationId="{C479A967-8FCB-A0C4-6758-F60A67D71039}"/>
          </ac:picMkLst>
        </pc:picChg>
      </pc:sldChg>
      <pc:sldChg chg="modSp add mod">
        <pc:chgData name="Emily Bothfeld" userId="dafff253-667d-41f7-a646-051c0c58f757" providerId="ADAL" clId="{16A1351E-C712-4F92-8701-6981DAC79D29}" dt="2026-09-08T19:10:08.762" v="2040" actId="20577"/>
        <pc:sldMkLst>
          <pc:docMk/>
          <pc:sldMk cId="3956868944" sldId="902"/>
        </pc:sldMkLst>
        <pc:spChg chg="mod">
          <ac:chgData name="Emily Bothfeld" userId="dafff253-667d-41f7-a646-051c0c58f757" providerId="ADAL" clId="{16A1351E-C712-4F92-8701-6981DAC79D29}" dt="2026-09-06T14:37:08.451" v="473" actId="20577"/>
          <ac:spMkLst>
            <pc:docMk/>
            <pc:sldMk cId="3956868944" sldId="902"/>
            <ac:spMk id="3" creationId="{A3946B8B-B869-D51A-07AD-D4DA5D1E9A30}"/>
          </ac:spMkLst>
        </pc:spChg>
        <pc:spChg chg="mod">
          <ac:chgData name="Emily Bothfeld" userId="dafff253-667d-41f7-a646-051c0c58f757" providerId="ADAL" clId="{16A1351E-C712-4F92-8701-6981DAC79D29}" dt="2026-09-08T19:10:08.762" v="2040" actId="20577"/>
          <ac:spMkLst>
            <pc:docMk/>
            <pc:sldMk cId="3956868944" sldId="902"/>
            <ac:spMk id="10" creationId="{3EB750D6-FCCA-E0F1-7498-D00458C5D02F}"/>
          </ac:spMkLst>
        </pc:spChg>
      </pc:sldChg>
      <pc:sldChg chg="addSp modSp add mod modNotes">
        <pc:chgData name="Emily Bothfeld" userId="dafff253-667d-41f7-a646-051c0c58f757" providerId="ADAL" clId="{16A1351E-C712-4F92-8701-6981DAC79D29}" dt="2026-09-24T16:24:55.129" v="6558" actId="368"/>
        <pc:sldMkLst>
          <pc:docMk/>
          <pc:sldMk cId="2560490293" sldId="903"/>
        </pc:sldMkLst>
        <pc:spChg chg="add mod">
          <ac:chgData name="Emily Bothfeld" userId="dafff253-667d-41f7-a646-051c0c58f757" providerId="ADAL" clId="{16A1351E-C712-4F92-8701-6981DAC79D29}" dt="2026-09-08T19:18:42.335" v="2096" actId="14826"/>
          <ac:spMkLst>
            <pc:docMk/>
            <pc:sldMk cId="2560490293" sldId="903"/>
            <ac:spMk id="2" creationId="{D2AEA394-A702-6479-CFEC-3EFC7CCBDDC2}"/>
          </ac:spMkLst>
        </pc:spChg>
        <pc:spChg chg="mod">
          <ac:chgData name="Emily Bothfeld" userId="dafff253-667d-41f7-a646-051c0c58f757" providerId="ADAL" clId="{16A1351E-C712-4F92-8701-6981DAC79D29}" dt="2026-09-08T19:18:51.109" v="2097" actId="20577"/>
          <ac:spMkLst>
            <pc:docMk/>
            <pc:sldMk cId="2560490293" sldId="903"/>
            <ac:spMk id="3" creationId="{2A744891-BC4E-4919-A97C-0D936F607021}"/>
          </ac:spMkLst>
        </pc:spChg>
        <pc:spChg chg="mod">
          <ac:chgData name="Emily Bothfeld" userId="dafff253-667d-41f7-a646-051c0c58f757" providerId="ADAL" clId="{16A1351E-C712-4F92-8701-6981DAC79D29}" dt="2026-09-08T20:55:01.484" v="4984" actId="20577"/>
          <ac:spMkLst>
            <pc:docMk/>
            <pc:sldMk cId="2560490293" sldId="903"/>
            <ac:spMk id="4" creationId="{CA2CED05-466F-5CB8-7580-B93F153421AC}"/>
          </ac:spMkLst>
        </pc:spChg>
        <pc:picChg chg="mod">
          <ac:chgData name="Emily Bothfeld" userId="dafff253-667d-41f7-a646-051c0c58f757" providerId="ADAL" clId="{16A1351E-C712-4F92-8701-6981DAC79D29}" dt="2026-09-08T19:18:42.335" v="2096" actId="14826"/>
          <ac:picMkLst>
            <pc:docMk/>
            <pc:sldMk cId="2560490293" sldId="903"/>
            <ac:picMk id="5" creationId="{EFF271AD-9DE1-FBC7-801A-F5EFE36ED98C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208" v="6606" actId="368"/>
        <pc:sldMkLst>
          <pc:docMk/>
          <pc:sldMk cId="166182744" sldId="904"/>
        </pc:sldMkLst>
        <pc:spChg chg="mod">
          <ac:chgData name="Emily Bothfeld" userId="dafff253-667d-41f7-a646-051c0c58f757" providerId="ADAL" clId="{16A1351E-C712-4F92-8701-6981DAC79D29}" dt="2026-09-08T19:25:20.949" v="2184" actId="20577"/>
          <ac:spMkLst>
            <pc:docMk/>
            <pc:sldMk cId="166182744" sldId="904"/>
            <ac:spMk id="17" creationId="{F39B671F-B0C1-7E75-0934-0D880664DFD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66" actId="368"/>
        <pc:sldMkLst>
          <pc:docMk/>
          <pc:sldMk cId="3945342952" sldId="905"/>
        </pc:sldMkLst>
        <pc:spChg chg="mod">
          <ac:chgData name="Emily Bothfeld" userId="dafff253-667d-41f7-a646-051c0c58f757" providerId="ADAL" clId="{16A1351E-C712-4F92-8701-6981DAC79D29}" dt="2026-09-08T19:54:43.322" v="2727" actId="20577"/>
          <ac:spMkLst>
            <pc:docMk/>
            <pc:sldMk cId="3945342952" sldId="905"/>
            <ac:spMk id="3" creationId="{DD071B29-1D93-5B95-6F01-D5000769367E}"/>
          </ac:spMkLst>
        </pc:spChg>
        <pc:picChg chg="mod">
          <ac:chgData name="Emily Bothfeld" userId="dafff253-667d-41f7-a646-051c0c58f757" providerId="ADAL" clId="{16A1351E-C712-4F92-8701-6981DAC79D29}" dt="2026-09-08T19:55:16.327" v="2728" actId="14826"/>
          <ac:picMkLst>
            <pc:docMk/>
            <pc:sldMk cId="3945342952" sldId="905"/>
            <ac:picMk id="6" creationId="{8E98CE61-7CD9-FCD4-195E-332E6CD3A33E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320" v="6668" actId="368"/>
        <pc:sldMkLst>
          <pc:docMk/>
          <pc:sldMk cId="860545089" sldId="906"/>
        </pc:sldMkLst>
        <pc:spChg chg="mod">
          <ac:chgData name="Emily Bothfeld" userId="dafff253-667d-41f7-a646-051c0c58f757" providerId="ADAL" clId="{16A1351E-C712-4F92-8701-6981DAC79D29}" dt="2026-09-08T19:55:32.118" v="2756" actId="20577"/>
          <ac:spMkLst>
            <pc:docMk/>
            <pc:sldMk cId="860545089" sldId="906"/>
            <ac:spMk id="3" creationId="{BEC32D9D-420D-1FE8-6B51-503AD34BAF2C}"/>
          </ac:spMkLst>
        </pc:spChg>
        <pc:spChg chg="mod">
          <ac:chgData name="Emily Bothfeld" userId="dafff253-667d-41f7-a646-051c0c58f757" providerId="ADAL" clId="{16A1351E-C712-4F92-8701-6981DAC79D29}" dt="2026-09-08T19:55:51.885" v="2761" actId="20577"/>
          <ac:spMkLst>
            <pc:docMk/>
            <pc:sldMk cId="860545089" sldId="906"/>
            <ac:spMk id="4" creationId="{F41F614D-A817-00F7-F0D8-738AB4C04BB7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70" actId="368"/>
        <pc:sldMkLst>
          <pc:docMk/>
          <pc:sldMk cId="2413944459" sldId="907"/>
        </pc:sldMkLst>
        <pc:spChg chg="mod">
          <ac:chgData name="Emily Bothfeld" userId="dafff253-667d-41f7-a646-051c0c58f757" providerId="ADAL" clId="{16A1351E-C712-4F92-8701-6981DAC79D29}" dt="2026-09-08T19:56:02.460" v="2789" actId="20577"/>
          <ac:spMkLst>
            <pc:docMk/>
            <pc:sldMk cId="2413944459" sldId="907"/>
            <ac:spMk id="3" creationId="{0E57592E-DAB8-3630-45F6-64F84F89A805}"/>
          </ac:spMkLst>
        </pc:spChg>
        <pc:spChg chg="mod">
          <ac:chgData name="Emily Bothfeld" userId="dafff253-667d-41f7-a646-051c0c58f757" providerId="ADAL" clId="{16A1351E-C712-4F92-8701-6981DAC79D29}" dt="2026-09-08T19:56:33.351" v="2809" actId="27636"/>
          <ac:spMkLst>
            <pc:docMk/>
            <pc:sldMk cId="2413944459" sldId="907"/>
            <ac:spMk id="4" creationId="{6D70B461-C17A-AFF1-E43A-690DBFCC3498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2" actId="368"/>
        <pc:sldMkLst>
          <pc:docMk/>
          <pc:sldMk cId="607077297" sldId="908"/>
        </pc:sldMkLst>
        <pc:spChg chg="mod">
          <ac:chgData name="Emily Bothfeld" userId="dafff253-667d-41f7-a646-051c0c58f757" providerId="ADAL" clId="{16A1351E-C712-4F92-8701-6981DAC79D29}" dt="2026-09-08T19:56:48.243" v="2839" actId="20577"/>
          <ac:spMkLst>
            <pc:docMk/>
            <pc:sldMk cId="607077297" sldId="908"/>
            <ac:spMk id="3" creationId="{30B3615C-7F4C-D247-029C-1597600D6F12}"/>
          </ac:spMkLst>
        </pc:spChg>
        <pc:spChg chg="mod">
          <ac:chgData name="Emily Bothfeld" userId="dafff253-667d-41f7-a646-051c0c58f757" providerId="ADAL" clId="{16A1351E-C712-4F92-8701-6981DAC79D29}" dt="2026-09-08T19:57:07.743" v="2851" actId="20577"/>
          <ac:spMkLst>
            <pc:docMk/>
            <pc:sldMk cId="607077297" sldId="908"/>
            <ac:spMk id="4" creationId="{23EF67F1-12D1-F78E-E005-618422A2157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4" actId="368"/>
        <pc:sldMkLst>
          <pc:docMk/>
          <pc:sldMk cId="2752284229" sldId="909"/>
        </pc:sldMkLst>
        <pc:spChg chg="mod">
          <ac:chgData name="Emily Bothfeld" userId="dafff253-667d-41f7-a646-051c0c58f757" providerId="ADAL" clId="{16A1351E-C712-4F92-8701-6981DAC79D29}" dt="2026-09-08T19:57:18.536" v="2883" actId="20577"/>
          <ac:spMkLst>
            <pc:docMk/>
            <pc:sldMk cId="2752284229" sldId="909"/>
            <ac:spMk id="3" creationId="{26653C74-9570-FE19-E666-EE73D19FD460}"/>
          </ac:spMkLst>
        </pc:spChg>
        <pc:spChg chg="mod">
          <ac:chgData name="Emily Bothfeld" userId="dafff253-667d-41f7-a646-051c0c58f757" providerId="ADAL" clId="{16A1351E-C712-4F92-8701-6981DAC79D29}" dt="2026-09-08T19:57:44.690" v="2895" actId="27636"/>
          <ac:spMkLst>
            <pc:docMk/>
            <pc:sldMk cId="2752284229" sldId="909"/>
            <ac:spMk id="4" creationId="{EDACF681-65A3-A5E1-EA20-B27B87EAB64D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6" actId="368"/>
        <pc:sldMkLst>
          <pc:docMk/>
          <pc:sldMk cId="983585578" sldId="910"/>
        </pc:sldMkLst>
        <pc:spChg chg="mod">
          <ac:chgData name="Emily Bothfeld" userId="dafff253-667d-41f7-a646-051c0c58f757" providerId="ADAL" clId="{16A1351E-C712-4F92-8701-6981DAC79D29}" dt="2026-09-08T19:57:58.960" v="2929" actId="20577"/>
          <ac:spMkLst>
            <pc:docMk/>
            <pc:sldMk cId="983585578" sldId="910"/>
            <ac:spMk id="3" creationId="{2EC74C7E-2729-F3D1-243C-A208C258B5C0}"/>
          </ac:spMkLst>
        </pc:spChg>
        <pc:spChg chg="mod">
          <ac:chgData name="Emily Bothfeld" userId="dafff253-667d-41f7-a646-051c0c58f757" providerId="ADAL" clId="{16A1351E-C712-4F92-8701-6981DAC79D29}" dt="2026-09-08T21:29:08.463" v="6279" actId="20577"/>
          <ac:spMkLst>
            <pc:docMk/>
            <pc:sldMk cId="983585578" sldId="910"/>
            <ac:spMk id="4" creationId="{C20877D7-1476-1157-6782-2295B7EAECF1}"/>
          </ac:spMkLst>
        </pc:spChg>
      </pc:sldChg>
      <pc:sldChg chg="modSp add mod">
        <pc:chgData name="Emily Bothfeld" userId="dafff253-667d-41f7-a646-051c0c58f757" providerId="ADAL" clId="{16A1351E-C712-4F92-8701-6981DAC79D29}" dt="2026-09-08T20:02:36.513" v="3058" actId="20577"/>
        <pc:sldMkLst>
          <pc:docMk/>
          <pc:sldMk cId="2901686078" sldId="911"/>
        </pc:sldMkLst>
        <pc:spChg chg="mod">
          <ac:chgData name="Emily Bothfeld" userId="dafff253-667d-41f7-a646-051c0c58f757" providerId="ADAL" clId="{16A1351E-C712-4F92-8701-6981DAC79D29}" dt="2026-09-08T20:02:09.565" v="3036" actId="20577"/>
          <ac:spMkLst>
            <pc:docMk/>
            <pc:sldMk cId="2901686078" sldId="911"/>
            <ac:spMk id="3" creationId="{C273F259-E0B8-0015-0B20-4B2B2EAEF7FB}"/>
          </ac:spMkLst>
        </pc:spChg>
        <pc:spChg chg="mod">
          <ac:chgData name="Emily Bothfeld" userId="dafff253-667d-41f7-a646-051c0c58f757" providerId="ADAL" clId="{16A1351E-C712-4F92-8701-6981DAC79D29}" dt="2026-09-08T20:02:36.513" v="3058" actId="20577"/>
          <ac:spMkLst>
            <pc:docMk/>
            <pc:sldMk cId="2901686078" sldId="911"/>
            <ac:spMk id="10" creationId="{37685469-59AA-0F86-2769-8EA7F99811F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892" v="6408" actId="368"/>
        <pc:sldMkLst>
          <pc:docMk/>
          <pc:sldMk cId="1659863119" sldId="912"/>
        </pc:sldMkLst>
        <pc:spChg chg="mod">
          <ac:chgData name="Emily Bothfeld" userId="dafff253-667d-41f7-a646-051c0c58f757" providerId="ADAL" clId="{16A1351E-C712-4F92-8701-6981DAC79D29}" dt="2026-09-08T20:31:25.472" v="3278" actId="115"/>
          <ac:spMkLst>
            <pc:docMk/>
            <pc:sldMk cId="1659863119" sldId="912"/>
            <ac:spMk id="10" creationId="{17483839-F62A-97EF-054B-323145914B3F}"/>
          </ac:spMkLst>
        </pc:spChg>
      </pc:sldChg>
      <pc:sldChg chg="modSp add mod ord modNotes">
        <pc:chgData name="Emily Bothfeld" userId="dafff253-667d-41f7-a646-051c0c58f757" providerId="ADAL" clId="{16A1351E-C712-4F92-8701-6981DAC79D29}" dt="2026-09-24T16:24:54.892" v="6406" actId="368"/>
        <pc:sldMkLst>
          <pc:docMk/>
          <pc:sldMk cId="3085273960" sldId="913"/>
        </pc:sldMkLst>
        <pc:spChg chg="mod">
          <ac:chgData name="Emily Bothfeld" userId="dafff253-667d-41f7-a646-051c0c58f757" providerId="ADAL" clId="{16A1351E-C712-4F92-8701-6981DAC79D29}" dt="2026-09-08T20:31:17.973" v="3275" actId="113"/>
          <ac:spMkLst>
            <pc:docMk/>
            <pc:sldMk cId="3085273960" sldId="913"/>
            <ac:spMk id="10" creationId="{DD0EEBE3-701B-F46E-C8EC-B570D6F2E21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939" v="6432" actId="368"/>
        <pc:sldMkLst>
          <pc:docMk/>
          <pc:sldMk cId="3309820352" sldId="914"/>
        </pc:sldMkLst>
        <pc:spChg chg="mod">
          <ac:chgData name="Emily Bothfeld" userId="dafff253-667d-41f7-a646-051c0c58f757" providerId="ADAL" clId="{16A1351E-C712-4F92-8701-6981DAC79D29}" dt="2026-09-08T20:36:33.631" v="3850" actId="20577"/>
          <ac:spMkLst>
            <pc:docMk/>
            <pc:sldMk cId="3309820352" sldId="914"/>
            <ac:spMk id="3" creationId="{720DA91B-8B35-0F44-4EA7-E28E0E35C9DF}"/>
          </ac:spMkLst>
        </pc:spChg>
        <pc:spChg chg="mod">
          <ac:chgData name="Emily Bothfeld" userId="dafff253-667d-41f7-a646-051c0c58f757" providerId="ADAL" clId="{16A1351E-C712-4F92-8701-6981DAC79D29}" dt="2026-09-08T20:36:44.264" v="3856" actId="20577"/>
          <ac:spMkLst>
            <pc:docMk/>
            <pc:sldMk cId="3309820352" sldId="914"/>
            <ac:spMk id="10" creationId="{C8EC18FF-8F6B-ABF2-31A5-A84E9CD6EA5A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129" v="6554" actId="368"/>
        <pc:sldMkLst>
          <pc:docMk/>
          <pc:sldMk cId="2596858823" sldId="915"/>
        </pc:sldMkLst>
        <pc:spChg chg="mod">
          <ac:chgData name="Emily Bothfeld" userId="dafff253-667d-41f7-a646-051c0c58f757" providerId="ADAL" clId="{16A1351E-C712-4F92-8701-6981DAC79D29}" dt="2026-09-08T20:51:10.610" v="4866" actId="20577"/>
          <ac:spMkLst>
            <pc:docMk/>
            <pc:sldMk cId="2596858823" sldId="915"/>
            <ac:spMk id="3" creationId="{A7646182-CF23-FFEF-D9AA-828BB17E7904}"/>
          </ac:spMkLst>
        </pc:spChg>
        <pc:spChg chg="mod">
          <ac:chgData name="Emily Bothfeld" userId="dafff253-667d-41f7-a646-051c0c58f757" providerId="ADAL" clId="{16A1351E-C712-4F92-8701-6981DAC79D29}" dt="2026-09-08T20:50:30.524" v="4853" actId="20577"/>
          <ac:spMkLst>
            <pc:docMk/>
            <pc:sldMk cId="2596858823" sldId="915"/>
            <ac:spMk id="4" creationId="{DC50431D-7DCF-023B-534F-0C32B0D72ED7}"/>
          </ac:spMkLst>
        </pc:spChg>
      </pc:sldChg>
      <pc:sldChg chg="modSp add mod modNotes modNotesTx">
        <pc:chgData name="Emily Bothfeld" userId="dafff253-667d-41f7-a646-051c0c58f757" providerId="ADAL" clId="{16A1351E-C712-4F92-8701-6981DAC79D29}" dt="2026-09-24T16:24:55.178" v="6582" actId="368"/>
        <pc:sldMkLst>
          <pc:docMk/>
          <pc:sldMk cId="3358733740" sldId="916"/>
        </pc:sldMkLst>
        <pc:spChg chg="mod">
          <ac:chgData name="Emily Bothfeld" userId="dafff253-667d-41f7-a646-051c0c58f757" providerId="ADAL" clId="{16A1351E-C712-4F92-8701-6981DAC79D29}" dt="2026-09-08T21:04:27.480" v="5036" actId="11"/>
          <ac:spMkLst>
            <pc:docMk/>
            <pc:sldMk cId="3358733740" sldId="916"/>
            <ac:spMk id="3" creationId="{8A57D846-8757-BB6E-81E0-D56541232A02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278" v="6636" actId="368"/>
        <pc:sldMkLst>
          <pc:docMk/>
          <pc:sldMk cId="13411742" sldId="917"/>
        </pc:sldMkLst>
        <pc:spChg chg="mod">
          <ac:chgData name="Emily Bothfeld" userId="dafff253-667d-41f7-a646-051c0c58f757" providerId="ADAL" clId="{16A1351E-C712-4F92-8701-6981DAC79D29}" dt="2026-09-08T21:10:13.302" v="5216" actId="11"/>
          <ac:spMkLst>
            <pc:docMk/>
            <pc:sldMk cId="13411742" sldId="917"/>
            <ac:spMk id="3" creationId="{7AA94B3A-C82F-614C-3684-E75D46495671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08" actId="368"/>
        <pc:sldMkLst>
          <pc:docMk/>
          <pc:sldMk cId="3749055430" sldId="918"/>
        </pc:sldMkLst>
        <pc:spChg chg="mod">
          <ac:chgData name="Emily Bothfeld" userId="dafff253-667d-41f7-a646-051c0c58f757" providerId="ADAL" clId="{16A1351E-C712-4F92-8701-6981DAC79D29}" dt="2026-09-08T21:22:24.038" v="6210" actId="27636"/>
          <ac:spMkLst>
            <pc:docMk/>
            <pc:sldMk cId="3749055430" sldId="918"/>
            <ac:spMk id="4" creationId="{619002AF-FA93-C96C-CAB5-7C4ECF4C7554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10" actId="368"/>
        <pc:sldMkLst>
          <pc:docMk/>
          <pc:sldMk cId="591358251" sldId="919"/>
        </pc:sldMkLst>
        <pc:spChg chg="mod">
          <ac:chgData name="Emily Bothfeld" userId="dafff253-667d-41f7-a646-051c0c58f757" providerId="ADAL" clId="{16A1351E-C712-4F92-8701-6981DAC79D29}" dt="2026-09-08T21:22:43.543" v="6241" actId="20577"/>
          <ac:spMkLst>
            <pc:docMk/>
            <pc:sldMk cId="591358251" sldId="919"/>
            <ac:spMk id="3" creationId="{099BE47B-63FC-25BF-C217-0B327166D575}"/>
          </ac:spMkLst>
        </pc:spChg>
        <pc:spChg chg="mod">
          <ac:chgData name="Emily Bothfeld" userId="dafff253-667d-41f7-a646-051c0c58f757" providerId="ADAL" clId="{16A1351E-C712-4F92-8701-6981DAC79D29}" dt="2026-09-08T21:23:30.245" v="6268" actId="27636"/>
          <ac:spMkLst>
            <pc:docMk/>
            <pc:sldMk cId="591358251" sldId="919"/>
            <ac:spMk id="4" creationId="{4C557088-8B25-0ADC-3F0C-688AB6ED7F06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98" v="6712" actId="368"/>
        <pc:sldMkLst>
          <pc:docMk/>
          <pc:sldMk cId="1108288819" sldId="920"/>
        </pc:sldMkLst>
        <pc:spChg chg="mod">
          <ac:chgData name="Emily Bothfeld" userId="dafff253-667d-41f7-a646-051c0c58f757" providerId="ADAL" clId="{16A1351E-C712-4F92-8701-6981DAC79D29}" dt="2026-09-08T21:23:40.925" v="6271" actId="11"/>
          <ac:spMkLst>
            <pc:docMk/>
            <pc:sldMk cId="1108288819" sldId="920"/>
            <ac:spMk id="4" creationId="{617877C3-246C-E977-DA48-141A77857BB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D9A2597-9F52-9C44-B56F-E1ADF25F4AE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837A5A2-6A56-8B4D-8A7F-49392AC66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29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F75BAAF-B953-5342-99AA-9933418DE45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9528DE07-971B-5947-82F3-F660734833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36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0E4F5-AF14-5905-5D5B-DD2266928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7203B9-F10E-A805-1947-E7217CB2D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AAB3A-036D-894C-EF22-DFDD7F713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4B0B3-96D6-3E09-5DDB-5DE882526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34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1225C-6170-770D-6B0F-6C746BE7A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F36DB-63B3-5DEF-E8F4-0F54562D6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5F17A-839C-FFAC-0AB4-34EB06ED0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1F17C-8CE9-54ED-F5F1-A6FDB3261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179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667000"/>
            <a:ext cx="3581400" cy="350838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3017838"/>
            <a:ext cx="3581400" cy="334962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3352800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14510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34722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3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7498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5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1762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4132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6987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2127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3976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1524000"/>
            <a:ext cx="7772400" cy="3581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685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96200" cy="2462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600">
                <a:solidFill>
                  <a:srgbClr val="4746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0"/>
          </p:nvPr>
        </p:nvSpPr>
        <p:spPr>
          <a:xfrm>
            <a:off x="762000" y="1981200"/>
            <a:ext cx="7696200" cy="3810000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rgbClr val="47463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67523"/>
            <a:ext cx="792480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096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382636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529871"/>
            <a:ext cx="2590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1578"/>
            <a:ext cx="7924800" cy="698499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677504" y="1524385"/>
            <a:ext cx="415141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219199"/>
            <a:ext cx="5486400" cy="449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rgbClr val="47463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19198"/>
            <a:ext cx="2286000" cy="4495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B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Screen Shot 2015-07-10 at 10.34.47 AM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4" t="16125" r="22135" b="11696"/>
          <a:stretch/>
        </p:blipFill>
        <p:spPr>
          <a:xfrm>
            <a:off x="1194241" y="2160821"/>
            <a:ext cx="2751182" cy="2132389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19008" y="1799292"/>
            <a:ext cx="3578797" cy="909919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19294" y="2840015"/>
            <a:ext cx="3581400" cy="561318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Phone number and email address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128915" y="3768354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Presenting office address</a:t>
            </a:r>
          </a:p>
        </p:txBody>
      </p:sp>
    </p:spTree>
    <p:extLst>
      <p:ext uri="{BB962C8B-B14F-4D97-AF65-F5344CB8AC3E}">
        <p14:creationId xmlns:p14="http://schemas.microsoft.com/office/powerpoint/2010/main" val="155464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2294C68-9181-841F-A4EA-3B3019512415}"/>
              </a:ext>
            </a:extLst>
          </p:cNvPr>
          <p:cNvSpPr/>
          <p:nvPr userDrawn="1"/>
        </p:nvSpPr>
        <p:spPr>
          <a:xfrm>
            <a:off x="0" y="0"/>
            <a:ext cx="2866168" cy="6853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D1A5-33BD-4646-C4E6-89460EECD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200" y="1122362"/>
            <a:ext cx="5459767" cy="2387600"/>
          </a:xfr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08282-E25F-0CE5-1E64-1B78C954A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7824" y="4816723"/>
            <a:ext cx="390617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D7D6CF"/>
                </a:solidFill>
                <a:latin typeface="Helvetica LT Std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62144" y="1220016"/>
            <a:ext cx="2804024" cy="49957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52ACCF-BB82-B6D2-808A-74C077A098C0}"/>
              </a:ext>
            </a:extLst>
          </p:cNvPr>
          <p:cNvCxnSpPr/>
          <p:nvPr userDrawn="1"/>
        </p:nvCxnSpPr>
        <p:spPr>
          <a:xfrm>
            <a:off x="3275200" y="3755253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5B6116-D2DB-89F2-842F-21152457A1CF}"/>
              </a:ext>
            </a:extLst>
          </p:cNvPr>
          <p:cNvCxnSpPr/>
          <p:nvPr userDrawn="1"/>
        </p:nvCxnSpPr>
        <p:spPr>
          <a:xfrm>
            <a:off x="3275200" y="871490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805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C0FD49-DAFC-ED78-5256-0401FE1F7A48}"/>
              </a:ext>
            </a:extLst>
          </p:cNvPr>
          <p:cNvSpPr/>
          <p:nvPr userDrawn="1"/>
        </p:nvSpPr>
        <p:spPr>
          <a:xfrm>
            <a:off x="0" y="-1"/>
            <a:ext cx="9144000" cy="976544"/>
          </a:xfrm>
          <a:prstGeom prst="rect">
            <a:avLst/>
          </a:prstGeom>
          <a:solidFill>
            <a:srgbClr val="2D4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CF60E-DA7D-66D3-1648-8DE8F760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B4F2-03E1-6A32-78AB-6DC66781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5017857"/>
          </a:xfrm>
        </p:spPr>
        <p:txBody>
          <a:bodyPr/>
          <a:lstStyle>
            <a:lvl1pPr>
              <a:defRPr>
                <a:latin typeface="Helvetica LT Std Light" panose="020B0403020202020204" pitchFamily="34" charset="0"/>
              </a:defRPr>
            </a:lvl1pPr>
            <a:lvl2pPr>
              <a:defRPr>
                <a:latin typeface="Helvetica LT Std Light" panose="020B0403020202020204" pitchFamily="34" charset="0"/>
              </a:defRPr>
            </a:lvl2pPr>
            <a:lvl3pPr>
              <a:defRPr>
                <a:latin typeface="Helvetica LT Std Light" panose="020B0403020202020204" pitchFamily="34" charset="0"/>
              </a:defRPr>
            </a:lvl3pPr>
            <a:lvl4pPr>
              <a:defRPr>
                <a:latin typeface="Helvetica LT Std Light" panose="020B0403020202020204" pitchFamily="34" charset="0"/>
              </a:defRPr>
            </a:lvl4pPr>
            <a:lvl5pPr>
              <a:defRPr>
                <a:latin typeface="Helvetica LT Std Light" panose="020B04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AE2BC47-CBDC-446C-2F64-16F09E13A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287" y="6356350"/>
            <a:ext cx="2849732" cy="419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DDEB74-2F00-7A55-3974-D149B8D216C2}"/>
              </a:ext>
            </a:extLst>
          </p:cNvPr>
          <p:cNvSpPr txBox="1"/>
          <p:nvPr userDrawn="1"/>
        </p:nvSpPr>
        <p:spPr>
          <a:xfrm>
            <a:off x="4900474" y="6439291"/>
            <a:ext cx="4039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6C6864"/>
                </a:solidFill>
                <a:latin typeface="Helvetica LT Std Light" panose="020B0403020202020204" pitchFamily="34" charset="0"/>
              </a:rPr>
              <a:t>© Hogan Marren Babbo &amp; Rose, Ltd. All rights reserved  |  </a:t>
            </a:r>
            <a:fld id="{FA07ED1D-0EDD-44D2-94A0-9E4C73635A81}" type="slidenum">
              <a:rPr lang="en-US" sz="800" b="1" smtClean="0">
                <a:solidFill>
                  <a:srgbClr val="437083"/>
                </a:solidFill>
                <a:latin typeface="Helvetica LT Std Light" panose="020B0403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b="1" dirty="0">
              <a:solidFill>
                <a:srgbClr val="437083"/>
              </a:solidFill>
              <a:latin typeface="Helvetica LT Std Light" panose="020B0403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18EDCE-310E-2327-EEDF-463CBAC30BAB}"/>
              </a:ext>
            </a:extLst>
          </p:cNvPr>
          <p:cNvCxnSpPr>
            <a:cxnSpLocks/>
          </p:cNvCxnSpPr>
          <p:nvPr userDrawn="1"/>
        </p:nvCxnSpPr>
        <p:spPr>
          <a:xfrm>
            <a:off x="0" y="873880"/>
            <a:ext cx="9144000" cy="0"/>
          </a:xfrm>
          <a:prstGeom prst="line">
            <a:avLst/>
          </a:prstGeom>
          <a:ln>
            <a:solidFill>
              <a:srgbClr val="D7D6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4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D5C1BD-A9E3-F469-C657-B1626A4F37CF}"/>
              </a:ext>
            </a:extLst>
          </p:cNvPr>
          <p:cNvSpPr/>
          <p:nvPr userDrawn="1"/>
        </p:nvSpPr>
        <p:spPr>
          <a:xfrm>
            <a:off x="1842116" y="2512379"/>
            <a:ext cx="5459768" cy="1305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2060197" y="2717377"/>
            <a:ext cx="5023606" cy="8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MBR ppt Body Slide w-filter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627364" y="6375880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2"/>
                </a:solidFill>
              </a:rPr>
              <a:t>© Hogan Marren Babbo &amp; Rose, Ltd. All rights reserved  |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3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69" r:id="rId9"/>
    <p:sldLayoutId id="2147483671" r:id="rId10"/>
    <p:sldLayoutId id="2147483672" r:id="rId11"/>
    <p:sldLayoutId id="2147483674" r:id="rId12"/>
    <p:sldLayoutId id="2147483678" r:id="rId13"/>
    <p:sldLayoutId id="2147483679" r:id="rId14"/>
    <p:sldLayoutId id="2147483682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E91E6-4C41-B7BC-CFAE-F0B7363E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8E38-7832-0EEA-3004-835CF5B2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8335-C327-D9E5-E28B-67FD61CDF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CAEE2-2D7A-4A9C-8067-162B2CBFA7A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C088-15F1-DF80-5009-924F7AA35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18515-E50D-6ED1-D155-964AF8D8C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7ED1D-0EDD-44D2-94A0-9E4C73635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8C227-040A-B374-CF25-825F0D7CD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66A336-DA35-8310-EFAC-2D8F2867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214550" cy="611419"/>
          </a:xfrm>
        </p:spPr>
        <p:txBody>
          <a:bodyPr>
            <a:noAutofit/>
          </a:bodyPr>
          <a:lstStyle/>
          <a:p>
            <a:r>
              <a:rPr lang="en-US" sz="4000" dirty="0"/>
              <a:t>Scope of Prohibited Conduct</a:t>
            </a:r>
          </a:p>
        </p:txBody>
      </p:sp>
      <p:pic>
        <p:nvPicPr>
          <p:cNvPr id="6" name="Content Placeholder 5" descr="Abstract blurred public library with bookshelves">
            <a:extLst>
              <a:ext uri="{FF2B5EF4-FFF2-40B4-BE49-F238E27FC236}">
                <a16:creationId xmlns:a16="http://schemas.microsoft.com/office/drawing/2014/main" id="{79E27606-1527-E843-C671-F19515923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28650" y="1275347"/>
            <a:ext cx="7886700" cy="4872789"/>
          </a:xfrm>
        </p:spPr>
      </p:pic>
    </p:spTree>
    <p:extLst>
      <p:ext uri="{BB962C8B-B14F-4D97-AF65-F5344CB8AC3E}">
        <p14:creationId xmlns:p14="http://schemas.microsoft.com/office/powerpoint/2010/main" val="56862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0B400-E7BE-4AF7-C4DD-6DFF8EE9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Sexual Harassment?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8E166D-D30A-8E18-1484-37DA7D2A4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284841"/>
              </p:ext>
            </p:extLst>
          </p:nvPr>
        </p:nvGraphicFramePr>
        <p:xfrm>
          <a:off x="358947" y="1266285"/>
          <a:ext cx="4419600" cy="4846320"/>
        </p:xfrm>
        <a:graphic>
          <a:graphicData uri="http://schemas.openxmlformats.org/drawingml/2006/table">
            <a:tbl>
              <a:tblPr firstRow="1" bandRow="1"/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2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6905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Quid pro quo </a:t>
                      </a:r>
                    </a:p>
                    <a:p>
                      <a:pPr marL="6905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14400" algn="l"/>
                        </a:tabLst>
                      </a:pPr>
                      <a:endParaRPr lang="en-US" sz="2600" b="0" kern="1200" dirty="0">
                        <a:ln w="0"/>
                        <a:solidFill>
                          <a:schemeClr val="tx1"/>
                        </a:solidFill>
                        <a:latin typeface="Helvetica LT Std Light" panose="020B0403020202020204" pitchFamily="34" charset="0"/>
                        <a:ea typeface="+mn-ea"/>
                        <a:cs typeface="+mn-cs"/>
                      </a:endParaRPr>
                    </a:p>
                    <a:p>
                      <a:pPr marL="6905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Hostile environment</a:t>
                      </a:r>
                    </a:p>
                    <a:p>
                      <a:pPr marL="855663" marR="0" lvl="1" indent="-5143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914400" algn="l"/>
                        </a:tabLst>
                      </a:pPr>
                      <a:endParaRPr lang="en-US" sz="2600" b="0" kern="1200" dirty="0">
                        <a:ln w="0"/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Helvetica LT Std Light" panose="020B0403020202020204" pitchFamily="34" charset="0"/>
                        <a:ea typeface="+mn-ea"/>
                        <a:cs typeface="+mn-cs"/>
                      </a:endParaRPr>
                    </a:p>
                    <a:p>
                      <a:pPr marL="341313" marR="0" lvl="1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3. Specific offenses: </a:t>
                      </a:r>
                      <a:r>
                        <a:rPr lang="en-US" sz="2600" b="0" kern="1200" baseline="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0842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Sexual violence (including sexual assault)</a:t>
                      </a:r>
                    </a:p>
                    <a:p>
                      <a:pPr marL="10842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Domestic violence</a:t>
                      </a:r>
                    </a:p>
                    <a:p>
                      <a:pPr marL="10842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Dating violence</a:t>
                      </a:r>
                    </a:p>
                    <a:p>
                      <a:pPr marL="1084263" marR="0" lvl="1" indent="-3492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n-US" sz="2600" b="0" kern="1200" dirty="0">
                          <a:ln w="0"/>
                          <a:solidFill>
                            <a:schemeClr val="tx1"/>
                          </a:solidFill>
                          <a:latin typeface="Helvetica LT Std Light" panose="020B0403020202020204" pitchFamily="34" charset="0"/>
                          <a:ea typeface="+mn-ea"/>
                          <a:cs typeface="+mn-cs"/>
                        </a:rPr>
                        <a:t>Stalking </a:t>
                      </a:r>
                    </a:p>
                    <a:p>
                      <a:pPr marL="855663" marR="0" lvl="1" indent="-5143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  <a:tabLst>
                          <a:tab pos="914400" algn="l"/>
                        </a:tabLst>
                      </a:pPr>
                      <a:endParaRPr lang="en-US" sz="2600" kern="12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Helvetica LT Std Light" panose="020B0403020202020204" pitchFamily="34" charset="0"/>
                        <a:ea typeface="Times New Roman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B6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4" descr="book titled Discrimination and Law with gavel laid on top">
            <a:extLst>
              <a:ext uri="{FF2B5EF4-FFF2-40B4-BE49-F238E27FC236}">
                <a16:creationId xmlns:a16="http://schemas.microsoft.com/office/drawing/2014/main" id="{FB9ED495-937C-5283-EC66-CD9C759DD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777" y="2258683"/>
            <a:ext cx="3579276" cy="234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06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DB64-93AD-A6ED-4EC4-D6C965F8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48" y="204465"/>
            <a:ext cx="8415580" cy="611419"/>
          </a:xfrm>
        </p:spPr>
        <p:txBody>
          <a:bodyPr>
            <a:noAutofit/>
          </a:bodyPr>
          <a:lstStyle/>
          <a:p>
            <a:r>
              <a:rPr lang="en-US" sz="4000" dirty="0"/>
              <a:t>Quid Pro Quo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88AE8-9C31-0572-C59D-CA8B75E19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D4E69"/>
                </a:solidFill>
              </a:rPr>
              <a:t>An employee of the institution conditioning the provision of an aid, benefit, or service on an individual’s participation in unwelcome sexual conduct.</a:t>
            </a:r>
          </a:p>
        </p:txBody>
      </p:sp>
      <p:pic>
        <p:nvPicPr>
          <p:cNvPr id="4" name="Picture 4" descr="a male employee puts a hand on a female employee’s shoulder">
            <a:extLst>
              <a:ext uri="{FF2B5EF4-FFF2-40B4-BE49-F238E27FC236}">
                <a16:creationId xmlns:a16="http://schemas.microsoft.com/office/drawing/2014/main" id="{1886A620-D577-9F31-59AB-250AEB24A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746" y="2883252"/>
            <a:ext cx="4274949" cy="28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59DB7-C44B-7FC7-B370-C2040EE2E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751F-7C82-F572-0316-50BE0E957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53" y="204465"/>
            <a:ext cx="8710047" cy="611419"/>
          </a:xfrm>
        </p:spPr>
        <p:txBody>
          <a:bodyPr>
            <a:noAutofit/>
          </a:bodyPr>
          <a:lstStyle/>
          <a:p>
            <a:r>
              <a:rPr lang="en-US" sz="4000" dirty="0"/>
              <a:t>Hostile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8029-7C04-EB03-72D4-A77169E83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D4E69"/>
                </a:solidFill>
              </a:rPr>
              <a:t>Unwelcome conduct</a:t>
            </a:r>
          </a:p>
          <a:p>
            <a:r>
              <a:rPr lang="en-US" dirty="0">
                <a:solidFill>
                  <a:srgbClr val="2D4E69"/>
                </a:solidFill>
              </a:rPr>
              <a:t>Of a sexual nature</a:t>
            </a:r>
          </a:p>
          <a:p>
            <a:r>
              <a:rPr lang="en-US" dirty="0">
                <a:solidFill>
                  <a:srgbClr val="2D4E69"/>
                </a:solidFill>
              </a:rPr>
              <a:t>Determined by a reasonable person</a:t>
            </a:r>
          </a:p>
          <a:p>
            <a:r>
              <a:rPr lang="en-US" dirty="0">
                <a:solidFill>
                  <a:srgbClr val="2D4E69"/>
                </a:solidFill>
              </a:rPr>
              <a:t>To be so severe, pervasive, </a:t>
            </a:r>
            <a:r>
              <a:rPr lang="en-US" u="sng" dirty="0">
                <a:solidFill>
                  <a:srgbClr val="2D4E69"/>
                </a:solidFill>
              </a:rPr>
              <a:t>and</a:t>
            </a:r>
            <a:r>
              <a:rPr lang="en-US" dirty="0">
                <a:solidFill>
                  <a:srgbClr val="2D4E69"/>
                </a:solidFill>
              </a:rPr>
              <a:t> objectively offensive</a:t>
            </a:r>
          </a:p>
          <a:p>
            <a:r>
              <a:rPr lang="en-US" dirty="0">
                <a:solidFill>
                  <a:srgbClr val="2D4E69"/>
                </a:solidFill>
              </a:rPr>
              <a:t>That it effectively denies a person equal access to an education program or activity</a:t>
            </a:r>
          </a:p>
        </p:txBody>
      </p:sp>
    </p:spTree>
    <p:extLst>
      <p:ext uri="{BB962C8B-B14F-4D97-AF65-F5344CB8AC3E}">
        <p14:creationId xmlns:p14="http://schemas.microsoft.com/office/powerpoint/2010/main" val="1870910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38FFD-0A7A-5209-9BD7-EABB17CD7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0702-FB29-E4DE-7D0D-933A9E0C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48" y="204465"/>
            <a:ext cx="8415580" cy="611419"/>
          </a:xfrm>
        </p:spPr>
        <p:txBody>
          <a:bodyPr>
            <a:noAutofit/>
          </a:bodyPr>
          <a:lstStyle/>
          <a:p>
            <a:r>
              <a:rPr lang="en-US" sz="4000" dirty="0"/>
              <a:t>Specific Offenses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70C128-08FF-534A-AA71-7AA41241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821027"/>
              </p:ext>
            </p:extLst>
          </p:nvPr>
        </p:nvGraphicFramePr>
        <p:xfrm>
          <a:off x="1524000" y="1737962"/>
          <a:ext cx="6096000" cy="3779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90550709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72482051"/>
                    </a:ext>
                  </a:extLst>
                </a:gridCol>
              </a:tblGrid>
              <a:tr h="18897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Sexual Violence (Including Sexual Assault)</a:t>
                      </a:r>
                    </a:p>
                  </a:txBody>
                  <a:tcPr anchor="ctr">
                    <a:solidFill>
                      <a:srgbClr val="A3B6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Domestic Violence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3662247"/>
                  </a:ext>
                </a:extLst>
              </a:tr>
              <a:tr h="188971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Dating Violence</a:t>
                      </a:r>
                    </a:p>
                  </a:txBody>
                  <a:tcPr anchor="ctr">
                    <a:solidFill>
                      <a:srgbClr val="6586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Stalking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335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93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540C-A5F6-1AB9-EAFA-97083000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 anchor="ctr">
            <a:noAutofit/>
          </a:bodyPr>
          <a:lstStyle/>
          <a:p>
            <a:r>
              <a:rPr lang="en-US" sz="4000" dirty="0"/>
              <a:t>Sexual 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DD64C-7301-67EB-1C32-A595DC73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009" y="1159106"/>
            <a:ext cx="5387340" cy="5017857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2D4E69"/>
                </a:solidFill>
              </a:rPr>
              <a:t>Physical sexual acts attempted or perpetrated against a person’s will or when a person is incapable of giving consent, including without limitation rape, sexual assault, sexual battery, sexual abuse, sexual coercion, and all other offenses classified as a forcible or nonforcible sex offense under the uniform crime reporting system of the Federal Bureau of Investigation.</a:t>
            </a:r>
          </a:p>
        </p:txBody>
      </p:sp>
      <p:pic>
        <p:nvPicPr>
          <p:cNvPr id="5" name="Picture 4" descr="Police car on the street">
            <a:extLst>
              <a:ext uri="{FF2B5EF4-FFF2-40B4-BE49-F238E27FC236}">
                <a16:creationId xmlns:a16="http://schemas.microsoft.com/office/drawing/2014/main" id="{28AC9C76-3286-DE56-438F-33E6890869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45" r="45240" b="-3"/>
          <a:stretch>
            <a:fillRect/>
          </a:stretch>
        </p:blipFill>
        <p:spPr>
          <a:xfrm>
            <a:off x="628650" y="1159106"/>
            <a:ext cx="2308859" cy="5017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917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A44B5-34B6-5E17-CF94-C4FA7B10F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7B0A-DD6C-3FB1-3874-F36F2823D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 anchor="ctr">
            <a:normAutofit/>
          </a:bodyPr>
          <a:lstStyle/>
          <a:p>
            <a:r>
              <a:rPr lang="en-US" sz="3700" dirty="0"/>
              <a:t>Dating 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DC6D-1BC8-C660-B0CF-47D2436C9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478" y="1159106"/>
            <a:ext cx="5814512" cy="501785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Violence committed by an individual: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Who is or has been in a social relationship of a romantic or intimate nature with the victim; and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Where the existence of such relationship shall be determined based on a consideration of the following factors: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The length of the relationship;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The type of relationship; and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>
                <a:solidFill>
                  <a:srgbClr val="2D4E69"/>
                </a:solidFill>
              </a:rPr>
              <a:t>The frequency of interaction between the persons involved in the relationship.</a:t>
            </a:r>
          </a:p>
        </p:txBody>
      </p:sp>
      <p:pic>
        <p:nvPicPr>
          <p:cNvPr id="5" name="Picture 4" descr="Keys to a home">
            <a:extLst>
              <a:ext uri="{FF2B5EF4-FFF2-40B4-BE49-F238E27FC236}">
                <a16:creationId xmlns:a16="http://schemas.microsoft.com/office/drawing/2014/main" id="{09834788-D18A-2EFD-4076-802E78E6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72" r="21114" b="-3"/>
          <a:stretch>
            <a:fillRect/>
          </a:stretch>
        </p:blipFill>
        <p:spPr>
          <a:xfrm>
            <a:off x="6206490" y="1159106"/>
            <a:ext cx="2308859" cy="5017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477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C3AB6-F71B-0CC3-F62A-793083C6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0A716-5780-DFD1-A983-464CD83F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Domestic 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D078E-B91E-330E-83DB-D7F993DC5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D4E69"/>
                </a:solidFill>
              </a:rPr>
              <a:t>Felony or misdemeanor crimes committed by an individual who: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Is a current or former spouse or intimate partner of the victim under the family or domestic violence laws of the State of Illinois, or a person similarly situated to a spouse of the victim;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Is cohabitating, or has cohabitated with the victim as a spouse or intimate partner;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Shares a child in common with the victim; or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Commits acts against a youth or adult victim who is protected from those acts under the family or domestic violence laws of the State of Illinois.</a:t>
            </a:r>
          </a:p>
        </p:txBody>
      </p:sp>
    </p:spTree>
    <p:extLst>
      <p:ext uri="{BB962C8B-B14F-4D97-AF65-F5344CB8AC3E}">
        <p14:creationId xmlns:p14="http://schemas.microsoft.com/office/powerpoint/2010/main" val="306297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69512-3FC9-A70D-031A-D5A63509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2280-7191-3F15-679D-D7D506218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 anchor="ctr">
            <a:noAutofit/>
          </a:bodyPr>
          <a:lstStyle/>
          <a:p>
            <a:r>
              <a:rPr lang="en-US" sz="4000" dirty="0"/>
              <a:t>Stalking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69C30-F553-971C-22F7-71C9D031C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0" y="1159106"/>
            <a:ext cx="3848100" cy="501785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2D4E69"/>
                </a:solidFill>
              </a:rPr>
              <a:t>Engaging in a course of conduct directed at a specific person that would cause a reasonable person to:</a:t>
            </a:r>
          </a:p>
          <a:p>
            <a:pPr lvl="1"/>
            <a:r>
              <a:rPr lang="en-US" sz="2800" dirty="0">
                <a:solidFill>
                  <a:srgbClr val="2D4E69"/>
                </a:solidFill>
              </a:rPr>
              <a:t>Fear for the person’s safety or the safety of others; or</a:t>
            </a:r>
          </a:p>
          <a:p>
            <a:pPr lvl="1"/>
            <a:r>
              <a:rPr lang="en-US" sz="2800" dirty="0">
                <a:solidFill>
                  <a:srgbClr val="2D4E69"/>
                </a:solidFill>
              </a:rPr>
              <a:t>Suffer substantial emotional distress.</a:t>
            </a:r>
          </a:p>
        </p:txBody>
      </p:sp>
      <p:pic>
        <p:nvPicPr>
          <p:cNvPr id="5" name="Picture 4" descr="Tiger peering through dense forest">
            <a:extLst>
              <a:ext uri="{FF2B5EF4-FFF2-40B4-BE49-F238E27FC236}">
                <a16:creationId xmlns:a16="http://schemas.microsoft.com/office/drawing/2014/main" id="{32E63588-3607-0BB2-34F3-E0FB2EE504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85" r="22224" b="-3"/>
          <a:stretch>
            <a:fillRect/>
          </a:stretch>
        </p:blipFill>
        <p:spPr>
          <a:xfrm>
            <a:off x="628650" y="1159106"/>
            <a:ext cx="3848100" cy="5017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4568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8216-5FD3-AF2E-1861-4065579A9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F073B-C5C8-5C8B-EF23-9DAEF474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5903D-48E9-459D-BC34-0D594E7CE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Freely, voluntarily, and knowingly given agreement to engage in sexual activity.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00" dirty="0">
                <a:solidFill>
                  <a:srgbClr val="2D4E69"/>
                </a:solidFill>
              </a:rPr>
              <a:t>Demonstrated through mutually understandable words and/or actions that clearly indicate a willingness to engage freely in sexual activity.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Lack of verbal or physical resistance or submission resulting from use of threat or force does not constitute consent.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Person’s manner of dress does not constitute consent.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Person’s consent to past activity does not constitute consent.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Person’s consent to engage in sexual activity with one person does not constitute consent to engage in sexual activity with another person.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100" dirty="0">
                <a:solidFill>
                  <a:srgbClr val="2D4E69"/>
                </a:solidFill>
              </a:rPr>
              <a:t>A person can withdraw consent at any time. When consent is withdrawn or cannot be given, sexual activity must stop.</a:t>
            </a:r>
          </a:p>
        </p:txBody>
      </p:sp>
    </p:spTree>
    <p:extLst>
      <p:ext uri="{BB962C8B-B14F-4D97-AF65-F5344CB8AC3E}">
        <p14:creationId xmlns:p14="http://schemas.microsoft.com/office/powerpoint/2010/main" val="350371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6FD25-0D49-8C8F-C208-C96D050D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B389-9BEC-5C55-30FF-9997C76D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 anchor="ctr">
            <a:noAutofit/>
          </a:bodyPr>
          <a:lstStyle/>
          <a:p>
            <a:r>
              <a:rPr lang="en-US" sz="4000" dirty="0"/>
              <a:t>Consent and Incapacitation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63C74-794C-1E33-C700-70B532A4A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5387340" cy="5017857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solidFill>
                  <a:srgbClr val="2D4E69"/>
                </a:solidFill>
              </a:rPr>
              <a:t>A person cannot consent to sexual activity if that person is unable to understand the nature of the activity or give knowing consent due to circumstances, including without limitation: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2D4E69"/>
                </a:solidFill>
              </a:rPr>
              <a:t>Incapacitation due to the use or influence of alcohol or drugs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2D4E69"/>
                </a:solidFill>
              </a:rPr>
              <a:t>Being asleep or unconscious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2D4E69"/>
                </a:solidFill>
              </a:rPr>
              <a:t>Age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2D4E69"/>
                </a:solidFill>
              </a:rPr>
              <a:t>Incapacitation due to a mental disability</a:t>
            </a:r>
          </a:p>
        </p:txBody>
      </p:sp>
      <p:pic>
        <p:nvPicPr>
          <p:cNvPr id="5" name="Picture 4" descr="Traffic light on barren dirt road">
            <a:extLst>
              <a:ext uri="{FF2B5EF4-FFF2-40B4-BE49-F238E27FC236}">
                <a16:creationId xmlns:a16="http://schemas.microsoft.com/office/drawing/2014/main" id="{AEA31536-59E5-E859-4F65-6F4ACEE539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78" r="40951" b="-1"/>
          <a:stretch>
            <a:fillRect/>
          </a:stretch>
        </p:blipFill>
        <p:spPr>
          <a:xfrm>
            <a:off x="6206490" y="1159106"/>
            <a:ext cx="2308859" cy="5017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628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3997A-16C5-F7A6-962E-4171F12AB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C0CA42-8EE2-FCEA-8A72-D25085E3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/>
          </a:bodyPr>
          <a:lstStyle/>
          <a:p>
            <a:r>
              <a:rPr lang="en-US" sz="3600" dirty="0"/>
              <a:t>Quiz Time!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65F19BC-3BF4-529E-C517-D57A32345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4796526"/>
          </a:xfrm>
        </p:spPr>
        <p:txBody>
          <a:bodyPr vert="horz" lIns="0" tIns="0" rIns="0" bIns="0" anchor="t">
            <a:normAutofit fontScale="85000" lnSpcReduction="20000"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What type of sexual harassment is being alleged in the following scenarios?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A department chair tells a graduate assistant that renewing her assistantship will be “much easier” if she “goes out with him.”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A student reports an instance of non‑consensual sexual contact after a party.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Over the semester, a lab partner sends repeated degrading comments about a student’s appearance in team chats; the student starts skipping lab to avoid them.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A student’s former lab partner repeatedly appears outside the student’s classrooms, tracks the student’s locations on social media, and sends the student messages suggesting they’re being watched.</a:t>
            </a:r>
          </a:p>
        </p:txBody>
      </p:sp>
    </p:spTree>
    <p:extLst>
      <p:ext uri="{BB962C8B-B14F-4D97-AF65-F5344CB8AC3E}">
        <p14:creationId xmlns:p14="http://schemas.microsoft.com/office/powerpoint/2010/main" val="442509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88DA8"/>
      </a:dk2>
      <a:lt2>
        <a:srgbClr val="47463D"/>
      </a:lt2>
      <a:accent1>
        <a:srgbClr val="388DA8"/>
      </a:accent1>
      <a:accent2>
        <a:srgbClr val="736772"/>
      </a:accent2>
      <a:accent3>
        <a:srgbClr val="A26946"/>
      </a:accent3>
      <a:accent4>
        <a:srgbClr val="8064A2"/>
      </a:accent4>
      <a:accent5>
        <a:srgbClr val="A05B56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4A40ED8A7B14DBCE9F4836A2E6CA3" ma:contentTypeVersion="12" ma:contentTypeDescription="Create a new document." ma:contentTypeScope="" ma:versionID="3b0ecdeabd337e7f34850a05568fedfb">
  <xsd:schema xmlns:xsd="http://www.w3.org/2001/XMLSchema" xmlns:xs="http://www.w3.org/2001/XMLSchema" xmlns:p="http://schemas.microsoft.com/office/2006/metadata/properties" xmlns:ns3="7bda8b6e-d74d-4edf-a84b-583a5cad09a3" targetNamespace="http://schemas.microsoft.com/office/2006/metadata/properties" ma:root="true" ma:fieldsID="5118afe853d5ea5c9ad88c2c2e635c6a" ns3:_="">
    <xsd:import namespace="7bda8b6e-d74d-4edf-a84b-583a5cad09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a8b6e-d74d-4edf-a84b-583a5cad09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bda8b6e-d74d-4edf-a84b-583a5cad09a3" xsi:nil="true"/>
  </documentManagement>
</p:properties>
</file>

<file path=customXml/itemProps1.xml><?xml version="1.0" encoding="utf-8"?>
<ds:datastoreItem xmlns:ds="http://schemas.openxmlformats.org/officeDocument/2006/customXml" ds:itemID="{6534CA21-C833-4431-855C-04B2A586BC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da8b6e-d74d-4edf-a84b-583a5cad0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D3B26D-328E-46C0-BB91-BEA7DFD27C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7BCA12-80EA-4F52-8512-7A70E712FEB5}">
  <ds:schemaRefs>
    <ds:schemaRef ds:uri="http://schemas.openxmlformats.org/package/2006/metadata/core-properties"/>
    <ds:schemaRef ds:uri="http://purl.org/dc/elements/1.1/"/>
    <ds:schemaRef ds:uri="http://purl.org/dc/terms/"/>
    <ds:schemaRef ds:uri="7bda8b6e-d74d-4edf-a84b-583a5cad09a3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25467</TotalTime>
  <Words>676</Words>
  <Application>Microsoft Macintosh PowerPoint</Application>
  <PresentationFormat>On-screen Show (4:3)</PresentationFormat>
  <Paragraphs>65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Helvetica LT Std Light</vt:lpstr>
      <vt:lpstr>Wingdings</vt:lpstr>
      <vt:lpstr>Office Theme</vt:lpstr>
      <vt:lpstr>Custom Design</vt:lpstr>
      <vt:lpstr>Scope of Prohibited Conduct</vt:lpstr>
      <vt:lpstr>What Is Sexual Harassment?</vt:lpstr>
      <vt:lpstr>Quid Pro Quo</vt:lpstr>
      <vt:lpstr>Hostile Environment</vt:lpstr>
      <vt:lpstr>Specific Offenses</vt:lpstr>
      <vt:lpstr>Sexual Violence</vt:lpstr>
      <vt:lpstr>Dating Violence</vt:lpstr>
      <vt:lpstr>Domestic Violence</vt:lpstr>
      <vt:lpstr>Stalking</vt:lpstr>
      <vt:lpstr>Consent</vt:lpstr>
      <vt:lpstr>Consent and Incapacitation</vt:lpstr>
      <vt:lpstr>Quiz Time!</vt:lpstr>
    </vt:vector>
  </TitlesOfParts>
  <Company>Tamada Brown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Phyllis Tamada Brown</dc:creator>
  <cp:lastModifiedBy>Sarah Uhl</cp:lastModifiedBy>
  <cp:revision>63</cp:revision>
  <cp:lastPrinted>2026-09-08T21:27:59Z</cp:lastPrinted>
  <dcterms:created xsi:type="dcterms:W3CDTF">2015-07-07T16:02:44Z</dcterms:created>
  <dcterms:modified xsi:type="dcterms:W3CDTF">2026-10-01T17:13:28Z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0x0101007744A40ED8A7B14DBCE9F4836A2E6CA3</vt:lpwstr>
  </property>
</Properties>
</file>