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16"/>
  </p:notesMasterIdLst>
  <p:handoutMasterIdLst>
    <p:handoutMasterId r:id="rId17"/>
  </p:handoutMasterIdLst>
  <p:sldIdLst>
    <p:sldId id="683" r:id="rId6"/>
    <p:sldId id="687" r:id="rId7"/>
    <p:sldId id="688" r:id="rId8"/>
    <p:sldId id="689" r:id="rId9"/>
    <p:sldId id="690" r:id="rId10"/>
    <p:sldId id="691" r:id="rId11"/>
    <p:sldId id="692" r:id="rId12"/>
    <p:sldId id="693" r:id="rId13"/>
    <p:sldId id="694" r:id="rId14"/>
    <p:sldId id="695" r:id="rId15"/>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13FA4F85-2D29-4D15-8CC6-3D65659E0605}">
          <p14:sldIdLst>
            <p14:sldId id="683"/>
            <p14:sldId id="687"/>
            <p14:sldId id="688"/>
            <p14:sldId id="689"/>
            <p14:sldId id="690"/>
            <p14:sldId id="691"/>
            <p14:sldId id="692"/>
            <p14:sldId id="693"/>
            <p14:sldId id="694"/>
            <p14:sldId id="695"/>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B09F0-003C-8F14-2357-F7B524FD87D4}" name="George Sellis" initials="GS" userId="S::gps@hmbr.com::653045c4-0a73-42c3-8c78-69e1c0ce80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69"/>
    <a:srgbClr val="A3B6C5"/>
    <a:srgbClr val="65869F"/>
    <a:srgbClr val="D7D6CF"/>
    <a:srgbClr val="437083"/>
    <a:srgbClr val="6C6864"/>
    <a:srgbClr val="A45311"/>
    <a:srgbClr val="2E5B7D"/>
    <a:srgbClr val="2B6D81"/>
    <a:srgbClr val="94B9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24" autoAdjust="0"/>
    <p:restoredTop sz="77671" autoAdjust="0"/>
  </p:normalViewPr>
  <p:slideViewPr>
    <p:cSldViewPr snapToGrid="0">
      <p:cViewPr varScale="1">
        <p:scale>
          <a:sx n="97" d="100"/>
          <a:sy n="97" d="100"/>
        </p:scale>
        <p:origin x="2208" y="192"/>
      </p:cViewPr>
      <p:guideLst>
        <p:guide orient="horz"/>
        <p:guide/>
      </p:guideLst>
    </p:cSldViewPr>
  </p:slideViewPr>
  <p:outlineViewPr>
    <p:cViewPr>
      <p:scale>
        <a:sx n="33" d="100"/>
        <a:sy n="33" d="100"/>
      </p:scale>
      <p:origin x="0" y="-5048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othfeld" userId="dafff253-667d-41f7-a646-051c0c58f757" providerId="ADAL" clId="{16A1351E-C712-4F92-8701-6981DAC79D29}"/>
    <pc:docChg chg="undo redo custSel addSld delSld modSld sldOrd modSection modNotesMaster modHandout">
      <pc:chgData name="Emily Bothfeld" userId="dafff253-667d-41f7-a646-051c0c58f757" providerId="ADAL" clId="{16A1351E-C712-4F92-8701-6981DAC79D29}" dt="2026-09-24T16:27:03.471" v="6797" actId="20577"/>
      <pc:docMkLst>
        <pc:docMk/>
      </pc:docMkLst>
      <pc:sldChg chg="modNotes">
        <pc:chgData name="Emily Bothfeld" userId="dafff253-667d-41f7-a646-051c0c58f757" providerId="ADAL" clId="{16A1351E-C712-4F92-8701-6981DAC79D29}" dt="2026-09-24T16:24:55.398" v="6714" actId="368"/>
        <pc:sldMkLst>
          <pc:docMk/>
          <pc:sldMk cId="2120214497" sldId="521"/>
        </pc:sldMkLst>
      </pc:sldChg>
      <pc:sldChg chg="modSp mod">
        <pc:chgData name="Emily Bothfeld" userId="dafff253-667d-41f7-a646-051c0c58f757" providerId="ADAL" clId="{16A1351E-C712-4F92-8701-6981DAC79D29}" dt="2026-09-06T14:43:24.679" v="553" actId="20577"/>
        <pc:sldMkLst>
          <pc:docMk/>
          <pc:sldMk cId="2163819513" sldId="529"/>
        </pc:sldMkLst>
        <pc:spChg chg="mod">
          <ac:chgData name="Emily Bothfeld" userId="dafff253-667d-41f7-a646-051c0c58f757" providerId="ADAL" clId="{16A1351E-C712-4F92-8701-6981DAC79D29}" dt="2026-09-06T14:43:24.679" v="553" actId="20577"/>
          <ac:spMkLst>
            <pc:docMk/>
            <pc:sldMk cId="2163819513" sldId="529"/>
            <ac:spMk id="3" creationId="{F19ECF7F-08A7-D57E-B8EE-B71FD9317738}"/>
          </ac:spMkLst>
        </pc:spChg>
      </pc:sldChg>
      <pc:sldChg chg="modSp mod modNotes">
        <pc:chgData name="Emily Bothfeld" userId="dafff253-667d-41f7-a646-051c0c58f757" providerId="ADAL" clId="{16A1351E-C712-4F92-8701-6981DAC79D29}" dt="2026-09-24T16:24:54.939" v="6436" actId="368"/>
        <pc:sldMkLst>
          <pc:docMk/>
          <pc:sldMk cId="2802502085" sldId="558"/>
        </pc:sldMkLst>
        <pc:spChg chg="mod">
          <ac:chgData name="Emily Bothfeld" userId="dafff253-667d-41f7-a646-051c0c58f757" providerId="ADAL" clId="{16A1351E-C712-4F92-8701-6981DAC79D29}" dt="2026-09-08T21:31:18.588" v="6326" actId="20577"/>
          <ac:spMkLst>
            <pc:docMk/>
            <pc:sldMk cId="2802502085" sldId="558"/>
            <ac:spMk id="10" creationId="{E2910CA4-A220-5E77-ED29-62F8A18CB00B}"/>
          </ac:spMkLst>
        </pc:spChg>
      </pc:sldChg>
      <pc:sldChg chg="modNotes">
        <pc:chgData name="Emily Bothfeld" userId="dafff253-667d-41f7-a646-051c0c58f757" providerId="ADAL" clId="{16A1351E-C712-4F92-8701-6981DAC79D29}" dt="2026-09-24T16:24:54.955" v="6448" actId="368"/>
        <pc:sldMkLst>
          <pc:docMk/>
          <pc:sldMk cId="162295815" sldId="559"/>
        </pc:sldMkLst>
      </pc:sldChg>
      <pc:sldChg chg="modNotes">
        <pc:chgData name="Emily Bothfeld" userId="dafff253-667d-41f7-a646-051c0c58f757" providerId="ADAL" clId="{16A1351E-C712-4F92-8701-6981DAC79D29}" dt="2026-09-24T16:24:55.002" v="6472" actId="368"/>
        <pc:sldMkLst>
          <pc:docMk/>
          <pc:sldMk cId="3295656356" sldId="560"/>
        </pc:sldMkLst>
      </pc:sldChg>
      <pc:sldChg chg="modNotes">
        <pc:chgData name="Emily Bothfeld" userId="dafff253-667d-41f7-a646-051c0c58f757" providerId="ADAL" clId="{16A1351E-C712-4F92-8701-6981DAC79D29}" dt="2026-09-24T16:24:54.986" v="6462" actId="368"/>
        <pc:sldMkLst>
          <pc:docMk/>
          <pc:sldMk cId="3897586019" sldId="561"/>
        </pc:sldMkLst>
      </pc:sldChg>
      <pc:sldChg chg="modNotes">
        <pc:chgData name="Emily Bothfeld" userId="dafff253-667d-41f7-a646-051c0c58f757" providerId="ADAL" clId="{16A1351E-C712-4F92-8701-6981DAC79D29}" dt="2026-09-24T16:24:54.939" v="6438" actId="368"/>
        <pc:sldMkLst>
          <pc:docMk/>
          <pc:sldMk cId="417708786" sldId="563"/>
        </pc:sldMkLst>
      </pc:sldChg>
      <pc:sldChg chg="modSp mod modNotes">
        <pc:chgData name="Emily Bothfeld" userId="dafff253-667d-41f7-a646-051c0c58f757" providerId="ADAL" clId="{16A1351E-C712-4F92-8701-6981DAC79D29}" dt="2026-09-24T16:24:54.977" v="6460" actId="368"/>
        <pc:sldMkLst>
          <pc:docMk/>
          <pc:sldMk cId="2685220603" sldId="564"/>
        </pc:sldMkLst>
        <pc:spChg chg="mod">
          <ac:chgData name="Emily Bothfeld" userId="dafff253-667d-41f7-a646-051c0c58f757" providerId="ADAL" clId="{16A1351E-C712-4F92-8701-6981DAC79D29}" dt="2026-09-06T14:42:06.078" v="550" actId="20577"/>
          <ac:spMkLst>
            <pc:docMk/>
            <pc:sldMk cId="2685220603" sldId="564"/>
            <ac:spMk id="10" creationId="{215DA3FA-86DB-59B9-3CF6-88B75EC0A9D4}"/>
          </ac:spMkLst>
        </pc:spChg>
      </pc:sldChg>
      <pc:sldChg chg="modNotes">
        <pc:chgData name="Emily Bothfeld" userId="dafff253-667d-41f7-a646-051c0c58f757" providerId="ADAL" clId="{16A1351E-C712-4F92-8701-6981DAC79D29}" dt="2026-09-24T16:24:54.977" v="6458" actId="368"/>
        <pc:sldMkLst>
          <pc:docMk/>
          <pc:sldMk cId="96419370" sldId="566"/>
        </pc:sldMkLst>
      </pc:sldChg>
      <pc:sldChg chg="modNotes">
        <pc:chgData name="Emily Bothfeld" userId="dafff253-667d-41f7-a646-051c0c58f757" providerId="ADAL" clId="{16A1351E-C712-4F92-8701-6981DAC79D29}" dt="2026-09-24T16:24:54.986" v="6464" actId="368"/>
        <pc:sldMkLst>
          <pc:docMk/>
          <pc:sldMk cId="1458703114" sldId="567"/>
        </pc:sldMkLst>
      </pc:sldChg>
      <pc:sldChg chg="modNotes">
        <pc:chgData name="Emily Bothfeld" userId="dafff253-667d-41f7-a646-051c0c58f757" providerId="ADAL" clId="{16A1351E-C712-4F92-8701-6981DAC79D29}" dt="2026-09-24T16:24:55.002" v="6474" actId="368"/>
        <pc:sldMkLst>
          <pc:docMk/>
          <pc:sldMk cId="3464974869" sldId="568"/>
        </pc:sldMkLst>
      </pc:sldChg>
      <pc:sldChg chg="modNotes">
        <pc:chgData name="Emily Bothfeld" userId="dafff253-667d-41f7-a646-051c0c58f757" providerId="ADAL" clId="{16A1351E-C712-4F92-8701-6981DAC79D29}" dt="2026-09-24T16:24:54.986" v="6466" actId="368"/>
        <pc:sldMkLst>
          <pc:docMk/>
          <pc:sldMk cId="1568316422" sldId="569"/>
        </pc:sldMkLst>
      </pc:sldChg>
      <pc:sldChg chg="addSp delSp modSp mod modNotes">
        <pc:chgData name="Emily Bothfeld" userId="dafff253-667d-41f7-a646-051c0c58f757" providerId="ADAL" clId="{16A1351E-C712-4F92-8701-6981DAC79D29}" dt="2026-09-24T16:24:55.065" v="6516" actId="368"/>
        <pc:sldMkLst>
          <pc:docMk/>
          <pc:sldMk cId="417124768" sldId="570"/>
        </pc:sldMkLst>
        <pc:spChg chg="mod">
          <ac:chgData name="Emily Bothfeld" userId="dafff253-667d-41f7-a646-051c0c58f757" providerId="ADAL" clId="{16A1351E-C712-4F92-8701-6981DAC79D29}" dt="2026-09-06T14:55:25.331" v="1159" actId="1076"/>
          <ac:spMkLst>
            <pc:docMk/>
            <pc:sldMk cId="417124768" sldId="570"/>
            <ac:spMk id="4" creationId="{A6EF2B44-17EB-2440-66BA-B95D13BE94E0}"/>
          </ac:spMkLst>
        </pc:spChg>
        <pc:spChg chg="mod">
          <ac:chgData name="Emily Bothfeld" userId="dafff253-667d-41f7-a646-051c0c58f757" providerId="ADAL" clId="{16A1351E-C712-4F92-8701-6981DAC79D29}" dt="2026-09-06T14:55:29.710" v="1160" actId="1076"/>
          <ac:spMkLst>
            <pc:docMk/>
            <pc:sldMk cId="417124768" sldId="570"/>
            <ac:spMk id="9" creationId="{D9ED7BDE-84CD-4894-FD9E-A9858141FD22}"/>
          </ac:spMkLst>
        </pc:spChg>
        <pc:spChg chg="mod">
          <ac:chgData name="Emily Bothfeld" userId="dafff253-667d-41f7-a646-051c0c58f757" providerId="ADAL" clId="{16A1351E-C712-4F92-8701-6981DAC79D29}" dt="2026-09-06T14:55:19.913" v="1158" actId="1076"/>
          <ac:spMkLst>
            <pc:docMk/>
            <pc:sldMk cId="417124768" sldId="570"/>
            <ac:spMk id="12" creationId="{472B71BA-7938-631E-1523-21D78A544BE7}"/>
          </ac:spMkLst>
        </pc:spChg>
      </pc:sldChg>
      <pc:sldChg chg="modSp mod modNotes">
        <pc:chgData name="Emily Bothfeld" userId="dafff253-667d-41f7-a646-051c0c58f757" providerId="ADAL" clId="{16A1351E-C712-4F92-8701-6981DAC79D29}" dt="2026-09-24T16:27:03.471" v="6797" actId="20577"/>
        <pc:sldMkLst>
          <pc:docMk/>
          <pc:sldMk cId="2801108921" sldId="571"/>
        </pc:sldMkLst>
        <pc:spChg chg="mod">
          <ac:chgData name="Emily Bothfeld" userId="dafff253-667d-41f7-a646-051c0c58f757" providerId="ADAL" clId="{16A1351E-C712-4F92-8701-6981DAC79D29}" dt="2026-09-24T16:27:03.471" v="6797" actId="20577"/>
          <ac:spMkLst>
            <pc:docMk/>
            <pc:sldMk cId="2801108921" sldId="571"/>
            <ac:spMk id="10" creationId="{A1514247-6ACD-0BBA-46F7-036C26AE48FA}"/>
          </ac:spMkLst>
        </pc:spChg>
      </pc:sldChg>
      <pc:sldChg chg="modSp mod modNotes">
        <pc:chgData name="Emily Bothfeld" userId="dafff253-667d-41f7-a646-051c0c58f757" providerId="ADAL" clId="{16A1351E-C712-4F92-8701-6981DAC79D29}" dt="2026-09-24T16:24:55.018" v="6488" actId="368"/>
        <pc:sldMkLst>
          <pc:docMk/>
          <pc:sldMk cId="1440027463" sldId="576"/>
        </pc:sldMkLst>
        <pc:spChg chg="mod">
          <ac:chgData name="Emily Bothfeld" userId="dafff253-667d-41f7-a646-051c0c58f757" providerId="ADAL" clId="{16A1351E-C712-4F92-8701-6981DAC79D29}" dt="2026-09-08T19:14:10.779" v="2066" actId="20577"/>
          <ac:spMkLst>
            <pc:docMk/>
            <pc:sldMk cId="1440027463" sldId="576"/>
            <ac:spMk id="3" creationId="{9648F496-1415-993F-789C-21BCEEFEA440}"/>
          </ac:spMkLst>
        </pc:spChg>
      </pc:sldChg>
      <pc:sldChg chg="modNotes">
        <pc:chgData name="Emily Bothfeld" userId="dafff253-667d-41f7-a646-051c0c58f757" providerId="ADAL" clId="{16A1351E-C712-4F92-8701-6981DAC79D29}" dt="2026-09-24T16:24:55.034" v="6492" actId="368"/>
        <pc:sldMkLst>
          <pc:docMk/>
          <pc:sldMk cId="2143666316" sldId="577"/>
        </pc:sldMkLst>
      </pc:sldChg>
      <pc:sldChg chg="modSp mod modNotes modNotesTx">
        <pc:chgData name="Emily Bothfeld" userId="dafff253-667d-41f7-a646-051c0c58f757" providerId="ADAL" clId="{16A1351E-C712-4F92-8701-6981DAC79D29}" dt="2026-09-24T16:24:55.049" v="6508" actId="368"/>
        <pc:sldMkLst>
          <pc:docMk/>
          <pc:sldMk cId="2084601555" sldId="579"/>
        </pc:sldMkLst>
        <pc:spChg chg="mod">
          <ac:chgData name="Emily Bothfeld" userId="dafff253-667d-41f7-a646-051c0c58f757" providerId="ADAL" clId="{16A1351E-C712-4F92-8701-6981DAC79D29}" dt="2026-09-08T20:43:01.700" v="4278" actId="313"/>
          <ac:spMkLst>
            <pc:docMk/>
            <pc:sldMk cId="2084601555" sldId="579"/>
            <ac:spMk id="10" creationId="{E22C90FC-C2E2-3DC6-4B5E-11F741097F9A}"/>
          </ac:spMkLst>
        </pc:spChg>
      </pc:sldChg>
      <pc:sldChg chg="modSp mod modNotes modNotesTx">
        <pc:chgData name="Emily Bothfeld" userId="dafff253-667d-41f7-a646-051c0c58f757" providerId="ADAL" clId="{16A1351E-C712-4F92-8701-6981DAC79D29}" dt="2026-09-24T16:24:55.065" v="6510" actId="368"/>
        <pc:sldMkLst>
          <pc:docMk/>
          <pc:sldMk cId="1327044798" sldId="580"/>
        </pc:sldMkLst>
        <pc:spChg chg="mod">
          <ac:chgData name="Emily Bothfeld" userId="dafff253-667d-41f7-a646-051c0c58f757" providerId="ADAL" clId="{16A1351E-C712-4F92-8701-6981DAC79D29}" dt="2026-09-06T14:59:06.687" v="1286" actId="27636"/>
          <ac:spMkLst>
            <pc:docMk/>
            <pc:sldMk cId="1327044798" sldId="580"/>
            <ac:spMk id="10" creationId="{48D2A1D2-C75F-B0FD-AD99-61F4A73D1BA6}"/>
          </ac:spMkLst>
        </pc:spChg>
      </pc:sldChg>
      <pc:sldChg chg="modNotes">
        <pc:chgData name="Emily Bothfeld" userId="dafff253-667d-41f7-a646-051c0c58f757" providerId="ADAL" clId="{16A1351E-C712-4F92-8701-6981DAC79D29}" dt="2026-09-24T16:24:55.065" v="6512" actId="368"/>
        <pc:sldMkLst>
          <pc:docMk/>
          <pc:sldMk cId="1553409974" sldId="581"/>
        </pc:sldMkLst>
      </pc:sldChg>
      <pc:sldChg chg="modNotes">
        <pc:chgData name="Emily Bothfeld" userId="dafff253-667d-41f7-a646-051c0c58f757" providerId="ADAL" clId="{16A1351E-C712-4F92-8701-6981DAC79D29}" dt="2026-09-24T16:24:55.065" v="6514" actId="368"/>
        <pc:sldMkLst>
          <pc:docMk/>
          <pc:sldMk cId="3096098512" sldId="582"/>
        </pc:sldMkLst>
      </pc:sldChg>
      <pc:sldChg chg="modNotes">
        <pc:chgData name="Emily Bothfeld" userId="dafff253-667d-41f7-a646-051c0c58f757" providerId="ADAL" clId="{16A1351E-C712-4F92-8701-6981DAC79D29}" dt="2026-09-24T16:24:55.078" v="6518" actId="368"/>
        <pc:sldMkLst>
          <pc:docMk/>
          <pc:sldMk cId="420370676" sldId="583"/>
        </pc:sldMkLst>
      </pc:sldChg>
      <pc:sldChg chg="modSp mod modNotes">
        <pc:chgData name="Emily Bothfeld" userId="dafff253-667d-41f7-a646-051c0c58f757" providerId="ADAL" clId="{16A1351E-C712-4F92-8701-6981DAC79D29}" dt="2026-09-24T16:24:55.081" v="6522" actId="368"/>
        <pc:sldMkLst>
          <pc:docMk/>
          <pc:sldMk cId="3741602384" sldId="584"/>
        </pc:sldMkLst>
        <pc:spChg chg="mod">
          <ac:chgData name="Emily Bothfeld" userId="dafff253-667d-41f7-a646-051c0c58f757" providerId="ADAL" clId="{16A1351E-C712-4F92-8701-6981DAC79D29}" dt="2026-09-08T20:44:58.311" v="4448" actId="20577"/>
          <ac:spMkLst>
            <pc:docMk/>
            <pc:sldMk cId="3741602384" sldId="584"/>
            <ac:spMk id="10" creationId="{4DE1AD8C-30E3-0433-A809-F8F97BBD1718}"/>
          </ac:spMkLst>
        </pc:spChg>
      </pc:sldChg>
      <pc:sldChg chg="modSp mod modNotes">
        <pc:chgData name="Emily Bothfeld" userId="dafff253-667d-41f7-a646-051c0c58f757" providerId="ADAL" clId="{16A1351E-C712-4F92-8701-6981DAC79D29}" dt="2026-09-24T16:24:55.081" v="6526" actId="368"/>
        <pc:sldMkLst>
          <pc:docMk/>
          <pc:sldMk cId="3111158118" sldId="585"/>
        </pc:sldMkLst>
        <pc:spChg chg="mod">
          <ac:chgData name="Emily Bothfeld" userId="dafff253-667d-41f7-a646-051c0c58f757" providerId="ADAL" clId="{16A1351E-C712-4F92-8701-6981DAC79D29}" dt="2026-09-06T14:46:49.085" v="837" actId="20577"/>
          <ac:spMkLst>
            <pc:docMk/>
            <pc:sldMk cId="3111158118" sldId="585"/>
            <ac:spMk id="10" creationId="{AD39B7B3-E0BE-49B8-5785-1C0A8314F9F7}"/>
          </ac:spMkLst>
        </pc:spChg>
      </pc:sldChg>
      <pc:sldChg chg="modNotes">
        <pc:chgData name="Emily Bothfeld" userId="dafff253-667d-41f7-a646-051c0c58f757" providerId="ADAL" clId="{16A1351E-C712-4F92-8701-6981DAC79D29}" dt="2026-09-24T16:24:55.101" v="6532" actId="368"/>
        <pc:sldMkLst>
          <pc:docMk/>
          <pc:sldMk cId="937355859" sldId="586"/>
        </pc:sldMkLst>
      </pc:sldChg>
      <pc:sldChg chg="modSp mod modNotes">
        <pc:chgData name="Emily Bothfeld" userId="dafff253-667d-41f7-a646-051c0c58f757" providerId="ADAL" clId="{16A1351E-C712-4F92-8701-6981DAC79D29}" dt="2026-09-24T16:24:55.103" v="6536" actId="368"/>
        <pc:sldMkLst>
          <pc:docMk/>
          <pc:sldMk cId="4185595565" sldId="587"/>
        </pc:sldMkLst>
        <pc:spChg chg="mod">
          <ac:chgData name="Emily Bothfeld" userId="dafff253-667d-41f7-a646-051c0c58f757" providerId="ADAL" clId="{16A1351E-C712-4F92-8701-6981DAC79D29}" dt="2026-09-08T20:46:35.033" v="4710" actId="20577"/>
          <ac:spMkLst>
            <pc:docMk/>
            <pc:sldMk cId="4185595565" sldId="587"/>
            <ac:spMk id="10" creationId="{9326CD73-14EE-DAFB-72D9-D26C3CA76504}"/>
          </ac:spMkLst>
        </pc:spChg>
      </pc:sldChg>
      <pc:sldChg chg="modNotes">
        <pc:chgData name="Emily Bothfeld" userId="dafff253-667d-41f7-a646-051c0c58f757" providerId="ADAL" clId="{16A1351E-C712-4F92-8701-6981DAC79D29}" dt="2026-09-24T16:24:55.113" v="6540" actId="368"/>
        <pc:sldMkLst>
          <pc:docMk/>
          <pc:sldMk cId="3510637506" sldId="588"/>
        </pc:sldMkLst>
      </pc:sldChg>
      <pc:sldChg chg="modSp mod modNotes">
        <pc:chgData name="Emily Bothfeld" userId="dafff253-667d-41f7-a646-051c0c58f757" providerId="ADAL" clId="{16A1351E-C712-4F92-8701-6981DAC79D29}" dt="2026-09-24T16:24:55.113" v="6544" actId="368"/>
        <pc:sldMkLst>
          <pc:docMk/>
          <pc:sldMk cId="841260423" sldId="589"/>
        </pc:sldMkLst>
        <pc:spChg chg="mod">
          <ac:chgData name="Emily Bothfeld" userId="dafff253-667d-41f7-a646-051c0c58f757" providerId="ADAL" clId="{16A1351E-C712-4F92-8701-6981DAC79D29}" dt="2026-09-08T20:48:10.476" v="4826"/>
          <ac:spMkLst>
            <pc:docMk/>
            <pc:sldMk cId="841260423" sldId="589"/>
            <ac:spMk id="10" creationId="{E16315F4-A484-427C-DCAA-16353FE18616}"/>
          </ac:spMkLst>
        </pc:spChg>
      </pc:sldChg>
      <pc:sldChg chg="modSp mod modNotes">
        <pc:chgData name="Emily Bothfeld" userId="dafff253-667d-41f7-a646-051c0c58f757" providerId="ADAL" clId="{16A1351E-C712-4F92-8701-6981DAC79D29}" dt="2026-09-24T16:24:55.081" v="6520" actId="368"/>
        <pc:sldMkLst>
          <pc:docMk/>
          <pc:sldMk cId="1426001499" sldId="590"/>
        </pc:sldMkLst>
        <pc:spChg chg="mod">
          <ac:chgData name="Emily Bothfeld" userId="dafff253-667d-41f7-a646-051c0c58f757" providerId="ADAL" clId="{16A1351E-C712-4F92-8701-6981DAC79D29}" dt="2026-09-06T14:46:13.013" v="775" actId="20577"/>
          <ac:spMkLst>
            <pc:docMk/>
            <pc:sldMk cId="1426001499" sldId="590"/>
            <ac:spMk id="10" creationId="{93990FA7-7B4F-56A4-F4C8-F5CCD3BF22A2}"/>
          </ac:spMkLst>
        </pc:spChg>
      </pc:sldChg>
      <pc:sldChg chg="modSp mod modNotes">
        <pc:chgData name="Emily Bothfeld" userId="dafff253-667d-41f7-a646-051c0c58f757" providerId="ADAL" clId="{16A1351E-C712-4F92-8701-6981DAC79D29}" dt="2026-09-24T16:24:55.081" v="6524" actId="368"/>
        <pc:sldMkLst>
          <pc:docMk/>
          <pc:sldMk cId="1599593661" sldId="591"/>
        </pc:sldMkLst>
        <pc:spChg chg="mod">
          <ac:chgData name="Emily Bothfeld" userId="dafff253-667d-41f7-a646-051c0c58f757" providerId="ADAL" clId="{16A1351E-C712-4F92-8701-6981DAC79D29}" dt="2026-09-06T14:47:06.351" v="923" actId="20577"/>
          <ac:spMkLst>
            <pc:docMk/>
            <pc:sldMk cId="1599593661" sldId="591"/>
            <ac:spMk id="10" creationId="{78A46554-0A65-F3A7-9753-ABEF29419FFA}"/>
          </ac:spMkLst>
        </pc:spChg>
      </pc:sldChg>
      <pc:sldChg chg="modSp mod modNotes">
        <pc:chgData name="Emily Bothfeld" userId="dafff253-667d-41f7-a646-051c0c58f757" providerId="ADAL" clId="{16A1351E-C712-4F92-8701-6981DAC79D29}" dt="2026-09-24T16:24:55.081" v="6528" actId="368"/>
        <pc:sldMkLst>
          <pc:docMk/>
          <pc:sldMk cId="2121892970" sldId="592"/>
        </pc:sldMkLst>
        <pc:spChg chg="mod">
          <ac:chgData name="Emily Bothfeld" userId="dafff253-667d-41f7-a646-051c0c58f757" providerId="ADAL" clId="{16A1351E-C712-4F92-8701-6981DAC79D29}" dt="2026-09-06T14:56:15.801" v="1162" actId="20577"/>
          <ac:spMkLst>
            <pc:docMk/>
            <pc:sldMk cId="2121892970" sldId="592"/>
            <ac:spMk id="10" creationId="{FC6E8DF3-4F7F-56A8-AB45-519362C39278}"/>
          </ac:spMkLst>
        </pc:spChg>
      </pc:sldChg>
      <pc:sldChg chg="modNotes">
        <pc:chgData name="Emily Bothfeld" userId="dafff253-667d-41f7-a646-051c0c58f757" providerId="ADAL" clId="{16A1351E-C712-4F92-8701-6981DAC79D29}" dt="2026-09-24T16:24:55.103" v="6534" actId="368"/>
        <pc:sldMkLst>
          <pc:docMk/>
          <pc:sldMk cId="3859268908" sldId="593"/>
        </pc:sldMkLst>
      </pc:sldChg>
      <pc:sldChg chg="modSp mod modNotes">
        <pc:chgData name="Emily Bothfeld" userId="dafff253-667d-41f7-a646-051c0c58f757" providerId="ADAL" clId="{16A1351E-C712-4F92-8701-6981DAC79D29}" dt="2026-09-24T16:24:55.113" v="6542" actId="368"/>
        <pc:sldMkLst>
          <pc:docMk/>
          <pc:sldMk cId="787761239" sldId="594"/>
        </pc:sldMkLst>
        <pc:spChg chg="mod">
          <ac:chgData name="Emily Bothfeld" userId="dafff253-667d-41f7-a646-051c0c58f757" providerId="ADAL" clId="{16A1351E-C712-4F92-8701-6981DAC79D29}" dt="2026-09-08T20:47:44.110" v="4825" actId="20577"/>
          <ac:spMkLst>
            <pc:docMk/>
            <pc:sldMk cId="787761239" sldId="594"/>
            <ac:spMk id="10" creationId="{419CF10F-3253-9FFE-1FB5-B34047117D8D}"/>
          </ac:spMkLst>
        </pc:spChg>
      </pc:sldChg>
      <pc:sldChg chg="modNotes">
        <pc:chgData name="Emily Bothfeld" userId="dafff253-667d-41f7-a646-051c0c58f757" providerId="ADAL" clId="{16A1351E-C712-4F92-8701-6981DAC79D29}" dt="2026-09-24T16:24:55.113" v="6546" actId="368"/>
        <pc:sldMkLst>
          <pc:docMk/>
          <pc:sldMk cId="1684147342" sldId="595"/>
        </pc:sldMkLst>
      </pc:sldChg>
      <pc:sldChg chg="modSp mod modNotes">
        <pc:chgData name="Emily Bothfeld" userId="dafff253-667d-41f7-a646-051c0c58f757" providerId="ADAL" clId="{16A1351E-C712-4F92-8701-6981DAC79D29}" dt="2026-09-24T16:24:55.081" v="6530" actId="368"/>
        <pc:sldMkLst>
          <pc:docMk/>
          <pc:sldMk cId="1297701799" sldId="596"/>
        </pc:sldMkLst>
        <pc:spChg chg="mod">
          <ac:chgData name="Emily Bothfeld" userId="dafff253-667d-41f7-a646-051c0c58f757" providerId="ADAL" clId="{16A1351E-C712-4F92-8701-6981DAC79D29}" dt="2026-09-06T14:48:06.464" v="1035" actId="20577"/>
          <ac:spMkLst>
            <pc:docMk/>
            <pc:sldMk cId="1297701799" sldId="596"/>
            <ac:spMk id="10" creationId="{BC590747-3803-9901-8981-1651B2394256}"/>
          </ac:spMkLst>
        </pc:spChg>
      </pc:sldChg>
      <pc:sldChg chg="modSp mod ord modNotes">
        <pc:chgData name="Emily Bothfeld" userId="dafff253-667d-41f7-a646-051c0c58f757" providerId="ADAL" clId="{16A1351E-C712-4F92-8701-6981DAC79D29}" dt="2026-09-24T16:24:55.178" v="6588" actId="368"/>
        <pc:sldMkLst>
          <pc:docMk/>
          <pc:sldMk cId="2739847741" sldId="607"/>
        </pc:sldMkLst>
        <pc:spChg chg="mod">
          <ac:chgData name="Emily Bothfeld" userId="dafff253-667d-41f7-a646-051c0c58f757" providerId="ADAL" clId="{16A1351E-C712-4F92-8701-6981DAC79D29}" dt="2026-09-08T21:06:50.649" v="5061" actId="20577"/>
          <ac:spMkLst>
            <pc:docMk/>
            <pc:sldMk cId="2739847741" sldId="607"/>
            <ac:spMk id="10" creationId="{FD4D6928-8EBC-8338-97C1-890ABD286940}"/>
          </ac:spMkLst>
        </pc:spChg>
      </pc:sldChg>
      <pc:sldChg chg="modNotes">
        <pc:chgData name="Emily Bothfeld" userId="dafff253-667d-41f7-a646-051c0c58f757" providerId="ADAL" clId="{16A1351E-C712-4F92-8701-6981DAC79D29}" dt="2026-09-24T16:24:55.018" v="6486" actId="368"/>
        <pc:sldMkLst>
          <pc:docMk/>
          <pc:sldMk cId="3537847648" sldId="614"/>
        </pc:sldMkLst>
      </pc:sldChg>
      <pc:sldChg chg="modNotes">
        <pc:chgData name="Emily Bothfeld" userId="dafff253-667d-41f7-a646-051c0c58f757" providerId="ADAL" clId="{16A1351E-C712-4F92-8701-6981DAC79D29}" dt="2026-09-24T16:24:55.002" v="6476" actId="368"/>
        <pc:sldMkLst>
          <pc:docMk/>
          <pc:sldMk cId="1685154682" sldId="615"/>
        </pc:sldMkLst>
      </pc:sldChg>
      <pc:sldChg chg="modSp mod modNotes">
        <pc:chgData name="Emily Bothfeld" userId="dafff253-667d-41f7-a646-051c0c58f757" providerId="ADAL" clId="{16A1351E-C712-4F92-8701-6981DAC79D29}" dt="2026-09-24T16:24:55.002" v="6478" actId="368"/>
        <pc:sldMkLst>
          <pc:docMk/>
          <pc:sldMk cId="684027274" sldId="616"/>
        </pc:sldMkLst>
        <pc:spChg chg="mod">
          <ac:chgData name="Emily Bothfeld" userId="dafff253-667d-41f7-a646-051c0c58f757" providerId="ADAL" clId="{16A1351E-C712-4F92-8701-6981DAC79D29}" dt="2026-09-08T20:40:17.781" v="4076" actId="27636"/>
          <ac:spMkLst>
            <pc:docMk/>
            <pc:sldMk cId="684027274" sldId="616"/>
            <ac:spMk id="10" creationId="{F953EAF1-C5C4-BBFF-9CDC-9056339E2B7F}"/>
          </ac:spMkLst>
        </pc:spChg>
      </pc:sldChg>
      <pc:sldChg chg="modNotes">
        <pc:chgData name="Emily Bothfeld" userId="dafff253-667d-41f7-a646-051c0c58f757" providerId="ADAL" clId="{16A1351E-C712-4F92-8701-6981DAC79D29}" dt="2026-09-24T16:24:55.018" v="6480" actId="368"/>
        <pc:sldMkLst>
          <pc:docMk/>
          <pc:sldMk cId="78962700" sldId="618"/>
        </pc:sldMkLst>
      </pc:sldChg>
      <pc:sldChg chg="modNotes">
        <pc:chgData name="Emily Bothfeld" userId="dafff253-667d-41f7-a646-051c0c58f757" providerId="ADAL" clId="{16A1351E-C712-4F92-8701-6981DAC79D29}" dt="2026-09-24T16:24:55.018" v="6482" actId="368"/>
        <pc:sldMkLst>
          <pc:docMk/>
          <pc:sldMk cId="1311444288" sldId="619"/>
        </pc:sldMkLst>
      </pc:sldChg>
      <pc:sldChg chg="modNotes">
        <pc:chgData name="Emily Bothfeld" userId="dafff253-667d-41f7-a646-051c0c58f757" providerId="ADAL" clId="{16A1351E-C712-4F92-8701-6981DAC79D29}" dt="2026-09-24T16:24:54.765" v="6358" actId="368"/>
        <pc:sldMkLst>
          <pc:docMk/>
          <pc:sldMk cId="1284069039" sldId="620"/>
        </pc:sldMkLst>
      </pc:sldChg>
      <pc:sldChg chg="modNotes">
        <pc:chgData name="Emily Bothfeld" userId="dafff253-667d-41f7-a646-051c0c58f757" providerId="ADAL" clId="{16A1351E-C712-4F92-8701-6981DAC79D29}" dt="2026-09-24T16:24:54.749" v="6352" actId="368"/>
        <pc:sldMkLst>
          <pc:docMk/>
          <pc:sldMk cId="1773216405" sldId="621"/>
        </pc:sldMkLst>
      </pc:sldChg>
      <pc:sldChg chg="modNotes">
        <pc:chgData name="Emily Bothfeld" userId="dafff253-667d-41f7-a646-051c0c58f757" providerId="ADAL" clId="{16A1351E-C712-4F92-8701-6981DAC79D29}" dt="2026-09-24T16:24:54.877" v="6400" actId="368"/>
        <pc:sldMkLst>
          <pc:docMk/>
          <pc:sldMk cId="1943145528" sldId="623"/>
        </pc:sldMkLst>
      </pc:sldChg>
      <pc:sldChg chg="modNotes modNotesTx">
        <pc:chgData name="Emily Bothfeld" userId="dafff253-667d-41f7-a646-051c0c58f757" providerId="ADAL" clId="{16A1351E-C712-4F92-8701-6981DAC79D29}" dt="2026-09-24T16:24:54.939" v="6440" actId="368"/>
        <pc:sldMkLst>
          <pc:docMk/>
          <pc:sldMk cId="2459202269" sldId="624"/>
        </pc:sldMkLst>
      </pc:sldChg>
      <pc:sldChg chg="modNotes">
        <pc:chgData name="Emily Bothfeld" userId="dafff253-667d-41f7-a646-051c0c58f757" providerId="ADAL" clId="{16A1351E-C712-4F92-8701-6981DAC79D29}" dt="2026-09-24T16:24:54.955" v="6442" actId="368"/>
        <pc:sldMkLst>
          <pc:docMk/>
          <pc:sldMk cId="3057829611" sldId="625"/>
        </pc:sldMkLst>
      </pc:sldChg>
      <pc:sldChg chg="modSp mod modNotes">
        <pc:chgData name="Emily Bothfeld" userId="dafff253-667d-41f7-a646-051c0c58f757" providerId="ADAL" clId="{16A1351E-C712-4F92-8701-6981DAC79D29}" dt="2026-09-24T16:24:54.955" v="6444" actId="368"/>
        <pc:sldMkLst>
          <pc:docMk/>
          <pc:sldMk cId="3621232927" sldId="626"/>
        </pc:sldMkLst>
        <pc:spChg chg="mod">
          <ac:chgData name="Emily Bothfeld" userId="dafff253-667d-41f7-a646-051c0c58f757" providerId="ADAL" clId="{16A1351E-C712-4F92-8701-6981DAC79D29}" dt="2026-09-08T20:38:35.571" v="3889" actId="27636"/>
          <ac:spMkLst>
            <pc:docMk/>
            <pc:sldMk cId="3621232927" sldId="626"/>
            <ac:spMk id="10" creationId="{E490E44D-BE29-97C2-2362-1D09923F01D3}"/>
          </ac:spMkLst>
        </pc:spChg>
      </pc:sldChg>
      <pc:sldChg chg="modNotes">
        <pc:chgData name="Emily Bothfeld" userId="dafff253-667d-41f7-a646-051c0c58f757" providerId="ADAL" clId="{16A1351E-C712-4F92-8701-6981DAC79D29}" dt="2026-09-24T16:24:54.955" v="6446" actId="368"/>
        <pc:sldMkLst>
          <pc:docMk/>
          <pc:sldMk cId="2568262161" sldId="627"/>
        </pc:sldMkLst>
      </pc:sldChg>
      <pc:sldChg chg="modNotes">
        <pc:chgData name="Emily Bothfeld" userId="dafff253-667d-41f7-a646-051c0c58f757" providerId="ADAL" clId="{16A1351E-C712-4F92-8701-6981DAC79D29}" dt="2026-09-24T16:24:54.971" v="6454" actId="368"/>
        <pc:sldMkLst>
          <pc:docMk/>
          <pc:sldMk cId="3639710443" sldId="629"/>
        </pc:sldMkLst>
      </pc:sldChg>
      <pc:sldChg chg="modNotes">
        <pc:chgData name="Emily Bothfeld" userId="dafff253-667d-41f7-a646-051c0c58f757" providerId="ADAL" clId="{16A1351E-C712-4F92-8701-6981DAC79D29}" dt="2026-09-24T16:24:54.977" v="6456" actId="368"/>
        <pc:sldMkLst>
          <pc:docMk/>
          <pc:sldMk cId="1192052266" sldId="631"/>
        </pc:sldMkLst>
      </pc:sldChg>
      <pc:sldChg chg="modSp mod modNotes">
        <pc:chgData name="Emily Bothfeld" userId="dafff253-667d-41f7-a646-051c0c58f757" providerId="ADAL" clId="{16A1351E-C712-4F92-8701-6981DAC79D29}" dt="2026-09-24T16:24:54.986" v="6468" actId="368"/>
        <pc:sldMkLst>
          <pc:docMk/>
          <pc:sldMk cId="1528311939" sldId="632"/>
        </pc:sldMkLst>
        <pc:graphicFrameChg chg="modGraphic">
          <ac:chgData name="Emily Bothfeld" userId="dafff253-667d-41f7-a646-051c0c58f757" providerId="ADAL" clId="{16A1351E-C712-4F92-8701-6981DAC79D29}" dt="2026-09-08T20:39:34.298" v="4017" actId="20577"/>
          <ac:graphicFrameMkLst>
            <pc:docMk/>
            <pc:sldMk cId="1528311939" sldId="632"/>
            <ac:graphicFrameMk id="2" creationId="{E1A47FEB-09D4-8B3D-F0FB-F01E6043C396}"/>
          </ac:graphicFrameMkLst>
        </pc:graphicFrameChg>
      </pc:sldChg>
      <pc:sldChg chg="modNotes">
        <pc:chgData name="Emily Bothfeld" userId="dafff253-667d-41f7-a646-051c0c58f757" providerId="ADAL" clId="{16A1351E-C712-4F92-8701-6981DAC79D29}" dt="2026-09-24T16:24:54.986" v="6470" actId="368"/>
        <pc:sldMkLst>
          <pc:docMk/>
          <pc:sldMk cId="3763233605" sldId="633"/>
        </pc:sldMkLst>
      </pc:sldChg>
      <pc:sldChg chg="modNotes">
        <pc:chgData name="Emily Bothfeld" userId="dafff253-667d-41f7-a646-051c0c58f757" providerId="ADAL" clId="{16A1351E-C712-4F92-8701-6981DAC79D29}" dt="2026-09-24T16:24:55.018" v="6484" actId="368"/>
        <pc:sldMkLst>
          <pc:docMk/>
          <pc:sldMk cId="51526555" sldId="634"/>
        </pc:sldMkLst>
      </pc:sldChg>
      <pc:sldChg chg="modSp mod ord modNotes">
        <pc:chgData name="Emily Bothfeld" userId="dafff253-667d-41f7-a646-051c0c58f757" providerId="ADAL" clId="{16A1351E-C712-4F92-8701-6981DAC79D29}" dt="2026-09-24T16:24:55.178" v="6584" actId="368"/>
        <pc:sldMkLst>
          <pc:docMk/>
          <pc:sldMk cId="3690885894" sldId="635"/>
        </pc:sldMkLst>
        <pc:spChg chg="mod">
          <ac:chgData name="Emily Bothfeld" userId="dafff253-667d-41f7-a646-051c0c58f757" providerId="ADAL" clId="{16A1351E-C712-4F92-8701-6981DAC79D29}" dt="2026-09-08T19:21:33.826" v="2146" actId="20577"/>
          <ac:spMkLst>
            <pc:docMk/>
            <pc:sldMk cId="3690885894" sldId="635"/>
            <ac:spMk id="3" creationId="{7BD10D0C-9C34-48CD-8A95-85B0119DB01A}"/>
          </ac:spMkLst>
        </pc:spChg>
      </pc:sldChg>
      <pc:sldChg chg="modSp mod ord modNotes">
        <pc:chgData name="Emily Bothfeld" userId="dafff253-667d-41f7-a646-051c0c58f757" providerId="ADAL" clId="{16A1351E-C712-4F92-8701-6981DAC79D29}" dt="2026-09-24T16:24:55.178" v="6586" actId="368"/>
        <pc:sldMkLst>
          <pc:docMk/>
          <pc:sldMk cId="3172555137" sldId="636"/>
        </pc:sldMkLst>
        <pc:spChg chg="mod">
          <ac:chgData name="Emily Bothfeld" userId="dafff253-667d-41f7-a646-051c0c58f757" providerId="ADAL" clId="{16A1351E-C712-4F92-8701-6981DAC79D29}" dt="2026-09-08T21:05:48.180" v="5041" actId="20577"/>
          <ac:spMkLst>
            <pc:docMk/>
            <pc:sldMk cId="3172555137" sldId="636"/>
            <ac:spMk id="3" creationId="{90C2A90C-7005-6875-EDC7-712E0BD03EFC}"/>
          </ac:spMkLst>
        </pc:spChg>
      </pc:sldChg>
      <pc:sldChg chg="modNotes">
        <pc:chgData name="Emily Bothfeld" userId="dafff253-667d-41f7-a646-051c0c58f757" providerId="ADAL" clId="{16A1351E-C712-4F92-8701-6981DAC79D29}" dt="2026-09-24T16:24:55.113" v="6548" actId="368"/>
        <pc:sldMkLst>
          <pc:docMk/>
          <pc:sldMk cId="579229409" sldId="639"/>
        </pc:sldMkLst>
      </pc:sldChg>
      <pc:sldChg chg="addSp delSp modSp mod modNotes">
        <pc:chgData name="Emily Bothfeld" userId="dafff253-667d-41f7-a646-051c0c58f757" providerId="ADAL" clId="{16A1351E-C712-4F92-8701-6981DAC79D29}" dt="2026-09-24T16:24:55.129" v="6550" actId="368"/>
        <pc:sldMkLst>
          <pc:docMk/>
          <pc:sldMk cId="2386856328" sldId="640"/>
        </pc:sldMkLst>
        <pc:spChg chg="add mod">
          <ac:chgData name="Emily Bothfeld" userId="dafff253-667d-41f7-a646-051c0c58f757" providerId="ADAL" clId="{16A1351E-C712-4F92-8701-6981DAC79D29}" dt="2026-09-06T15:01:34.767" v="1397" actId="1076"/>
          <ac:spMkLst>
            <pc:docMk/>
            <pc:sldMk cId="2386856328" sldId="640"/>
            <ac:spMk id="5" creationId="{97A5E817-0FD1-8A98-7B39-73831A6DA014}"/>
          </ac:spMkLst>
        </pc:spChg>
        <pc:spChg chg="add mod">
          <ac:chgData name="Emily Bothfeld" userId="dafff253-667d-41f7-a646-051c0c58f757" providerId="ADAL" clId="{16A1351E-C712-4F92-8701-6981DAC79D29}" dt="2026-09-06T15:01:41.404" v="1398" actId="1076"/>
          <ac:spMkLst>
            <pc:docMk/>
            <pc:sldMk cId="2386856328" sldId="640"/>
            <ac:spMk id="13" creationId="{8A16E112-E4FF-39F8-944C-7D41CA63AD4F}"/>
          </ac:spMkLst>
        </pc:spChg>
        <pc:spChg chg="add mod">
          <ac:chgData name="Emily Bothfeld" userId="dafff253-667d-41f7-a646-051c0c58f757" providerId="ADAL" clId="{16A1351E-C712-4F92-8701-6981DAC79D29}" dt="2026-09-06T15:00:59.781" v="1390" actId="20577"/>
          <ac:spMkLst>
            <pc:docMk/>
            <pc:sldMk cId="2386856328" sldId="640"/>
            <ac:spMk id="17" creationId="{2A485864-DD3B-D191-0626-DA0C08AE8C0B}"/>
          </ac:spMkLst>
        </pc:spChg>
      </pc:sldChg>
      <pc:sldChg chg="modSp mod modNotes">
        <pc:chgData name="Emily Bothfeld" userId="dafff253-667d-41f7-a646-051c0c58f757" providerId="ADAL" clId="{16A1351E-C712-4F92-8701-6981DAC79D29}" dt="2026-09-24T16:24:55.103" v="6538" actId="368"/>
        <pc:sldMkLst>
          <pc:docMk/>
          <pc:sldMk cId="102598777" sldId="641"/>
        </pc:sldMkLst>
        <pc:spChg chg="mod">
          <ac:chgData name="Emily Bothfeld" userId="dafff253-667d-41f7-a646-051c0c58f757" providerId="ADAL" clId="{16A1351E-C712-4F92-8701-6981DAC79D29}" dt="2026-09-08T20:47:05.738" v="4716" actId="114"/>
          <ac:spMkLst>
            <pc:docMk/>
            <pc:sldMk cId="102598777" sldId="641"/>
            <ac:spMk id="10" creationId="{2E28F170-6212-2A2A-086C-FE830FA2B493}"/>
          </ac:spMkLst>
        </pc:spChg>
      </pc:sldChg>
      <pc:sldChg chg="modNotes">
        <pc:chgData name="Emily Bothfeld" userId="dafff253-667d-41f7-a646-051c0c58f757" providerId="ADAL" clId="{16A1351E-C712-4F92-8701-6981DAC79D29}" dt="2026-09-24T16:24:55.367" v="6698" actId="368"/>
        <pc:sldMkLst>
          <pc:docMk/>
          <pc:sldMk cId="864081156" sldId="643"/>
        </pc:sldMkLst>
      </pc:sldChg>
      <pc:sldChg chg="modSp mod modNotes">
        <pc:chgData name="Emily Bothfeld" userId="dafff253-667d-41f7-a646-051c0c58f757" providerId="ADAL" clId="{16A1351E-C712-4F92-8701-6981DAC79D29}" dt="2026-09-24T16:24:55.378" v="6700" actId="368"/>
        <pc:sldMkLst>
          <pc:docMk/>
          <pc:sldMk cId="196793003" sldId="644"/>
        </pc:sldMkLst>
        <pc:spChg chg="mod">
          <ac:chgData name="Emily Bothfeld" userId="dafff253-667d-41f7-a646-051c0c58f757" providerId="ADAL" clId="{16A1351E-C712-4F92-8701-6981DAC79D29}" dt="2026-09-08T21:20:47.877" v="6195" actId="20577"/>
          <ac:spMkLst>
            <pc:docMk/>
            <pc:sldMk cId="196793003" sldId="644"/>
            <ac:spMk id="8" creationId="{5B0DC0E1-BA80-EF2A-B68A-38B38923487E}"/>
          </ac:spMkLst>
        </pc:spChg>
      </pc:sldChg>
      <pc:sldChg chg="modSp mod modNotes">
        <pc:chgData name="Emily Bothfeld" userId="dafff253-667d-41f7-a646-051c0c58f757" providerId="ADAL" clId="{16A1351E-C712-4F92-8701-6981DAC79D29}" dt="2026-09-24T16:24:55.383" v="6702" actId="368"/>
        <pc:sldMkLst>
          <pc:docMk/>
          <pc:sldMk cId="2353398592" sldId="645"/>
        </pc:sldMkLst>
        <pc:spChg chg="mod">
          <ac:chgData name="Emily Bothfeld" userId="dafff253-667d-41f7-a646-051c0c58f757" providerId="ADAL" clId="{16A1351E-C712-4F92-8701-6981DAC79D29}" dt="2026-09-08T21:21:24.867" v="6199" actId="14100"/>
          <ac:spMkLst>
            <pc:docMk/>
            <pc:sldMk cId="2353398592" sldId="645"/>
            <ac:spMk id="8" creationId="{46FF609E-ED7C-B8D3-7D27-F7A5C8F8E1BA}"/>
          </ac:spMkLst>
        </pc:spChg>
      </pc:sldChg>
      <pc:sldChg chg="modNotes">
        <pc:chgData name="Emily Bothfeld" userId="dafff253-667d-41f7-a646-051c0c58f757" providerId="ADAL" clId="{16A1351E-C712-4F92-8701-6981DAC79D29}" dt="2026-09-24T16:24:55.383" v="6704" actId="368"/>
        <pc:sldMkLst>
          <pc:docMk/>
          <pc:sldMk cId="4047969902" sldId="646"/>
        </pc:sldMkLst>
      </pc:sldChg>
      <pc:sldChg chg="modNotes">
        <pc:chgData name="Emily Bothfeld" userId="dafff253-667d-41f7-a646-051c0c58f757" providerId="ADAL" clId="{16A1351E-C712-4F92-8701-6981DAC79D29}" dt="2026-09-24T16:24:55.383" v="6706" actId="368"/>
        <pc:sldMkLst>
          <pc:docMk/>
          <pc:sldMk cId="1176932046" sldId="647"/>
        </pc:sldMkLst>
      </pc:sldChg>
      <pc:sldChg chg="modNotes">
        <pc:chgData name="Emily Bothfeld" userId="dafff253-667d-41f7-a646-051c0c58f757" providerId="ADAL" clId="{16A1351E-C712-4F92-8701-6981DAC79D29}" dt="2026-09-24T16:24:55.129" v="6552" actId="368"/>
        <pc:sldMkLst>
          <pc:docMk/>
          <pc:sldMk cId="4263381818" sldId="648"/>
        </pc:sldMkLst>
      </pc:sldChg>
      <pc:sldChg chg="modNotes">
        <pc:chgData name="Emily Bothfeld" userId="dafff253-667d-41f7-a646-051c0c58f757" providerId="ADAL" clId="{16A1351E-C712-4F92-8701-6981DAC79D29}" dt="2026-09-24T16:24:55.049" v="6506" actId="368"/>
        <pc:sldMkLst>
          <pc:docMk/>
          <pc:sldMk cId="2249101316" sldId="650"/>
        </pc:sldMkLst>
      </pc:sldChg>
      <pc:sldChg chg="modSp mod">
        <pc:chgData name="Emily Bothfeld" userId="dafff253-667d-41f7-a646-051c0c58f757" providerId="ADAL" clId="{16A1351E-C712-4F92-8701-6981DAC79D29}" dt="2026-09-08T19:53:01.699" v="2690" actId="27636"/>
        <pc:sldMkLst>
          <pc:docMk/>
          <pc:sldMk cId="620328966" sldId="651"/>
        </pc:sldMkLst>
        <pc:spChg chg="mod">
          <ac:chgData name="Emily Bothfeld" userId="dafff253-667d-41f7-a646-051c0c58f757" providerId="ADAL" clId="{16A1351E-C712-4F92-8701-6981DAC79D29}" dt="2026-09-08T19:49:48.595" v="2205" actId="20577"/>
          <ac:spMkLst>
            <pc:docMk/>
            <pc:sldMk cId="620328966" sldId="651"/>
            <ac:spMk id="3" creationId="{B03F714E-EB06-A5E7-7129-C6606EF5D8AA}"/>
          </ac:spMkLst>
        </pc:spChg>
        <pc:spChg chg="mod">
          <ac:chgData name="Emily Bothfeld" userId="dafff253-667d-41f7-a646-051c0c58f757" providerId="ADAL" clId="{16A1351E-C712-4F92-8701-6981DAC79D29}" dt="2026-09-08T19:53:01.699" v="2690" actId="27636"/>
          <ac:spMkLst>
            <pc:docMk/>
            <pc:sldMk cId="620328966" sldId="651"/>
            <ac:spMk id="10" creationId="{B4D78251-EFA8-E360-0F8C-0AC64DA41334}"/>
          </ac:spMkLst>
        </pc:spChg>
      </pc:sldChg>
      <pc:sldChg chg="modSp mod ord">
        <pc:chgData name="Emily Bothfeld" userId="dafff253-667d-41f7-a646-051c0c58f757" providerId="ADAL" clId="{16A1351E-C712-4F92-8701-6981DAC79D29}" dt="2026-09-08T20:23:25.385" v="3113"/>
        <pc:sldMkLst>
          <pc:docMk/>
          <pc:sldMk cId="3108581017" sldId="655"/>
        </pc:sldMkLst>
        <pc:spChg chg="mod">
          <ac:chgData name="Emily Bothfeld" userId="dafff253-667d-41f7-a646-051c0c58f757" providerId="ADAL" clId="{16A1351E-C712-4F92-8701-6981DAC79D29}" dt="2026-09-08T20:03:05.467" v="3111" actId="20577"/>
          <ac:spMkLst>
            <pc:docMk/>
            <pc:sldMk cId="3108581017" sldId="655"/>
            <ac:spMk id="10" creationId="{D95C82A9-F990-9A5D-9391-DDE62B4A1088}"/>
          </ac:spMkLst>
        </pc:spChg>
      </pc:sldChg>
      <pc:sldChg chg="modNotes">
        <pc:chgData name="Emily Bothfeld" userId="dafff253-667d-41f7-a646-051c0c58f757" providerId="ADAL" clId="{16A1351E-C712-4F92-8701-6981DAC79D29}" dt="2026-09-24T16:24:54.749" v="6354" actId="368"/>
        <pc:sldMkLst>
          <pc:docMk/>
          <pc:sldMk cId="4217136837" sldId="657"/>
        </pc:sldMkLst>
      </pc:sldChg>
      <pc:sldChg chg="modSp mod modNotes">
        <pc:chgData name="Emily Bothfeld" userId="dafff253-667d-41f7-a646-051c0c58f757" providerId="ADAL" clId="{16A1351E-C712-4F92-8701-6981DAC79D29}" dt="2026-09-24T16:24:54.749" v="6356" actId="368"/>
        <pc:sldMkLst>
          <pc:docMk/>
          <pc:sldMk cId="312806075" sldId="658"/>
        </pc:sldMkLst>
        <pc:spChg chg="mod">
          <ac:chgData name="Emily Bothfeld" userId="dafff253-667d-41f7-a646-051c0c58f757" providerId="ADAL" clId="{16A1351E-C712-4F92-8701-6981DAC79D29}" dt="2026-09-08T21:31:13.588" v="6323" actId="20577"/>
          <ac:spMkLst>
            <pc:docMk/>
            <pc:sldMk cId="312806075" sldId="658"/>
            <ac:spMk id="10" creationId="{9A904925-0952-C3C0-B4EC-E1046F346631}"/>
          </ac:spMkLst>
        </pc:spChg>
      </pc:sldChg>
      <pc:sldChg chg="modSp mod">
        <pc:chgData name="Emily Bothfeld" userId="dafff253-667d-41f7-a646-051c0c58f757" providerId="ADAL" clId="{16A1351E-C712-4F92-8701-6981DAC79D29}" dt="2026-09-06T14:59:06.379" v="1280" actId="27636"/>
        <pc:sldMkLst>
          <pc:docMk/>
          <pc:sldMk cId="3517043357" sldId="662"/>
        </pc:sldMkLst>
        <pc:spChg chg="mod">
          <ac:chgData name="Emily Bothfeld" userId="dafff253-667d-41f7-a646-051c0c58f757" providerId="ADAL" clId="{16A1351E-C712-4F92-8701-6981DAC79D29}" dt="2026-09-06T14:59:06.379" v="1280" actId="27636"/>
          <ac:spMkLst>
            <pc:docMk/>
            <pc:sldMk cId="3517043357" sldId="662"/>
            <ac:spMk id="10" creationId="{52E9E137-DE4E-4C85-C4FE-B75B1C9E855A}"/>
          </ac:spMkLst>
        </pc:spChg>
      </pc:sldChg>
      <pc:sldChg chg="modSp mod">
        <pc:chgData name="Emily Bothfeld" userId="dafff253-667d-41f7-a646-051c0c58f757" providerId="ADAL" clId="{16A1351E-C712-4F92-8701-6981DAC79D29}" dt="2026-09-08T21:29:32.632" v="6283" actId="20577"/>
        <pc:sldMkLst>
          <pc:docMk/>
          <pc:sldMk cId="3189564454" sldId="664"/>
        </pc:sldMkLst>
        <pc:spChg chg="mod">
          <ac:chgData name="Emily Bothfeld" userId="dafff253-667d-41f7-a646-051c0c58f757" providerId="ADAL" clId="{16A1351E-C712-4F92-8701-6981DAC79D29}" dt="2026-09-08T21:29:32.632" v="6283" actId="20577"/>
          <ac:spMkLst>
            <pc:docMk/>
            <pc:sldMk cId="3189564454" sldId="664"/>
            <ac:spMk id="10" creationId="{F39AE6F2-F4CC-FE21-FF59-BE82C65DD2C5}"/>
          </ac:spMkLst>
        </pc:spChg>
      </pc:sldChg>
      <pc:sldChg chg="modSp mod">
        <pc:chgData name="Emily Bothfeld" userId="dafff253-667d-41f7-a646-051c0c58f757" providerId="ADAL" clId="{16A1351E-C712-4F92-8701-6981DAC79D29}" dt="2026-09-08T20:25:02.179" v="3125" actId="27636"/>
        <pc:sldMkLst>
          <pc:docMk/>
          <pc:sldMk cId="2667518461" sldId="669"/>
        </pc:sldMkLst>
        <pc:spChg chg="mod">
          <ac:chgData name="Emily Bothfeld" userId="dafff253-667d-41f7-a646-051c0c58f757" providerId="ADAL" clId="{16A1351E-C712-4F92-8701-6981DAC79D29}" dt="2026-09-08T20:25:02.179" v="3125" actId="27636"/>
          <ac:spMkLst>
            <pc:docMk/>
            <pc:sldMk cId="2667518461" sldId="669"/>
            <ac:spMk id="10" creationId="{7165F2A5-FFB1-CDA0-E401-CA012D455520}"/>
          </ac:spMkLst>
        </pc:spChg>
      </pc:sldChg>
      <pc:sldChg chg="addSp delSp modSp mod">
        <pc:chgData name="Emily Bothfeld" userId="dafff253-667d-41f7-a646-051c0c58f757" providerId="ADAL" clId="{16A1351E-C712-4F92-8701-6981DAC79D29}" dt="2026-09-06T14:21:32.494" v="125" actId="1076"/>
        <pc:sldMkLst>
          <pc:docMk/>
          <pc:sldMk cId="3324964355" sldId="671"/>
        </pc:sldMkLst>
        <pc:spChg chg="mod">
          <ac:chgData name="Emily Bothfeld" userId="dafff253-667d-41f7-a646-051c0c58f757" providerId="ADAL" clId="{16A1351E-C712-4F92-8701-6981DAC79D29}" dt="2026-09-06T14:18:23.563" v="113" actId="20577"/>
          <ac:spMkLst>
            <pc:docMk/>
            <pc:sldMk cId="3324964355" sldId="671"/>
            <ac:spMk id="3" creationId="{0510A820-8C6F-AC97-68AC-3339AD1C82FC}"/>
          </ac:spMkLst>
        </pc:spChg>
        <pc:picChg chg="add mod">
          <ac:chgData name="Emily Bothfeld" userId="dafff253-667d-41f7-a646-051c0c58f757" providerId="ADAL" clId="{16A1351E-C712-4F92-8701-6981DAC79D29}" dt="2026-09-06T14:21:32.494" v="125" actId="1076"/>
          <ac:picMkLst>
            <pc:docMk/>
            <pc:sldMk cId="3324964355" sldId="671"/>
            <ac:picMk id="5" creationId="{07497F6B-4714-02F1-5973-9666C446141F}"/>
          </ac:picMkLst>
        </pc:picChg>
      </pc:sldChg>
      <pc:sldChg chg="modSp mod">
        <pc:chgData name="Emily Bothfeld" userId="dafff253-667d-41f7-a646-051c0c58f757" providerId="ADAL" clId="{16A1351E-C712-4F92-8701-6981DAC79D29}" dt="2026-09-06T14:59:06.477" v="1281" actId="27636"/>
        <pc:sldMkLst>
          <pc:docMk/>
          <pc:sldMk cId="3014568592" sldId="677"/>
        </pc:sldMkLst>
        <pc:spChg chg="mod">
          <ac:chgData name="Emily Bothfeld" userId="dafff253-667d-41f7-a646-051c0c58f757" providerId="ADAL" clId="{16A1351E-C712-4F92-8701-6981DAC79D29}" dt="2026-09-06T14:59:06.477" v="1281" actId="27636"/>
          <ac:spMkLst>
            <pc:docMk/>
            <pc:sldMk cId="3014568592" sldId="677"/>
            <ac:spMk id="3" creationId="{BFC69C30-F553-971C-22F7-71C9D031C655}"/>
          </ac:spMkLst>
        </pc:spChg>
      </pc:sldChg>
      <pc:sldChg chg="modSp mod">
        <pc:chgData name="Emily Bothfeld" userId="dafff253-667d-41f7-a646-051c0c58f757" providerId="ADAL" clId="{16A1351E-C712-4F92-8701-6981DAC79D29}" dt="2026-09-06T14:59:06.494" v="1282" actId="27636"/>
        <pc:sldMkLst>
          <pc:docMk/>
          <pc:sldMk cId="397628578" sldId="682"/>
        </pc:sldMkLst>
        <pc:spChg chg="mod">
          <ac:chgData name="Emily Bothfeld" userId="dafff253-667d-41f7-a646-051c0c58f757" providerId="ADAL" clId="{16A1351E-C712-4F92-8701-6981DAC79D29}" dt="2026-09-06T14:59:06.494" v="1282" actId="27636"/>
          <ac:spMkLst>
            <pc:docMk/>
            <pc:sldMk cId="397628578" sldId="682"/>
            <ac:spMk id="3" creationId="{EEB63C74-794C-1E33-C700-70B532A4A110}"/>
          </ac:spMkLst>
        </pc:spChg>
      </pc:sldChg>
      <pc:sldChg chg="modSp mod">
        <pc:chgData name="Emily Bothfeld" userId="dafff253-667d-41f7-a646-051c0c58f757" providerId="ADAL" clId="{16A1351E-C712-4F92-8701-6981DAC79D29}" dt="2026-09-08T19:08:03.496" v="1497" actId="20577"/>
        <pc:sldMkLst>
          <pc:docMk/>
          <pc:sldMk cId="151801008" sldId="685"/>
        </pc:sldMkLst>
        <pc:spChg chg="mod">
          <ac:chgData name="Emily Bothfeld" userId="dafff253-667d-41f7-a646-051c0c58f757" providerId="ADAL" clId="{16A1351E-C712-4F92-8701-6981DAC79D29}" dt="2026-09-06T14:21:52.992" v="209" actId="20577"/>
          <ac:spMkLst>
            <pc:docMk/>
            <pc:sldMk cId="151801008" sldId="685"/>
            <ac:spMk id="3" creationId="{E18C9B2C-9D74-E35B-B517-850577DF326F}"/>
          </ac:spMkLst>
        </pc:spChg>
        <pc:spChg chg="mod">
          <ac:chgData name="Emily Bothfeld" userId="dafff253-667d-41f7-a646-051c0c58f757" providerId="ADAL" clId="{16A1351E-C712-4F92-8701-6981DAC79D29}" dt="2026-09-08T19:08:03.496" v="1497" actId="20577"/>
          <ac:spMkLst>
            <pc:docMk/>
            <pc:sldMk cId="151801008" sldId="685"/>
            <ac:spMk id="10" creationId="{FA3E00FD-6253-8B77-6EE6-00D18FD5251A}"/>
          </ac:spMkLst>
        </pc:spChg>
      </pc:sldChg>
      <pc:sldChg chg="modSp mod">
        <pc:chgData name="Emily Bothfeld" userId="dafff253-667d-41f7-a646-051c0c58f757" providerId="ADAL" clId="{16A1351E-C712-4F92-8701-6981DAC79D29}" dt="2026-09-06T14:15:54.449" v="90" actId="20577"/>
        <pc:sldMkLst>
          <pc:docMk/>
          <pc:sldMk cId="850771442" sldId="687"/>
        </pc:sldMkLst>
        <pc:spChg chg="mod">
          <ac:chgData name="Emily Bothfeld" userId="dafff253-667d-41f7-a646-051c0c58f757" providerId="ADAL" clId="{16A1351E-C712-4F92-8701-6981DAC79D29}" dt="2026-09-06T14:15:54.449" v="90" actId="20577"/>
          <ac:spMkLst>
            <pc:docMk/>
            <pc:sldMk cId="850771442" sldId="687"/>
            <ac:spMk id="10" creationId="{62B92CB2-8629-6B2E-3BBC-B5787711769F}"/>
          </ac:spMkLst>
        </pc:spChg>
      </pc:sldChg>
      <pc:sldChg chg="modSp mod">
        <pc:chgData name="Emily Bothfeld" userId="dafff253-667d-41f7-a646-051c0c58f757" providerId="ADAL" clId="{16A1351E-C712-4F92-8701-6981DAC79D29}" dt="2026-09-06T14:16:06.343" v="91" actId="20577"/>
        <pc:sldMkLst>
          <pc:docMk/>
          <pc:sldMk cId="3886668126" sldId="688"/>
        </pc:sldMkLst>
        <pc:spChg chg="mod">
          <ac:chgData name="Emily Bothfeld" userId="dafff253-667d-41f7-a646-051c0c58f757" providerId="ADAL" clId="{16A1351E-C712-4F92-8701-6981DAC79D29}" dt="2026-09-06T14:16:06.343" v="91" actId="20577"/>
          <ac:spMkLst>
            <pc:docMk/>
            <pc:sldMk cId="3886668126" sldId="688"/>
            <ac:spMk id="10" creationId="{0C4D6E89-2FB9-5BB3-966C-3F6F82E1BA2B}"/>
          </ac:spMkLst>
        </pc:spChg>
      </pc:sldChg>
      <pc:sldChg chg="modNotes">
        <pc:chgData name="Emily Bothfeld" userId="dafff253-667d-41f7-a646-051c0c58f757" providerId="ADAL" clId="{16A1351E-C712-4F92-8701-6981DAC79D29}" dt="2026-09-24T16:24:54.797" v="6362" actId="368"/>
        <pc:sldMkLst>
          <pc:docMk/>
          <pc:sldMk cId="595583258" sldId="689"/>
        </pc:sldMkLst>
      </pc:sldChg>
      <pc:sldChg chg="modNotes">
        <pc:chgData name="Emily Bothfeld" userId="dafff253-667d-41f7-a646-051c0c58f757" providerId="ADAL" clId="{16A1351E-C712-4F92-8701-6981DAC79D29}" dt="2026-09-24T16:24:54.797" v="6364" actId="368"/>
        <pc:sldMkLst>
          <pc:docMk/>
          <pc:sldMk cId="598038626" sldId="690"/>
        </pc:sldMkLst>
      </pc:sldChg>
      <pc:sldChg chg="modNotesTx">
        <pc:chgData name="Emily Bothfeld" userId="dafff253-667d-41f7-a646-051c0c58f757" providerId="ADAL" clId="{16A1351E-C712-4F92-8701-6981DAC79D29}" dt="2026-09-06T14:16:36.742" v="92" actId="20577"/>
        <pc:sldMkLst>
          <pc:docMk/>
          <pc:sldMk cId="1231001169" sldId="691"/>
        </pc:sldMkLst>
      </pc:sldChg>
      <pc:sldChg chg="modSp mod">
        <pc:chgData name="Emily Bothfeld" userId="dafff253-667d-41f7-a646-051c0c58f757" providerId="ADAL" clId="{16A1351E-C712-4F92-8701-6981DAC79D29}" dt="2026-09-08T20:25:56.645" v="3130" actId="27636"/>
        <pc:sldMkLst>
          <pc:docMk/>
          <pc:sldMk cId="2943149067" sldId="692"/>
        </pc:sldMkLst>
        <pc:spChg chg="mod">
          <ac:chgData name="Emily Bothfeld" userId="dafff253-667d-41f7-a646-051c0c58f757" providerId="ADAL" clId="{16A1351E-C712-4F92-8701-6981DAC79D29}" dt="2026-09-08T20:25:56.645" v="3130" actId="27636"/>
          <ac:spMkLst>
            <pc:docMk/>
            <pc:sldMk cId="2943149067" sldId="692"/>
            <ac:spMk id="10" creationId="{0C974CB0-3DB6-C6A7-E899-3E11A911026F}"/>
          </ac:spMkLst>
        </pc:spChg>
      </pc:sldChg>
      <pc:sldChg chg="modSp mod modNotes modNotesTx">
        <pc:chgData name="Emily Bothfeld" userId="dafff253-667d-41f7-a646-051c0c58f757" providerId="ADAL" clId="{16A1351E-C712-4F92-8701-6981DAC79D29}" dt="2026-09-24T16:24:54.812" v="6366" actId="368"/>
        <pc:sldMkLst>
          <pc:docMk/>
          <pc:sldMk cId="2543534975" sldId="693"/>
        </pc:sldMkLst>
        <pc:spChg chg="mod">
          <ac:chgData name="Emily Bothfeld" userId="dafff253-667d-41f7-a646-051c0c58f757" providerId="ADAL" clId="{16A1351E-C712-4F92-8701-6981DAC79D29}" dt="2026-09-08T20:26:09.623" v="3132" actId="20577"/>
          <ac:spMkLst>
            <pc:docMk/>
            <pc:sldMk cId="2543534975" sldId="693"/>
            <ac:spMk id="10" creationId="{FE908458-0E96-DCD3-EA93-5B4666EF868D}"/>
          </ac:spMkLst>
        </pc:spChg>
      </pc:sldChg>
      <pc:sldChg chg="modSp mod modNotes">
        <pc:chgData name="Emily Bothfeld" userId="dafff253-667d-41f7-a646-051c0c58f757" providerId="ADAL" clId="{16A1351E-C712-4F92-8701-6981DAC79D29}" dt="2026-09-24T16:24:54.828" v="6368" actId="368"/>
        <pc:sldMkLst>
          <pc:docMk/>
          <pc:sldMk cId="4267857173" sldId="717"/>
        </pc:sldMkLst>
        <pc:spChg chg="mod">
          <ac:chgData name="Emily Bothfeld" userId="dafff253-667d-41f7-a646-051c0c58f757" providerId="ADAL" clId="{16A1351E-C712-4F92-8701-6981DAC79D29}" dt="2026-09-06T14:38:09.374" v="484" actId="20577"/>
          <ac:spMkLst>
            <pc:docMk/>
            <pc:sldMk cId="4267857173" sldId="717"/>
            <ac:spMk id="10" creationId="{4657B712-3841-736D-9716-9BCA3D466582}"/>
          </ac:spMkLst>
        </pc:spChg>
      </pc:sldChg>
      <pc:sldChg chg="modNotes">
        <pc:chgData name="Emily Bothfeld" userId="dafff253-667d-41f7-a646-051c0c58f757" providerId="ADAL" clId="{16A1351E-C712-4F92-8701-6981DAC79D29}" dt="2026-09-24T16:24:54.828" v="6370" actId="368"/>
        <pc:sldMkLst>
          <pc:docMk/>
          <pc:sldMk cId="2433903447" sldId="718"/>
        </pc:sldMkLst>
      </pc:sldChg>
      <pc:sldChg chg="modSp mod">
        <pc:chgData name="Emily Bothfeld" userId="dafff253-667d-41f7-a646-051c0c58f757" providerId="ADAL" clId="{16A1351E-C712-4F92-8701-6981DAC79D29}" dt="2026-09-08T21:31:46.947" v="6340" actId="6549"/>
        <pc:sldMkLst>
          <pc:docMk/>
          <pc:sldMk cId="124624633" sldId="719"/>
        </pc:sldMkLst>
        <pc:spChg chg="mod">
          <ac:chgData name="Emily Bothfeld" userId="dafff253-667d-41f7-a646-051c0c58f757" providerId="ADAL" clId="{16A1351E-C712-4F92-8701-6981DAC79D29}" dt="2026-09-08T21:31:46.947" v="6340" actId="6549"/>
          <ac:spMkLst>
            <pc:docMk/>
            <pc:sldMk cId="124624633" sldId="719"/>
            <ac:spMk id="10" creationId="{3DBCBC7A-C665-9C67-B127-E44747E2526B}"/>
          </ac:spMkLst>
        </pc:spChg>
      </pc:sldChg>
      <pc:sldChg chg="modSp mod modNotes">
        <pc:chgData name="Emily Bothfeld" userId="dafff253-667d-41f7-a646-051c0c58f757" providerId="ADAL" clId="{16A1351E-C712-4F92-8701-6981DAC79D29}" dt="2026-09-24T16:24:54.828" v="6372" actId="368"/>
        <pc:sldMkLst>
          <pc:docMk/>
          <pc:sldMk cId="639171129" sldId="720"/>
        </pc:sldMkLst>
        <pc:spChg chg="mod">
          <ac:chgData name="Emily Bothfeld" userId="dafff253-667d-41f7-a646-051c0c58f757" providerId="ADAL" clId="{16A1351E-C712-4F92-8701-6981DAC79D29}" dt="2026-09-08T20:27:46.480" v="3154" actId="255"/>
          <ac:spMkLst>
            <pc:docMk/>
            <pc:sldMk cId="639171129" sldId="720"/>
            <ac:spMk id="10" creationId="{D9014FDC-E6A0-9D41-EA40-681232FA2373}"/>
          </ac:spMkLst>
        </pc:spChg>
      </pc:sldChg>
      <pc:sldChg chg="modNotes">
        <pc:chgData name="Emily Bothfeld" userId="dafff253-667d-41f7-a646-051c0c58f757" providerId="ADAL" clId="{16A1351E-C712-4F92-8701-6981DAC79D29}" dt="2026-09-24T16:24:54.828" v="6374" actId="368"/>
        <pc:sldMkLst>
          <pc:docMk/>
          <pc:sldMk cId="1123575664" sldId="721"/>
        </pc:sldMkLst>
      </pc:sldChg>
      <pc:sldChg chg="modNotes">
        <pc:chgData name="Emily Bothfeld" userId="dafff253-667d-41f7-a646-051c0c58f757" providerId="ADAL" clId="{16A1351E-C712-4F92-8701-6981DAC79D29}" dt="2026-09-24T16:24:54.845" v="6376" actId="368"/>
        <pc:sldMkLst>
          <pc:docMk/>
          <pc:sldMk cId="3334364510" sldId="722"/>
        </pc:sldMkLst>
      </pc:sldChg>
      <pc:sldChg chg="modNotes">
        <pc:chgData name="Emily Bothfeld" userId="dafff253-667d-41f7-a646-051c0c58f757" providerId="ADAL" clId="{16A1351E-C712-4F92-8701-6981DAC79D29}" dt="2026-09-24T16:24:54.845" v="6378" actId="368"/>
        <pc:sldMkLst>
          <pc:docMk/>
          <pc:sldMk cId="4233308959" sldId="723"/>
        </pc:sldMkLst>
      </pc:sldChg>
      <pc:sldChg chg="modNotes">
        <pc:chgData name="Emily Bothfeld" userId="dafff253-667d-41f7-a646-051c0c58f757" providerId="ADAL" clId="{16A1351E-C712-4F92-8701-6981DAC79D29}" dt="2026-09-24T16:24:54.845" v="6380" actId="368"/>
        <pc:sldMkLst>
          <pc:docMk/>
          <pc:sldMk cId="2993805183" sldId="724"/>
        </pc:sldMkLst>
      </pc:sldChg>
      <pc:sldChg chg="modNotes">
        <pc:chgData name="Emily Bothfeld" userId="dafff253-667d-41f7-a646-051c0c58f757" providerId="ADAL" clId="{16A1351E-C712-4F92-8701-6981DAC79D29}" dt="2026-09-24T16:24:54.845" v="6382" actId="368"/>
        <pc:sldMkLst>
          <pc:docMk/>
          <pc:sldMk cId="580338193" sldId="725"/>
        </pc:sldMkLst>
      </pc:sldChg>
      <pc:sldChg chg="modNotes">
        <pc:chgData name="Emily Bothfeld" userId="dafff253-667d-41f7-a646-051c0c58f757" providerId="ADAL" clId="{16A1351E-C712-4F92-8701-6981DAC79D29}" dt="2026-09-24T16:24:54.860" v="6384" actId="368"/>
        <pc:sldMkLst>
          <pc:docMk/>
          <pc:sldMk cId="3457111818" sldId="726"/>
        </pc:sldMkLst>
      </pc:sldChg>
      <pc:sldChg chg="modSp mod modNotes">
        <pc:chgData name="Emily Bothfeld" userId="dafff253-667d-41f7-a646-051c0c58f757" providerId="ADAL" clId="{16A1351E-C712-4F92-8701-6981DAC79D29}" dt="2026-09-24T16:24:54.860" v="6386" actId="368"/>
        <pc:sldMkLst>
          <pc:docMk/>
          <pc:sldMk cId="3428046961" sldId="727"/>
        </pc:sldMkLst>
        <pc:spChg chg="mod">
          <ac:chgData name="Emily Bothfeld" userId="dafff253-667d-41f7-a646-051c0c58f757" providerId="ADAL" clId="{16A1351E-C712-4F92-8701-6981DAC79D29}" dt="2026-09-08T20:28:15.606" v="3156" actId="27636"/>
          <ac:spMkLst>
            <pc:docMk/>
            <pc:sldMk cId="3428046961" sldId="727"/>
            <ac:spMk id="10" creationId="{54F0B2A1-A4C8-839A-24DE-A72E0AC5EC6A}"/>
          </ac:spMkLst>
        </pc:spChg>
      </pc:sldChg>
      <pc:sldChg chg="modSp mod modNotes">
        <pc:chgData name="Emily Bothfeld" userId="dafff253-667d-41f7-a646-051c0c58f757" providerId="ADAL" clId="{16A1351E-C712-4F92-8701-6981DAC79D29}" dt="2026-09-24T16:24:54.860" v="6388" actId="368"/>
        <pc:sldMkLst>
          <pc:docMk/>
          <pc:sldMk cId="635769114" sldId="728"/>
        </pc:sldMkLst>
        <pc:spChg chg="mod">
          <ac:chgData name="Emily Bothfeld" userId="dafff253-667d-41f7-a646-051c0c58f757" providerId="ADAL" clId="{16A1351E-C712-4F92-8701-6981DAC79D29}" dt="2026-09-06T14:39:09.339" v="485" actId="20577"/>
          <ac:spMkLst>
            <pc:docMk/>
            <pc:sldMk cId="635769114" sldId="728"/>
            <ac:spMk id="10" creationId="{4E3626C5-D699-86B6-F1F4-803B893E952F}"/>
          </ac:spMkLst>
        </pc:spChg>
      </pc:sldChg>
      <pc:sldChg chg="modSp mod modNotes">
        <pc:chgData name="Emily Bothfeld" userId="dafff253-667d-41f7-a646-051c0c58f757" providerId="ADAL" clId="{16A1351E-C712-4F92-8701-6981DAC79D29}" dt="2026-09-24T16:24:54.860" v="6390" actId="368"/>
        <pc:sldMkLst>
          <pc:docMk/>
          <pc:sldMk cId="1770937650" sldId="729"/>
        </pc:sldMkLst>
        <pc:spChg chg="mod">
          <ac:chgData name="Emily Bothfeld" userId="dafff253-667d-41f7-a646-051c0c58f757" providerId="ADAL" clId="{16A1351E-C712-4F92-8701-6981DAC79D29}" dt="2026-09-06T14:51:30.660" v="1111" actId="20577"/>
          <ac:spMkLst>
            <pc:docMk/>
            <pc:sldMk cId="1770937650" sldId="729"/>
            <ac:spMk id="10" creationId="{EDEB3F18-42A3-D439-AAF3-19D9FBA0F606}"/>
          </ac:spMkLst>
        </pc:spChg>
      </pc:sldChg>
      <pc:sldChg chg="modSp mod modNotes">
        <pc:chgData name="Emily Bothfeld" userId="dafff253-667d-41f7-a646-051c0c58f757" providerId="ADAL" clId="{16A1351E-C712-4F92-8701-6981DAC79D29}" dt="2026-09-24T16:24:54.860" v="6392" actId="368"/>
        <pc:sldMkLst>
          <pc:docMk/>
          <pc:sldMk cId="1729807022" sldId="730"/>
        </pc:sldMkLst>
        <pc:spChg chg="mod">
          <ac:chgData name="Emily Bothfeld" userId="dafff253-667d-41f7-a646-051c0c58f757" providerId="ADAL" clId="{16A1351E-C712-4F92-8701-6981DAC79D29}" dt="2026-09-06T14:50:45.186" v="1056" actId="20577"/>
          <ac:spMkLst>
            <pc:docMk/>
            <pc:sldMk cId="1729807022" sldId="730"/>
            <ac:spMk id="10" creationId="{FC4774DD-AA53-D101-FC55-768A5BFBB4CA}"/>
          </ac:spMkLst>
        </pc:spChg>
      </pc:sldChg>
      <pc:sldChg chg="modSp mod modNotes">
        <pc:chgData name="Emily Bothfeld" userId="dafff253-667d-41f7-a646-051c0c58f757" providerId="ADAL" clId="{16A1351E-C712-4F92-8701-6981DAC79D29}" dt="2026-09-24T16:24:54.876" v="6394" actId="368"/>
        <pc:sldMkLst>
          <pc:docMk/>
          <pc:sldMk cId="2171909950" sldId="731"/>
        </pc:sldMkLst>
        <pc:spChg chg="mod">
          <ac:chgData name="Emily Bothfeld" userId="dafff253-667d-41f7-a646-051c0c58f757" providerId="ADAL" clId="{16A1351E-C712-4F92-8701-6981DAC79D29}" dt="2026-09-06T14:39:21.730" v="493" actId="20577"/>
          <ac:spMkLst>
            <pc:docMk/>
            <pc:sldMk cId="2171909950" sldId="731"/>
            <ac:spMk id="10" creationId="{E14F62F4-C954-AD48-5D2F-BCE65926F559}"/>
          </ac:spMkLst>
        </pc:spChg>
      </pc:sldChg>
      <pc:sldChg chg="modNotes">
        <pc:chgData name="Emily Bothfeld" userId="dafff253-667d-41f7-a646-051c0c58f757" providerId="ADAL" clId="{16A1351E-C712-4F92-8701-6981DAC79D29}" dt="2026-09-24T16:24:54.877" v="6396" actId="368"/>
        <pc:sldMkLst>
          <pc:docMk/>
          <pc:sldMk cId="3382221188" sldId="732"/>
        </pc:sldMkLst>
      </pc:sldChg>
      <pc:sldChg chg="modSp mod modNotes">
        <pc:chgData name="Emily Bothfeld" userId="dafff253-667d-41f7-a646-051c0c58f757" providerId="ADAL" clId="{16A1351E-C712-4F92-8701-6981DAC79D29}" dt="2026-09-24T16:24:54.877" v="6398" actId="368"/>
        <pc:sldMkLst>
          <pc:docMk/>
          <pc:sldMk cId="2733427333" sldId="733"/>
        </pc:sldMkLst>
        <pc:spChg chg="mod">
          <ac:chgData name="Emily Bothfeld" userId="dafff253-667d-41f7-a646-051c0c58f757" providerId="ADAL" clId="{16A1351E-C712-4F92-8701-6981DAC79D29}" dt="2026-09-06T14:39:40.809" v="516" actId="20577"/>
          <ac:spMkLst>
            <pc:docMk/>
            <pc:sldMk cId="2733427333" sldId="733"/>
            <ac:spMk id="3" creationId="{C4C4EBDB-C77B-8749-7504-9AB9B3E2CF35}"/>
          </ac:spMkLst>
        </pc:spChg>
      </pc:sldChg>
      <pc:sldChg chg="modNotes">
        <pc:chgData name="Emily Bothfeld" userId="dafff253-667d-41f7-a646-051c0c58f757" providerId="ADAL" clId="{16A1351E-C712-4F92-8701-6981DAC79D29}" dt="2026-09-24T16:24:54.877" v="6402" actId="368"/>
        <pc:sldMkLst>
          <pc:docMk/>
          <pc:sldMk cId="636653185" sldId="735"/>
        </pc:sldMkLst>
      </pc:sldChg>
      <pc:sldChg chg="modSp mod modNotes">
        <pc:chgData name="Emily Bothfeld" userId="dafff253-667d-41f7-a646-051c0c58f757" providerId="ADAL" clId="{16A1351E-C712-4F92-8701-6981DAC79D29}" dt="2026-09-24T16:24:54.892" v="6404" actId="368"/>
        <pc:sldMkLst>
          <pc:docMk/>
          <pc:sldMk cId="4275584723" sldId="736"/>
        </pc:sldMkLst>
        <pc:spChg chg="mod">
          <ac:chgData name="Emily Bothfeld" userId="dafff253-667d-41f7-a646-051c0c58f757" providerId="ADAL" clId="{16A1351E-C712-4F92-8701-6981DAC79D29}" dt="2026-09-08T20:29:55.985" v="3174" actId="20577"/>
          <ac:spMkLst>
            <pc:docMk/>
            <pc:sldMk cId="4275584723" sldId="736"/>
            <ac:spMk id="10" creationId="{A70A9C5C-E91B-D363-3491-8255F961EB39}"/>
          </ac:spMkLst>
        </pc:spChg>
      </pc:sldChg>
      <pc:sldChg chg="modSp mod modNotes">
        <pc:chgData name="Emily Bothfeld" userId="dafff253-667d-41f7-a646-051c0c58f757" providerId="ADAL" clId="{16A1351E-C712-4F92-8701-6981DAC79D29}" dt="2026-09-24T16:24:54.892" v="6410" actId="368"/>
        <pc:sldMkLst>
          <pc:docMk/>
          <pc:sldMk cId="1408961655" sldId="738"/>
        </pc:sldMkLst>
        <pc:spChg chg="mod">
          <ac:chgData name="Emily Bothfeld" userId="dafff253-667d-41f7-a646-051c0c58f757" providerId="ADAL" clId="{16A1351E-C712-4F92-8701-6981DAC79D29}" dt="2026-09-08T20:34:36.213" v="3598" actId="20577"/>
          <ac:spMkLst>
            <pc:docMk/>
            <pc:sldMk cId="1408961655" sldId="738"/>
            <ac:spMk id="10" creationId="{A7703D5B-8A89-4FB2-3441-14861495DEE3}"/>
          </ac:spMkLst>
        </pc:spChg>
        <pc:picChg chg="mod">
          <ac:chgData name="Emily Bothfeld" userId="dafff253-667d-41f7-a646-051c0c58f757" providerId="ADAL" clId="{16A1351E-C712-4F92-8701-6981DAC79D29}" dt="2026-09-08T20:34:34.450" v="3596" actId="14100"/>
          <ac:picMkLst>
            <pc:docMk/>
            <pc:sldMk cId="1408961655" sldId="738"/>
            <ac:picMk id="2" creationId="{7F575337-0188-621F-D23F-60CE3F2C6AF2}"/>
          </ac:picMkLst>
        </pc:picChg>
      </pc:sldChg>
      <pc:sldChg chg="modSp mod modNotes">
        <pc:chgData name="Emily Bothfeld" userId="dafff253-667d-41f7-a646-051c0c58f757" providerId="ADAL" clId="{16A1351E-C712-4F92-8701-6981DAC79D29}" dt="2026-09-24T16:24:54.892" v="6412" actId="368"/>
        <pc:sldMkLst>
          <pc:docMk/>
          <pc:sldMk cId="3536103150" sldId="739"/>
        </pc:sldMkLst>
        <pc:spChg chg="mod">
          <ac:chgData name="Emily Bothfeld" userId="dafff253-667d-41f7-a646-051c0c58f757" providerId="ADAL" clId="{16A1351E-C712-4F92-8701-6981DAC79D29}" dt="2026-09-08T20:33:30.169" v="3545" actId="20577"/>
          <ac:spMkLst>
            <pc:docMk/>
            <pc:sldMk cId="3536103150" sldId="739"/>
            <ac:spMk id="10" creationId="{5F7638BD-84A5-7763-4488-5272BEA4997E}"/>
          </ac:spMkLst>
        </pc:spChg>
      </pc:sldChg>
      <pc:sldChg chg="modSp mod modNotes">
        <pc:chgData name="Emily Bothfeld" userId="dafff253-667d-41f7-a646-051c0c58f757" providerId="ADAL" clId="{16A1351E-C712-4F92-8701-6981DAC79D29}" dt="2026-09-24T16:24:54.908" v="6414" actId="368"/>
        <pc:sldMkLst>
          <pc:docMk/>
          <pc:sldMk cId="2876568863" sldId="740"/>
        </pc:sldMkLst>
        <pc:spChg chg="mod">
          <ac:chgData name="Emily Bothfeld" userId="dafff253-667d-41f7-a646-051c0c58f757" providerId="ADAL" clId="{16A1351E-C712-4F92-8701-6981DAC79D29}" dt="2026-09-08T20:35:16.798" v="3809" actId="20577"/>
          <ac:spMkLst>
            <pc:docMk/>
            <pc:sldMk cId="2876568863" sldId="740"/>
            <ac:spMk id="3" creationId="{FC397DBD-4B71-F683-3336-A53C4B3380B7}"/>
          </ac:spMkLst>
        </pc:spChg>
        <pc:spChg chg="mod">
          <ac:chgData name="Emily Bothfeld" userId="dafff253-667d-41f7-a646-051c0c58f757" providerId="ADAL" clId="{16A1351E-C712-4F92-8701-6981DAC79D29}" dt="2026-09-08T20:35:19.228" v="3811" actId="20577"/>
          <ac:spMkLst>
            <pc:docMk/>
            <pc:sldMk cId="2876568863" sldId="740"/>
            <ac:spMk id="10" creationId="{3A6F54E9-A800-3C8C-34A5-5891111B8CF9}"/>
          </ac:spMkLst>
        </pc:spChg>
      </pc:sldChg>
      <pc:sldChg chg="modNotes">
        <pc:chgData name="Emily Bothfeld" userId="dafff253-667d-41f7-a646-051c0c58f757" providerId="ADAL" clId="{16A1351E-C712-4F92-8701-6981DAC79D29}" dt="2026-09-24T16:24:54.908" v="6416" actId="368"/>
        <pc:sldMkLst>
          <pc:docMk/>
          <pc:sldMk cId="2501664479" sldId="741"/>
        </pc:sldMkLst>
      </pc:sldChg>
      <pc:sldChg chg="modNotes">
        <pc:chgData name="Emily Bothfeld" userId="dafff253-667d-41f7-a646-051c0c58f757" providerId="ADAL" clId="{16A1351E-C712-4F92-8701-6981DAC79D29}" dt="2026-09-24T16:24:54.908" v="6418" actId="368"/>
        <pc:sldMkLst>
          <pc:docMk/>
          <pc:sldMk cId="569181268" sldId="742"/>
        </pc:sldMkLst>
      </pc:sldChg>
      <pc:sldChg chg="modSp mod modNotes">
        <pc:chgData name="Emily Bothfeld" userId="dafff253-667d-41f7-a646-051c0c58f757" providerId="ADAL" clId="{16A1351E-C712-4F92-8701-6981DAC79D29}" dt="2026-09-24T16:24:54.908" v="6420" actId="368"/>
        <pc:sldMkLst>
          <pc:docMk/>
          <pc:sldMk cId="479555047" sldId="743"/>
        </pc:sldMkLst>
        <pc:spChg chg="mod">
          <ac:chgData name="Emily Bothfeld" userId="dafff253-667d-41f7-a646-051c0c58f757" providerId="ADAL" clId="{16A1351E-C712-4F92-8701-6981DAC79D29}" dt="2026-09-06T14:40:19.750" v="525" actId="20577"/>
          <ac:spMkLst>
            <pc:docMk/>
            <pc:sldMk cId="479555047" sldId="743"/>
            <ac:spMk id="10" creationId="{CB6918F5-AE85-25B7-B853-03633634637A}"/>
          </ac:spMkLst>
        </pc:spChg>
      </pc:sldChg>
      <pc:sldChg chg="modNotes">
        <pc:chgData name="Emily Bothfeld" userId="dafff253-667d-41f7-a646-051c0c58f757" providerId="ADAL" clId="{16A1351E-C712-4F92-8701-6981DAC79D29}" dt="2026-09-24T16:24:54.923" v="6424" actId="368"/>
        <pc:sldMkLst>
          <pc:docMk/>
          <pc:sldMk cId="50882761" sldId="744"/>
        </pc:sldMkLst>
      </pc:sldChg>
      <pc:sldChg chg="modSp mod modNotes">
        <pc:chgData name="Emily Bothfeld" userId="dafff253-667d-41f7-a646-051c0c58f757" providerId="ADAL" clId="{16A1351E-C712-4F92-8701-6981DAC79D29}" dt="2026-09-24T16:24:54.908" v="6422" actId="368"/>
        <pc:sldMkLst>
          <pc:docMk/>
          <pc:sldMk cId="178497196" sldId="745"/>
        </pc:sldMkLst>
        <pc:spChg chg="mod">
          <ac:chgData name="Emily Bothfeld" userId="dafff253-667d-41f7-a646-051c0c58f757" providerId="ADAL" clId="{16A1351E-C712-4F92-8701-6981DAC79D29}" dt="2026-09-06T14:51:51.777" v="1139" actId="20577"/>
          <ac:spMkLst>
            <pc:docMk/>
            <pc:sldMk cId="178497196" sldId="745"/>
            <ac:spMk id="10" creationId="{A2886E56-B2E7-0C12-3933-600919555533}"/>
          </ac:spMkLst>
        </pc:spChg>
      </pc:sldChg>
      <pc:sldChg chg="modNotes">
        <pc:chgData name="Emily Bothfeld" userId="dafff253-667d-41f7-a646-051c0c58f757" providerId="ADAL" clId="{16A1351E-C712-4F92-8701-6981DAC79D29}" dt="2026-09-24T16:24:54.923" v="6426" actId="368"/>
        <pc:sldMkLst>
          <pc:docMk/>
          <pc:sldMk cId="787538522" sldId="746"/>
        </pc:sldMkLst>
      </pc:sldChg>
      <pc:sldChg chg="modNotes">
        <pc:chgData name="Emily Bothfeld" userId="dafff253-667d-41f7-a646-051c0c58f757" providerId="ADAL" clId="{16A1351E-C712-4F92-8701-6981DAC79D29}" dt="2026-09-24T16:24:54.923" v="6428" actId="368"/>
        <pc:sldMkLst>
          <pc:docMk/>
          <pc:sldMk cId="3683063818" sldId="747"/>
        </pc:sldMkLst>
      </pc:sldChg>
      <pc:sldChg chg="modNotes">
        <pc:chgData name="Emily Bothfeld" userId="dafff253-667d-41f7-a646-051c0c58f757" providerId="ADAL" clId="{16A1351E-C712-4F92-8701-6981DAC79D29}" dt="2026-09-24T16:24:54.955" v="6450" actId="368"/>
        <pc:sldMkLst>
          <pc:docMk/>
          <pc:sldMk cId="934395064" sldId="828"/>
        </pc:sldMkLst>
      </pc:sldChg>
      <pc:sldChg chg="modSp mod modNotes">
        <pc:chgData name="Emily Bothfeld" userId="dafff253-667d-41f7-a646-051c0c58f757" providerId="ADAL" clId="{16A1351E-C712-4F92-8701-6981DAC79D29}" dt="2026-09-24T16:24:54.971" v="6452" actId="368"/>
        <pc:sldMkLst>
          <pc:docMk/>
          <pc:sldMk cId="3677973263" sldId="829"/>
        </pc:sldMkLst>
        <pc:spChg chg="mod">
          <ac:chgData name="Emily Bothfeld" userId="dafff253-667d-41f7-a646-051c0c58f757" providerId="ADAL" clId="{16A1351E-C712-4F92-8701-6981DAC79D29}" dt="2026-09-06T14:50:52.300" v="1063" actId="20577"/>
          <ac:spMkLst>
            <pc:docMk/>
            <pc:sldMk cId="3677973263" sldId="829"/>
            <ac:spMk id="6" creationId="{CEAA4BCC-5DB9-62C6-E46B-E0EB81652E94}"/>
          </ac:spMkLst>
        </pc:spChg>
      </pc:sldChg>
      <pc:sldChg chg="modSp mod modNotes">
        <pc:chgData name="Emily Bothfeld" userId="dafff253-667d-41f7-a646-051c0c58f757" providerId="ADAL" clId="{16A1351E-C712-4F92-8701-6981DAC79D29}" dt="2026-09-24T16:24:55.034" v="6494" actId="368"/>
        <pc:sldMkLst>
          <pc:docMk/>
          <pc:sldMk cId="2359657904" sldId="830"/>
        </pc:sldMkLst>
        <pc:spChg chg="mod">
          <ac:chgData name="Emily Bothfeld" userId="dafff253-667d-41f7-a646-051c0c58f757" providerId="ADAL" clId="{16A1351E-C712-4F92-8701-6981DAC79D29}" dt="2026-09-08T20:40:45.849" v="4078" actId="27636"/>
          <ac:spMkLst>
            <pc:docMk/>
            <pc:sldMk cId="2359657904" sldId="830"/>
            <ac:spMk id="10" creationId="{5B6E0604-6991-A0B8-B5FF-B65AD433A9E6}"/>
          </ac:spMkLst>
        </pc:spChg>
      </pc:sldChg>
      <pc:sldChg chg="modNotes">
        <pc:chgData name="Emily Bothfeld" userId="dafff253-667d-41f7-a646-051c0c58f757" providerId="ADAL" clId="{16A1351E-C712-4F92-8701-6981DAC79D29}" dt="2026-09-24T16:24:55.034" v="6496" actId="368"/>
        <pc:sldMkLst>
          <pc:docMk/>
          <pc:sldMk cId="1909057223" sldId="831"/>
        </pc:sldMkLst>
      </pc:sldChg>
      <pc:sldChg chg="modNotes">
        <pc:chgData name="Emily Bothfeld" userId="dafff253-667d-41f7-a646-051c0c58f757" providerId="ADAL" clId="{16A1351E-C712-4F92-8701-6981DAC79D29}" dt="2026-09-24T16:24:55.034" v="6498" actId="368"/>
        <pc:sldMkLst>
          <pc:docMk/>
          <pc:sldMk cId="3719121148" sldId="832"/>
        </pc:sldMkLst>
      </pc:sldChg>
      <pc:sldChg chg="modSp mod modNotes">
        <pc:chgData name="Emily Bothfeld" userId="dafff253-667d-41f7-a646-051c0c58f757" providerId="ADAL" clId="{16A1351E-C712-4F92-8701-6981DAC79D29}" dt="2026-09-24T16:24:55.049" v="6500" actId="368"/>
        <pc:sldMkLst>
          <pc:docMk/>
          <pc:sldMk cId="4120439155" sldId="833"/>
        </pc:sldMkLst>
        <pc:spChg chg="mod">
          <ac:chgData name="Emily Bothfeld" userId="dafff253-667d-41f7-a646-051c0c58f757" providerId="ADAL" clId="{16A1351E-C712-4F92-8701-6981DAC79D29}" dt="2026-09-08T19:14:49.545" v="2069" actId="255"/>
          <ac:spMkLst>
            <pc:docMk/>
            <pc:sldMk cId="4120439155" sldId="833"/>
            <ac:spMk id="10" creationId="{B8E49350-BA0F-27D7-E424-4A90AEB53AB2}"/>
          </ac:spMkLst>
        </pc:spChg>
      </pc:sldChg>
      <pc:sldChg chg="modSp mod modNotes">
        <pc:chgData name="Emily Bothfeld" userId="dafff253-667d-41f7-a646-051c0c58f757" providerId="ADAL" clId="{16A1351E-C712-4F92-8701-6981DAC79D29}" dt="2026-09-24T16:24:55.049" v="6502" actId="368"/>
        <pc:sldMkLst>
          <pc:docMk/>
          <pc:sldMk cId="582794629" sldId="834"/>
        </pc:sldMkLst>
        <pc:spChg chg="mod">
          <ac:chgData name="Emily Bothfeld" userId="dafff253-667d-41f7-a646-051c0c58f757" providerId="ADAL" clId="{16A1351E-C712-4F92-8701-6981DAC79D29}" dt="2026-09-08T20:41:21.979" v="4086" actId="27636"/>
          <ac:spMkLst>
            <pc:docMk/>
            <pc:sldMk cId="582794629" sldId="834"/>
            <ac:spMk id="10" creationId="{67277256-9DC9-60AC-93CA-A9F4A887FAD7}"/>
          </ac:spMkLst>
        </pc:spChg>
      </pc:sldChg>
      <pc:sldChg chg="modSp mod modNotes">
        <pc:chgData name="Emily Bothfeld" userId="dafff253-667d-41f7-a646-051c0c58f757" providerId="ADAL" clId="{16A1351E-C712-4F92-8701-6981DAC79D29}" dt="2026-09-24T16:24:55.049" v="6504" actId="368"/>
        <pc:sldMkLst>
          <pc:docMk/>
          <pc:sldMk cId="1071335717" sldId="835"/>
        </pc:sldMkLst>
        <pc:spChg chg="mod">
          <ac:chgData name="Emily Bothfeld" userId="dafff253-667d-41f7-a646-051c0c58f757" providerId="ADAL" clId="{16A1351E-C712-4F92-8701-6981DAC79D29}" dt="2026-09-08T20:42:48.449" v="4274" actId="20577"/>
          <ac:spMkLst>
            <pc:docMk/>
            <pc:sldMk cId="1071335717" sldId="835"/>
            <ac:spMk id="10" creationId="{16D78EAA-4899-A16F-6790-D962EA3C4A59}"/>
          </ac:spMkLst>
        </pc:spChg>
      </pc:sldChg>
      <pc:sldChg chg="modSp mod ord modNotes">
        <pc:chgData name="Emily Bothfeld" userId="dafff253-667d-41f7-a646-051c0c58f757" providerId="ADAL" clId="{16A1351E-C712-4F92-8701-6981DAC79D29}" dt="2026-09-24T16:24:55.145" v="6560" actId="368"/>
        <pc:sldMkLst>
          <pc:docMk/>
          <pc:sldMk cId="821645739" sldId="836"/>
        </pc:sldMkLst>
        <pc:spChg chg="mod">
          <ac:chgData name="Emily Bothfeld" userId="dafff253-667d-41f7-a646-051c0c58f757" providerId="ADAL" clId="{16A1351E-C712-4F92-8701-6981DAC79D29}" dt="2026-09-08T21:32:02.180" v="6350" actId="20577"/>
          <ac:spMkLst>
            <pc:docMk/>
            <pc:sldMk cId="821645739" sldId="836"/>
            <ac:spMk id="3" creationId="{411BA408-E094-C5F2-ED29-9B3F4FE4E125}"/>
          </ac:spMkLst>
        </pc:spChg>
      </pc:sldChg>
      <pc:sldChg chg="modNotes">
        <pc:chgData name="Emily Bothfeld" userId="dafff253-667d-41f7-a646-051c0c58f757" providerId="ADAL" clId="{16A1351E-C712-4F92-8701-6981DAC79D29}" dt="2026-09-24T16:24:55.145" v="6562" actId="368"/>
        <pc:sldMkLst>
          <pc:docMk/>
          <pc:sldMk cId="36029451" sldId="837"/>
        </pc:sldMkLst>
      </pc:sldChg>
      <pc:sldChg chg="modNotes">
        <pc:chgData name="Emily Bothfeld" userId="dafff253-667d-41f7-a646-051c0c58f757" providerId="ADAL" clId="{16A1351E-C712-4F92-8701-6981DAC79D29}" dt="2026-09-24T16:24:55.145" v="6564" actId="368"/>
        <pc:sldMkLst>
          <pc:docMk/>
          <pc:sldMk cId="759043340" sldId="838"/>
        </pc:sldMkLst>
      </pc:sldChg>
      <pc:sldChg chg="modNotes">
        <pc:chgData name="Emily Bothfeld" userId="dafff253-667d-41f7-a646-051c0c58f757" providerId="ADAL" clId="{16A1351E-C712-4F92-8701-6981DAC79D29}" dt="2026-09-24T16:24:55.145" v="6566" actId="368"/>
        <pc:sldMkLst>
          <pc:docMk/>
          <pc:sldMk cId="2068788688" sldId="839"/>
        </pc:sldMkLst>
      </pc:sldChg>
      <pc:sldChg chg="modSp mod modNotes">
        <pc:chgData name="Emily Bothfeld" userId="dafff253-667d-41f7-a646-051c0c58f757" providerId="ADAL" clId="{16A1351E-C712-4F92-8701-6981DAC79D29}" dt="2026-09-24T16:24:55.145" v="6568" actId="368"/>
        <pc:sldMkLst>
          <pc:docMk/>
          <pc:sldMk cId="3916773088" sldId="840"/>
        </pc:sldMkLst>
        <pc:spChg chg="mod">
          <ac:chgData name="Emily Bothfeld" userId="dafff253-667d-41f7-a646-051c0c58f757" providerId="ADAL" clId="{16A1351E-C712-4F92-8701-6981DAC79D29}" dt="2026-09-08T19:19:12.057" v="2117" actId="20577"/>
          <ac:spMkLst>
            <pc:docMk/>
            <pc:sldMk cId="3916773088" sldId="840"/>
            <ac:spMk id="4" creationId="{4D12F59B-4AB4-69CF-2110-A521326973D1}"/>
          </ac:spMkLst>
        </pc:spChg>
      </pc:sldChg>
      <pc:sldChg chg="modNotes">
        <pc:chgData name="Emily Bothfeld" userId="dafff253-667d-41f7-a646-051c0c58f757" providerId="ADAL" clId="{16A1351E-C712-4F92-8701-6981DAC79D29}" dt="2026-09-24T16:24:55.161" v="6570" actId="368"/>
        <pc:sldMkLst>
          <pc:docMk/>
          <pc:sldMk cId="307144061" sldId="841"/>
        </pc:sldMkLst>
      </pc:sldChg>
      <pc:sldChg chg="modSp mod modNotes">
        <pc:chgData name="Emily Bothfeld" userId="dafff253-667d-41f7-a646-051c0c58f757" providerId="ADAL" clId="{16A1351E-C712-4F92-8701-6981DAC79D29}" dt="2026-09-24T16:24:55.161" v="6572" actId="368"/>
        <pc:sldMkLst>
          <pc:docMk/>
          <pc:sldMk cId="3142644165" sldId="842"/>
        </pc:sldMkLst>
        <pc:spChg chg="mod">
          <ac:chgData name="Emily Bothfeld" userId="dafff253-667d-41f7-a646-051c0c58f757" providerId="ADAL" clId="{16A1351E-C712-4F92-8701-6981DAC79D29}" dt="2026-09-08T21:30:40.836" v="6320" actId="20577"/>
          <ac:spMkLst>
            <pc:docMk/>
            <pc:sldMk cId="3142644165" sldId="842"/>
            <ac:spMk id="4" creationId="{B71A735E-FEC8-FD6A-800B-315D20BF3E24}"/>
          </ac:spMkLst>
        </pc:spChg>
      </pc:sldChg>
      <pc:sldChg chg="modSp mod modNotes">
        <pc:chgData name="Emily Bothfeld" userId="dafff253-667d-41f7-a646-051c0c58f757" providerId="ADAL" clId="{16A1351E-C712-4F92-8701-6981DAC79D29}" dt="2026-09-24T16:24:55.161" v="6574" actId="368"/>
        <pc:sldMkLst>
          <pc:docMk/>
          <pc:sldMk cId="703132995" sldId="843"/>
        </pc:sldMkLst>
        <pc:spChg chg="mod">
          <ac:chgData name="Emily Bothfeld" userId="dafff253-667d-41f7-a646-051c0c58f757" providerId="ADAL" clId="{16A1351E-C712-4F92-8701-6981DAC79D29}" dt="2026-09-06T14:52:06.980" v="1154" actId="20577"/>
          <ac:spMkLst>
            <pc:docMk/>
            <pc:sldMk cId="703132995" sldId="843"/>
            <ac:spMk id="4" creationId="{C0BA582A-3F22-344F-C830-23F0320073DB}"/>
          </ac:spMkLst>
        </pc:spChg>
      </pc:sldChg>
      <pc:sldChg chg="modNotes">
        <pc:chgData name="Emily Bothfeld" userId="dafff253-667d-41f7-a646-051c0c58f757" providerId="ADAL" clId="{16A1351E-C712-4F92-8701-6981DAC79D29}" dt="2026-09-24T16:24:55.161" v="6576" actId="368"/>
        <pc:sldMkLst>
          <pc:docMk/>
          <pc:sldMk cId="702328197" sldId="844"/>
        </pc:sldMkLst>
      </pc:sldChg>
      <pc:sldChg chg="modNotes">
        <pc:chgData name="Emily Bothfeld" userId="dafff253-667d-41f7-a646-051c0c58f757" providerId="ADAL" clId="{16A1351E-C712-4F92-8701-6981DAC79D29}" dt="2026-09-24T16:24:55.161" v="6578" actId="368"/>
        <pc:sldMkLst>
          <pc:docMk/>
          <pc:sldMk cId="1622726124" sldId="845"/>
        </pc:sldMkLst>
      </pc:sldChg>
      <pc:sldChg chg="modNotes">
        <pc:chgData name="Emily Bothfeld" userId="dafff253-667d-41f7-a646-051c0c58f757" providerId="ADAL" clId="{16A1351E-C712-4F92-8701-6981DAC79D29}" dt="2026-09-24T16:24:55.208" v="6602" actId="368"/>
        <pc:sldMkLst>
          <pc:docMk/>
          <pc:sldMk cId="3547461379" sldId="846"/>
        </pc:sldMkLst>
      </pc:sldChg>
      <pc:sldChg chg="modSp mod modNotes">
        <pc:chgData name="Emily Bothfeld" userId="dafff253-667d-41f7-a646-051c0c58f757" providerId="ADAL" clId="{16A1351E-C712-4F92-8701-6981DAC79D29}" dt="2026-09-24T16:24:55.208" v="6604" actId="368"/>
        <pc:sldMkLst>
          <pc:docMk/>
          <pc:sldMk cId="835496760" sldId="847"/>
        </pc:sldMkLst>
        <pc:spChg chg="mod">
          <ac:chgData name="Emily Bothfeld" userId="dafff253-667d-41f7-a646-051c0c58f757" providerId="ADAL" clId="{16A1351E-C712-4F92-8701-6981DAC79D29}" dt="2026-09-08T21:31:22.445" v="6327" actId="20577"/>
          <ac:spMkLst>
            <pc:docMk/>
            <pc:sldMk cId="835496760" sldId="847"/>
            <ac:spMk id="4" creationId="{F3CAA7FF-5BC3-1D02-A90E-4CFCDFAE08DC}"/>
          </ac:spMkLst>
        </pc:spChg>
      </pc:sldChg>
      <pc:sldChg chg="modSp mod ord modNotes">
        <pc:chgData name="Emily Bothfeld" userId="dafff253-667d-41f7-a646-051c0c58f757" providerId="ADAL" clId="{16A1351E-C712-4F92-8701-6981DAC79D29}" dt="2026-09-24T16:24:55.192" v="6590" actId="368"/>
        <pc:sldMkLst>
          <pc:docMk/>
          <pc:sldMk cId="2969967217" sldId="849"/>
        </pc:sldMkLst>
        <pc:spChg chg="mod">
          <ac:chgData name="Emily Bothfeld" userId="dafff253-667d-41f7-a646-051c0c58f757" providerId="ADAL" clId="{16A1351E-C712-4F92-8701-6981DAC79D29}" dt="2026-09-08T19:22:47.921" v="2153" actId="27636"/>
          <ac:spMkLst>
            <pc:docMk/>
            <pc:sldMk cId="2969967217" sldId="849"/>
            <ac:spMk id="3" creationId="{D99DD057-52C8-0811-CC53-573D9BD456A2}"/>
          </ac:spMkLst>
        </pc:spChg>
        <pc:spChg chg="mod">
          <ac:chgData name="Emily Bothfeld" userId="dafff253-667d-41f7-a646-051c0c58f757" providerId="ADAL" clId="{16A1351E-C712-4F92-8701-6981DAC79D29}" dt="2026-09-06T14:59:06.317" v="1279" actId="27636"/>
          <ac:spMkLst>
            <pc:docMk/>
            <pc:sldMk cId="2969967217" sldId="849"/>
            <ac:spMk id="10" creationId="{DEC66997-6D28-4A6A-A764-1040FAD54DFC}"/>
          </ac:spMkLst>
        </pc:spChg>
      </pc:sldChg>
      <pc:sldChg chg="modSp mod ord modNotes">
        <pc:chgData name="Emily Bothfeld" userId="dafff253-667d-41f7-a646-051c0c58f757" providerId="ADAL" clId="{16A1351E-C712-4F92-8701-6981DAC79D29}" dt="2026-09-24T16:24:55.192" v="6592" actId="368"/>
        <pc:sldMkLst>
          <pc:docMk/>
          <pc:sldMk cId="4099738840" sldId="850"/>
        </pc:sldMkLst>
        <pc:spChg chg="mod">
          <ac:chgData name="Emily Bothfeld" userId="dafff253-667d-41f7-a646-051c0c58f757" providerId="ADAL" clId="{16A1351E-C712-4F92-8701-6981DAC79D29}" dt="2026-09-08T21:07:48.387" v="5192" actId="20577"/>
          <ac:spMkLst>
            <pc:docMk/>
            <pc:sldMk cId="4099738840" sldId="850"/>
            <ac:spMk id="10" creationId="{5958198B-61F5-8F11-D22C-D955FE7FBEAC}"/>
          </ac:spMkLst>
        </pc:spChg>
      </pc:sldChg>
      <pc:sldChg chg="ord modNotes">
        <pc:chgData name="Emily Bothfeld" userId="dafff253-667d-41f7-a646-051c0c58f757" providerId="ADAL" clId="{16A1351E-C712-4F92-8701-6981DAC79D29}" dt="2026-09-24T16:24:55.192" v="6594" actId="368"/>
        <pc:sldMkLst>
          <pc:docMk/>
          <pc:sldMk cId="953676468" sldId="851"/>
        </pc:sldMkLst>
      </pc:sldChg>
      <pc:sldChg chg="ord modNotes">
        <pc:chgData name="Emily Bothfeld" userId="dafff253-667d-41f7-a646-051c0c58f757" providerId="ADAL" clId="{16A1351E-C712-4F92-8701-6981DAC79D29}" dt="2026-09-24T16:24:55.192" v="6596" actId="368"/>
        <pc:sldMkLst>
          <pc:docMk/>
          <pc:sldMk cId="1016842399" sldId="852"/>
        </pc:sldMkLst>
      </pc:sldChg>
      <pc:sldChg chg="modSp mod ord modNotes">
        <pc:chgData name="Emily Bothfeld" userId="dafff253-667d-41f7-a646-051c0c58f757" providerId="ADAL" clId="{16A1351E-C712-4F92-8701-6981DAC79D29}" dt="2026-09-24T16:24:55.192" v="6598" actId="368"/>
        <pc:sldMkLst>
          <pc:docMk/>
          <pc:sldMk cId="2927902304" sldId="853"/>
        </pc:sldMkLst>
        <pc:spChg chg="mod">
          <ac:chgData name="Emily Bothfeld" userId="dafff253-667d-41f7-a646-051c0c58f757" providerId="ADAL" clId="{16A1351E-C712-4F92-8701-6981DAC79D29}" dt="2026-09-06T14:50:58.949" v="1075" actId="20577"/>
          <ac:spMkLst>
            <pc:docMk/>
            <pc:sldMk cId="2927902304" sldId="853"/>
            <ac:spMk id="10" creationId="{70651083-5EEC-6BE1-3289-4DB6474D8C57}"/>
          </ac:spMkLst>
        </pc:spChg>
      </pc:sldChg>
      <pc:sldChg chg="ord modNotes">
        <pc:chgData name="Emily Bothfeld" userId="dafff253-667d-41f7-a646-051c0c58f757" providerId="ADAL" clId="{16A1351E-C712-4F92-8701-6981DAC79D29}" dt="2026-09-24T16:24:55.208" v="6600" actId="368"/>
        <pc:sldMkLst>
          <pc:docMk/>
          <pc:sldMk cId="1844690850" sldId="854"/>
        </pc:sldMkLst>
      </pc:sldChg>
      <pc:sldChg chg="modNotes">
        <pc:chgData name="Emily Bothfeld" userId="dafff253-667d-41f7-a646-051c0c58f757" providerId="ADAL" clId="{16A1351E-C712-4F92-8701-6981DAC79D29}" dt="2026-09-24T16:24:55.208" v="6608" actId="368"/>
        <pc:sldMkLst>
          <pc:docMk/>
          <pc:sldMk cId="1053735092" sldId="855"/>
        </pc:sldMkLst>
      </pc:sldChg>
      <pc:sldChg chg="modNotes">
        <pc:chgData name="Emily Bothfeld" userId="dafff253-667d-41f7-a646-051c0c58f757" providerId="ADAL" clId="{16A1351E-C712-4F92-8701-6981DAC79D29}" dt="2026-09-24T16:24:55.224" v="6610" actId="368"/>
        <pc:sldMkLst>
          <pc:docMk/>
          <pc:sldMk cId="657440000" sldId="856"/>
        </pc:sldMkLst>
      </pc:sldChg>
      <pc:sldChg chg="modNotes">
        <pc:chgData name="Emily Bothfeld" userId="dafff253-667d-41f7-a646-051c0c58f757" providerId="ADAL" clId="{16A1351E-C712-4F92-8701-6981DAC79D29}" dt="2026-09-24T16:24:55.224" v="6612" actId="368"/>
        <pc:sldMkLst>
          <pc:docMk/>
          <pc:sldMk cId="4072880481" sldId="857"/>
        </pc:sldMkLst>
      </pc:sldChg>
      <pc:sldChg chg="modNotes">
        <pc:chgData name="Emily Bothfeld" userId="dafff253-667d-41f7-a646-051c0c58f757" providerId="ADAL" clId="{16A1351E-C712-4F92-8701-6981DAC79D29}" dt="2026-09-24T16:24:55.224" v="6614" actId="368"/>
        <pc:sldMkLst>
          <pc:docMk/>
          <pc:sldMk cId="3844324995" sldId="858"/>
        </pc:sldMkLst>
      </pc:sldChg>
      <pc:sldChg chg="modSp mod modNotes">
        <pc:chgData name="Emily Bothfeld" userId="dafff253-667d-41f7-a646-051c0c58f757" providerId="ADAL" clId="{16A1351E-C712-4F92-8701-6981DAC79D29}" dt="2026-09-24T16:24:55.224" v="6616" actId="368"/>
        <pc:sldMkLst>
          <pc:docMk/>
          <pc:sldMk cId="3361321131" sldId="859"/>
        </pc:sldMkLst>
        <pc:spChg chg="mod">
          <ac:chgData name="Emily Bothfeld" userId="dafff253-667d-41f7-a646-051c0c58f757" providerId="ADAL" clId="{16A1351E-C712-4F92-8701-6981DAC79D29}" dt="2026-09-08T21:30:14.571" v="6306" actId="20577"/>
          <ac:spMkLst>
            <pc:docMk/>
            <pc:sldMk cId="3361321131" sldId="859"/>
            <ac:spMk id="4" creationId="{4B7FDE82-A92A-8230-EC8F-C04F8AFF6075}"/>
          </ac:spMkLst>
        </pc:spChg>
      </pc:sldChg>
      <pc:sldChg chg="modSp mod modNotes">
        <pc:chgData name="Emily Bothfeld" userId="dafff253-667d-41f7-a646-051c0c58f757" providerId="ADAL" clId="{16A1351E-C712-4F92-8701-6981DAC79D29}" dt="2026-09-24T16:24:55.224" v="6618" actId="368"/>
        <pc:sldMkLst>
          <pc:docMk/>
          <pc:sldMk cId="3039758336" sldId="860"/>
        </pc:sldMkLst>
        <pc:graphicFrameChg chg="modGraphic">
          <ac:chgData name="Emily Bothfeld" userId="dafff253-667d-41f7-a646-051c0c58f757" providerId="ADAL" clId="{16A1351E-C712-4F92-8701-6981DAC79D29}" dt="2026-09-08T21:09:24.568" v="5210" actId="20577"/>
          <ac:graphicFrameMkLst>
            <pc:docMk/>
            <pc:sldMk cId="3039758336" sldId="860"/>
            <ac:graphicFrameMk id="6" creationId="{1AB7E6A1-EDF4-19FD-869D-2133C19EA34D}"/>
          </ac:graphicFrameMkLst>
        </pc:graphicFrameChg>
      </pc:sldChg>
      <pc:sldChg chg="modNotes">
        <pc:chgData name="Emily Bothfeld" userId="dafff253-667d-41f7-a646-051c0c58f757" providerId="ADAL" clId="{16A1351E-C712-4F92-8701-6981DAC79D29}" dt="2026-09-24T16:24:55.240" v="6620" actId="368"/>
        <pc:sldMkLst>
          <pc:docMk/>
          <pc:sldMk cId="3022695896" sldId="861"/>
        </pc:sldMkLst>
      </pc:sldChg>
      <pc:sldChg chg="modNotes">
        <pc:chgData name="Emily Bothfeld" userId="dafff253-667d-41f7-a646-051c0c58f757" providerId="ADAL" clId="{16A1351E-C712-4F92-8701-6981DAC79D29}" dt="2026-09-24T16:24:55.240" v="6622" actId="368"/>
        <pc:sldMkLst>
          <pc:docMk/>
          <pc:sldMk cId="3413597475" sldId="862"/>
        </pc:sldMkLst>
      </pc:sldChg>
      <pc:sldChg chg="modNotes">
        <pc:chgData name="Emily Bothfeld" userId="dafff253-667d-41f7-a646-051c0c58f757" providerId="ADAL" clId="{16A1351E-C712-4F92-8701-6981DAC79D29}" dt="2026-09-24T16:24:55.240" v="6624" actId="368"/>
        <pc:sldMkLst>
          <pc:docMk/>
          <pc:sldMk cId="2439799905" sldId="863"/>
        </pc:sldMkLst>
      </pc:sldChg>
      <pc:sldChg chg="modNotes">
        <pc:chgData name="Emily Bothfeld" userId="dafff253-667d-41f7-a646-051c0c58f757" providerId="ADAL" clId="{16A1351E-C712-4F92-8701-6981DAC79D29}" dt="2026-09-24T16:24:55.240" v="6626" actId="368"/>
        <pc:sldMkLst>
          <pc:docMk/>
          <pc:sldMk cId="2751936244" sldId="864"/>
        </pc:sldMkLst>
      </pc:sldChg>
      <pc:sldChg chg="modNotes">
        <pc:chgData name="Emily Bothfeld" userId="dafff253-667d-41f7-a646-051c0c58f757" providerId="ADAL" clId="{16A1351E-C712-4F92-8701-6981DAC79D29}" dt="2026-09-24T16:24:55.240" v="6628" actId="368"/>
        <pc:sldMkLst>
          <pc:docMk/>
          <pc:sldMk cId="991917635" sldId="865"/>
        </pc:sldMkLst>
      </pc:sldChg>
      <pc:sldChg chg="modSp mod modNotes">
        <pc:chgData name="Emily Bothfeld" userId="dafff253-667d-41f7-a646-051c0c58f757" providerId="ADAL" clId="{16A1351E-C712-4F92-8701-6981DAC79D29}" dt="2026-09-24T16:24:55.256" v="6630" actId="368"/>
        <pc:sldMkLst>
          <pc:docMk/>
          <pc:sldMk cId="301643686" sldId="866"/>
        </pc:sldMkLst>
        <pc:spChg chg="mod">
          <ac:chgData name="Emily Bothfeld" userId="dafff253-667d-41f7-a646-051c0c58f757" providerId="ADAL" clId="{16A1351E-C712-4F92-8701-6981DAC79D29}" dt="2026-09-08T21:31:40.454" v="6339" actId="20577"/>
          <ac:spMkLst>
            <pc:docMk/>
            <pc:sldMk cId="301643686" sldId="866"/>
            <ac:spMk id="4" creationId="{12496C5D-A4C3-F6D4-0733-F41A405CC46D}"/>
          </ac:spMkLst>
        </pc:spChg>
      </pc:sldChg>
      <pc:sldChg chg="modNotes">
        <pc:chgData name="Emily Bothfeld" userId="dafff253-667d-41f7-a646-051c0c58f757" providerId="ADAL" clId="{16A1351E-C712-4F92-8701-6981DAC79D29}" dt="2026-09-24T16:24:55.256" v="6632" actId="368"/>
        <pc:sldMkLst>
          <pc:docMk/>
          <pc:sldMk cId="3027082259" sldId="867"/>
        </pc:sldMkLst>
      </pc:sldChg>
      <pc:sldChg chg="modNotes">
        <pc:chgData name="Emily Bothfeld" userId="dafff253-667d-41f7-a646-051c0c58f757" providerId="ADAL" clId="{16A1351E-C712-4F92-8701-6981DAC79D29}" dt="2026-09-24T16:24:55.278" v="6638" actId="368"/>
        <pc:sldMkLst>
          <pc:docMk/>
          <pc:sldMk cId="2205777207" sldId="868"/>
        </pc:sldMkLst>
      </pc:sldChg>
      <pc:sldChg chg="modNotes">
        <pc:chgData name="Emily Bothfeld" userId="dafff253-667d-41f7-a646-051c0c58f757" providerId="ADAL" clId="{16A1351E-C712-4F92-8701-6981DAC79D29}" dt="2026-09-24T16:24:55.278" v="6640" actId="368"/>
        <pc:sldMkLst>
          <pc:docMk/>
          <pc:sldMk cId="3486411044" sldId="869"/>
        </pc:sldMkLst>
      </pc:sldChg>
      <pc:sldChg chg="modSp mod modNotes">
        <pc:chgData name="Emily Bothfeld" userId="dafff253-667d-41f7-a646-051c0c58f757" providerId="ADAL" clId="{16A1351E-C712-4F92-8701-6981DAC79D29}" dt="2026-09-24T16:24:55.288" v="6642" actId="368"/>
        <pc:sldMkLst>
          <pc:docMk/>
          <pc:sldMk cId="3317563033" sldId="871"/>
        </pc:sldMkLst>
        <pc:spChg chg="mod">
          <ac:chgData name="Emily Bothfeld" userId="dafff253-667d-41f7-a646-051c0c58f757" providerId="ADAL" clId="{16A1351E-C712-4F92-8701-6981DAC79D29}" dt="2026-09-08T21:12:03.895" v="5338" actId="20577"/>
          <ac:spMkLst>
            <pc:docMk/>
            <pc:sldMk cId="3317563033" sldId="871"/>
            <ac:spMk id="4" creationId="{AA596C22-9B3B-D549-A9D3-0980A97F5572}"/>
          </ac:spMkLst>
        </pc:spChg>
      </pc:sldChg>
      <pc:sldChg chg="modNotes">
        <pc:chgData name="Emily Bothfeld" userId="dafff253-667d-41f7-a646-051c0c58f757" providerId="ADAL" clId="{16A1351E-C712-4F92-8701-6981DAC79D29}" dt="2026-09-24T16:24:55.288" v="6644" actId="368"/>
        <pc:sldMkLst>
          <pc:docMk/>
          <pc:sldMk cId="2188152712" sldId="872"/>
        </pc:sldMkLst>
      </pc:sldChg>
      <pc:sldChg chg="modNotes">
        <pc:chgData name="Emily Bothfeld" userId="dafff253-667d-41f7-a646-051c0c58f757" providerId="ADAL" clId="{16A1351E-C712-4F92-8701-6981DAC79D29}" dt="2026-09-24T16:24:55.288" v="6646" actId="368"/>
        <pc:sldMkLst>
          <pc:docMk/>
          <pc:sldMk cId="741440924" sldId="873"/>
        </pc:sldMkLst>
      </pc:sldChg>
      <pc:sldChg chg="modNotes">
        <pc:chgData name="Emily Bothfeld" userId="dafff253-667d-41f7-a646-051c0c58f757" providerId="ADAL" clId="{16A1351E-C712-4F92-8701-6981DAC79D29}" dt="2026-09-24T16:24:55.288" v="6648" actId="368"/>
        <pc:sldMkLst>
          <pc:docMk/>
          <pc:sldMk cId="2573429468" sldId="874"/>
        </pc:sldMkLst>
      </pc:sldChg>
      <pc:sldChg chg="modSp mod modNotes">
        <pc:chgData name="Emily Bothfeld" userId="dafff253-667d-41f7-a646-051c0c58f757" providerId="ADAL" clId="{16A1351E-C712-4F92-8701-6981DAC79D29}" dt="2026-09-24T16:24:55.288" v="6650" actId="368"/>
        <pc:sldMkLst>
          <pc:docMk/>
          <pc:sldMk cId="1862806215" sldId="875"/>
        </pc:sldMkLst>
        <pc:spChg chg="mod">
          <ac:chgData name="Emily Bothfeld" userId="dafff253-667d-41f7-a646-051c0c58f757" providerId="ADAL" clId="{16A1351E-C712-4F92-8701-6981DAC79D29}" dt="2026-09-08T21:12:32.718" v="5339"/>
          <ac:spMkLst>
            <pc:docMk/>
            <pc:sldMk cId="1862806215" sldId="875"/>
            <ac:spMk id="4" creationId="{A6D3626C-39A3-5B95-F404-5162ABC88A9E}"/>
          </ac:spMkLst>
        </pc:spChg>
      </pc:sldChg>
      <pc:sldChg chg="modNotes">
        <pc:chgData name="Emily Bothfeld" userId="dafff253-667d-41f7-a646-051c0c58f757" providerId="ADAL" clId="{16A1351E-C712-4F92-8701-6981DAC79D29}" dt="2026-09-24T16:24:55.304" v="6652" actId="368"/>
        <pc:sldMkLst>
          <pc:docMk/>
          <pc:sldMk cId="540615884" sldId="876"/>
        </pc:sldMkLst>
      </pc:sldChg>
      <pc:sldChg chg="modSp mod modNotes">
        <pc:chgData name="Emily Bothfeld" userId="dafff253-667d-41f7-a646-051c0c58f757" providerId="ADAL" clId="{16A1351E-C712-4F92-8701-6981DAC79D29}" dt="2026-09-24T16:24:55.304" v="6654" actId="368"/>
        <pc:sldMkLst>
          <pc:docMk/>
          <pc:sldMk cId="512910025" sldId="877"/>
        </pc:sldMkLst>
        <pc:spChg chg="mod">
          <ac:chgData name="Emily Bothfeld" userId="dafff253-667d-41f7-a646-051c0c58f757" providerId="ADAL" clId="{16A1351E-C712-4F92-8701-6981DAC79D29}" dt="2026-09-08T21:16:20.653" v="5915" actId="20577"/>
          <ac:spMkLst>
            <pc:docMk/>
            <pc:sldMk cId="512910025" sldId="877"/>
            <ac:spMk id="4" creationId="{BB3CB3E9-95B0-AAA9-AD21-896D1121F6AC}"/>
          </ac:spMkLst>
        </pc:spChg>
      </pc:sldChg>
      <pc:sldChg chg="modSp mod modNotes">
        <pc:chgData name="Emily Bothfeld" userId="dafff253-667d-41f7-a646-051c0c58f757" providerId="ADAL" clId="{16A1351E-C712-4F92-8701-6981DAC79D29}" dt="2026-09-24T16:24:55.304" v="6656" actId="368"/>
        <pc:sldMkLst>
          <pc:docMk/>
          <pc:sldMk cId="1175196236" sldId="878"/>
        </pc:sldMkLst>
        <pc:spChg chg="mod">
          <ac:chgData name="Emily Bothfeld" userId="dafff253-667d-41f7-a646-051c0c58f757" providerId="ADAL" clId="{16A1351E-C712-4F92-8701-6981DAC79D29}" dt="2026-09-08T21:15:21.897" v="5764" actId="20577"/>
          <ac:spMkLst>
            <pc:docMk/>
            <pc:sldMk cId="1175196236" sldId="878"/>
            <ac:spMk id="4" creationId="{9A157140-04DB-C096-B386-3791CFAF9C38}"/>
          </ac:spMkLst>
        </pc:spChg>
      </pc:sldChg>
      <pc:sldChg chg="modNotes">
        <pc:chgData name="Emily Bothfeld" userId="dafff253-667d-41f7-a646-051c0c58f757" providerId="ADAL" clId="{16A1351E-C712-4F92-8701-6981DAC79D29}" dt="2026-09-24T16:24:55.304" v="6658" actId="368"/>
        <pc:sldMkLst>
          <pc:docMk/>
          <pc:sldMk cId="1906315075" sldId="879"/>
        </pc:sldMkLst>
      </pc:sldChg>
      <pc:sldChg chg="modSp mod modNotes">
        <pc:chgData name="Emily Bothfeld" userId="dafff253-667d-41f7-a646-051c0c58f757" providerId="ADAL" clId="{16A1351E-C712-4F92-8701-6981DAC79D29}" dt="2026-09-24T16:24:55.304" v="6660" actId="368"/>
        <pc:sldMkLst>
          <pc:docMk/>
          <pc:sldMk cId="4121715922" sldId="880"/>
        </pc:sldMkLst>
        <pc:spChg chg="mod">
          <ac:chgData name="Emily Bothfeld" userId="dafff253-667d-41f7-a646-051c0c58f757" providerId="ADAL" clId="{16A1351E-C712-4F92-8701-6981DAC79D29}" dt="2026-09-08T21:16:41.131" v="5918" actId="14"/>
          <ac:spMkLst>
            <pc:docMk/>
            <pc:sldMk cId="4121715922" sldId="880"/>
            <ac:spMk id="4" creationId="{DEE84BFF-422A-0180-641D-2BF5D7E0836F}"/>
          </ac:spMkLst>
        </pc:spChg>
      </pc:sldChg>
      <pc:sldChg chg="modSp mod modNotes">
        <pc:chgData name="Emily Bothfeld" userId="dafff253-667d-41f7-a646-051c0c58f757" providerId="ADAL" clId="{16A1351E-C712-4F92-8701-6981DAC79D29}" dt="2026-09-24T16:24:55.320" v="6662" actId="368"/>
        <pc:sldMkLst>
          <pc:docMk/>
          <pc:sldMk cId="896988551" sldId="881"/>
        </pc:sldMkLst>
        <pc:spChg chg="mod">
          <ac:chgData name="Emily Bothfeld" userId="dafff253-667d-41f7-a646-051c0c58f757" providerId="ADAL" clId="{16A1351E-C712-4F92-8701-6981DAC79D29}" dt="2026-09-08T21:17:02.959" v="5972" actId="14100"/>
          <ac:spMkLst>
            <pc:docMk/>
            <pc:sldMk cId="896988551" sldId="881"/>
            <ac:spMk id="3" creationId="{231716C6-474F-012A-CA7D-2A8BE3FC2584}"/>
          </ac:spMkLst>
        </pc:spChg>
        <pc:spChg chg="mod">
          <ac:chgData name="Emily Bothfeld" userId="dafff253-667d-41f7-a646-051c0c58f757" providerId="ADAL" clId="{16A1351E-C712-4F92-8701-6981DAC79D29}" dt="2026-09-08T21:17:42.356" v="6080" actId="20577"/>
          <ac:spMkLst>
            <pc:docMk/>
            <pc:sldMk cId="896988551" sldId="881"/>
            <ac:spMk id="4" creationId="{9BD6A3E8-087E-410F-18C2-EC759FC786F2}"/>
          </ac:spMkLst>
        </pc:spChg>
      </pc:sldChg>
      <pc:sldChg chg="modNotes">
        <pc:chgData name="Emily Bothfeld" userId="dafff253-667d-41f7-a646-051c0c58f757" providerId="ADAL" clId="{16A1351E-C712-4F92-8701-6981DAC79D29}" dt="2026-09-24T16:24:55.320" v="6664" actId="368"/>
        <pc:sldMkLst>
          <pc:docMk/>
          <pc:sldMk cId="1353136754" sldId="882"/>
        </pc:sldMkLst>
      </pc:sldChg>
      <pc:sldChg chg="modNotes">
        <pc:chgData name="Emily Bothfeld" userId="dafff253-667d-41f7-a646-051c0c58f757" providerId="ADAL" clId="{16A1351E-C712-4F92-8701-6981DAC79D29}" dt="2026-09-24T16:24:55.335" v="6678" actId="368"/>
        <pc:sldMkLst>
          <pc:docMk/>
          <pc:sldMk cId="1641535791" sldId="884"/>
        </pc:sldMkLst>
      </pc:sldChg>
      <pc:sldChg chg="addSp delSp modSp mod modNotes">
        <pc:chgData name="Emily Bothfeld" userId="dafff253-667d-41f7-a646-051c0c58f757" providerId="ADAL" clId="{16A1351E-C712-4F92-8701-6981DAC79D29}" dt="2026-09-24T16:24:55.335" v="6680" actId="368"/>
        <pc:sldMkLst>
          <pc:docMk/>
          <pc:sldMk cId="3488092325" sldId="885"/>
        </pc:sldMkLst>
      </pc:sldChg>
      <pc:sldChg chg="modNotes">
        <pc:chgData name="Emily Bothfeld" userId="dafff253-667d-41f7-a646-051c0c58f757" providerId="ADAL" clId="{16A1351E-C712-4F92-8701-6981DAC79D29}" dt="2026-09-24T16:24:55.351" v="6682" actId="368"/>
        <pc:sldMkLst>
          <pc:docMk/>
          <pc:sldMk cId="3126533682" sldId="886"/>
        </pc:sldMkLst>
      </pc:sldChg>
      <pc:sldChg chg="modSp mod modNotes">
        <pc:chgData name="Emily Bothfeld" userId="dafff253-667d-41f7-a646-051c0c58f757" providerId="ADAL" clId="{16A1351E-C712-4F92-8701-6981DAC79D29}" dt="2026-09-24T16:24:55.351" v="6684" actId="368"/>
        <pc:sldMkLst>
          <pc:docMk/>
          <pc:sldMk cId="2425513419" sldId="887"/>
        </pc:sldMkLst>
        <pc:spChg chg="mod">
          <ac:chgData name="Emily Bothfeld" userId="dafff253-667d-41f7-a646-051c0c58f757" providerId="ADAL" clId="{16A1351E-C712-4F92-8701-6981DAC79D29}" dt="2026-09-08T21:19:16.425" v="6093" actId="27636"/>
          <ac:spMkLst>
            <pc:docMk/>
            <pc:sldMk cId="2425513419" sldId="887"/>
            <ac:spMk id="4" creationId="{3216F462-B1BE-71CF-42CA-3B07793B0147}"/>
          </ac:spMkLst>
        </pc:spChg>
      </pc:sldChg>
      <pc:sldChg chg="modSp mod modNotes">
        <pc:chgData name="Emily Bothfeld" userId="dafff253-667d-41f7-a646-051c0c58f757" providerId="ADAL" clId="{16A1351E-C712-4F92-8701-6981DAC79D29}" dt="2026-09-24T16:24:55.351" v="6686" actId="368"/>
        <pc:sldMkLst>
          <pc:docMk/>
          <pc:sldMk cId="588945275" sldId="888"/>
        </pc:sldMkLst>
        <pc:spChg chg="mod">
          <ac:chgData name="Emily Bothfeld" userId="dafff253-667d-41f7-a646-051c0c58f757" providerId="ADAL" clId="{16A1351E-C712-4F92-8701-6981DAC79D29}" dt="2026-09-08T21:19:31.247" v="6121" actId="20577"/>
          <ac:spMkLst>
            <pc:docMk/>
            <pc:sldMk cId="588945275" sldId="888"/>
            <ac:spMk id="3" creationId="{A0BC1571-50BC-F61F-2E40-299CF66BDA33}"/>
          </ac:spMkLst>
        </pc:spChg>
      </pc:sldChg>
      <pc:sldChg chg="modSp mod modNotes">
        <pc:chgData name="Emily Bothfeld" userId="dafff253-667d-41f7-a646-051c0c58f757" providerId="ADAL" clId="{16A1351E-C712-4F92-8701-6981DAC79D29}" dt="2026-09-24T16:24:55.351" v="6688" actId="368"/>
        <pc:sldMkLst>
          <pc:docMk/>
          <pc:sldMk cId="2553859328" sldId="889"/>
        </pc:sldMkLst>
        <pc:spChg chg="mod">
          <ac:chgData name="Emily Bothfeld" userId="dafff253-667d-41f7-a646-051c0c58f757" providerId="ADAL" clId="{16A1351E-C712-4F92-8701-6981DAC79D29}" dt="2026-09-08T21:19:52.556" v="6126" actId="27636"/>
          <ac:spMkLst>
            <pc:docMk/>
            <pc:sldMk cId="2553859328" sldId="889"/>
            <ac:spMk id="4" creationId="{38F650CF-B09A-E0B7-C4D4-6C3DADE128F9}"/>
          </ac:spMkLst>
        </pc:spChg>
      </pc:sldChg>
      <pc:sldChg chg="modNotes">
        <pc:chgData name="Emily Bothfeld" userId="dafff253-667d-41f7-a646-051c0c58f757" providerId="ADAL" clId="{16A1351E-C712-4F92-8701-6981DAC79D29}" dt="2026-09-24T16:24:55.351" v="6690" actId="368"/>
        <pc:sldMkLst>
          <pc:docMk/>
          <pc:sldMk cId="809788038" sldId="890"/>
        </pc:sldMkLst>
      </pc:sldChg>
      <pc:sldChg chg="modSp mod modNotes">
        <pc:chgData name="Emily Bothfeld" userId="dafff253-667d-41f7-a646-051c0c58f757" providerId="ADAL" clId="{16A1351E-C712-4F92-8701-6981DAC79D29}" dt="2026-09-24T16:24:55.367" v="6692" actId="368"/>
        <pc:sldMkLst>
          <pc:docMk/>
          <pc:sldMk cId="3691678270" sldId="891"/>
        </pc:sldMkLst>
        <pc:spChg chg="mod">
          <ac:chgData name="Emily Bothfeld" userId="dafff253-667d-41f7-a646-051c0c58f757" providerId="ADAL" clId="{16A1351E-C712-4F92-8701-6981DAC79D29}" dt="2026-09-06T14:51:58.905" v="1147" actId="20577"/>
          <ac:spMkLst>
            <pc:docMk/>
            <pc:sldMk cId="3691678270" sldId="891"/>
            <ac:spMk id="4" creationId="{6211DE83-55F5-CF0C-4D7B-B201E85FBF6A}"/>
          </ac:spMkLst>
        </pc:spChg>
      </pc:sldChg>
      <pc:sldChg chg="modSp mod modNotes">
        <pc:chgData name="Emily Bothfeld" userId="dafff253-667d-41f7-a646-051c0c58f757" providerId="ADAL" clId="{16A1351E-C712-4F92-8701-6981DAC79D29}" dt="2026-09-24T16:24:55.367" v="6694" actId="368"/>
        <pc:sldMkLst>
          <pc:docMk/>
          <pc:sldMk cId="3411039676" sldId="892"/>
        </pc:sldMkLst>
        <pc:spChg chg="mod">
          <ac:chgData name="Emily Bothfeld" userId="dafff253-667d-41f7-a646-051c0c58f757" providerId="ADAL" clId="{16A1351E-C712-4F92-8701-6981DAC79D29}" dt="2026-09-08T21:20:34.962" v="6194" actId="20577"/>
          <ac:spMkLst>
            <pc:docMk/>
            <pc:sldMk cId="3411039676" sldId="892"/>
            <ac:spMk id="4" creationId="{20F5652B-CBF1-BC61-A652-3860D65F8139}"/>
          </ac:spMkLst>
        </pc:spChg>
      </pc:sldChg>
      <pc:sldChg chg="modSp mod modNotes">
        <pc:chgData name="Emily Bothfeld" userId="dafff253-667d-41f7-a646-051c0c58f757" providerId="ADAL" clId="{16A1351E-C712-4F92-8701-6981DAC79D29}" dt="2026-09-24T16:24:55.367" v="6696" actId="368"/>
        <pc:sldMkLst>
          <pc:docMk/>
          <pc:sldMk cId="3703486861" sldId="893"/>
        </pc:sldMkLst>
        <pc:spChg chg="mod">
          <ac:chgData name="Emily Bothfeld" userId="dafff253-667d-41f7-a646-051c0c58f757" providerId="ADAL" clId="{16A1351E-C712-4F92-8701-6981DAC79D29}" dt="2026-09-08T21:31:28.282" v="6329" actId="27636"/>
          <ac:spMkLst>
            <pc:docMk/>
            <pc:sldMk cId="3703486861" sldId="893"/>
            <ac:spMk id="4" creationId="{AB9EB474-9EC7-D5EC-CE8D-1E27D2DEAC1F}"/>
          </ac:spMkLst>
        </pc:spChg>
      </pc:sldChg>
      <pc:sldChg chg="modSp mod">
        <pc:chgData name="Emily Bothfeld" userId="dafff253-667d-41f7-a646-051c0c58f757" providerId="ADAL" clId="{16A1351E-C712-4F92-8701-6981DAC79D29}" dt="2026-09-08T19:58:46.305" v="2998" actId="20577"/>
        <pc:sldMkLst>
          <pc:docMk/>
          <pc:sldMk cId="825895129" sldId="894"/>
        </pc:sldMkLst>
        <pc:spChg chg="mod">
          <ac:chgData name="Emily Bothfeld" userId="dafff253-667d-41f7-a646-051c0c58f757" providerId="ADAL" clId="{16A1351E-C712-4F92-8701-6981DAC79D29}" dt="2026-09-08T18:15:19.916" v="1483" actId="20577"/>
          <ac:spMkLst>
            <pc:docMk/>
            <pc:sldMk cId="825895129" sldId="894"/>
            <ac:spMk id="3" creationId="{D0D43880-04EF-FE54-D1F0-44FF562EA57A}"/>
          </ac:spMkLst>
        </pc:spChg>
        <pc:spChg chg="mod">
          <ac:chgData name="Emily Bothfeld" userId="dafff253-667d-41f7-a646-051c0c58f757" providerId="ADAL" clId="{16A1351E-C712-4F92-8701-6981DAC79D29}" dt="2026-09-08T19:58:46.305" v="2998" actId="20577"/>
          <ac:spMkLst>
            <pc:docMk/>
            <pc:sldMk cId="825895129" sldId="894"/>
            <ac:spMk id="10" creationId="{8EB34938-B8A8-1945-C567-5DC0306B99B7}"/>
          </ac:spMkLst>
        </pc:spChg>
      </pc:sldChg>
      <pc:sldChg chg="modNotes">
        <pc:chgData name="Emily Bothfeld" userId="dafff253-667d-41f7-a646-051c0c58f757" providerId="ADAL" clId="{16A1351E-C712-4F92-8701-6981DAC79D29}" dt="2026-09-24T16:24:54.781" v="6360" actId="368"/>
        <pc:sldMkLst>
          <pc:docMk/>
          <pc:sldMk cId="2047541994" sldId="895"/>
        </pc:sldMkLst>
      </pc:sldChg>
      <pc:sldChg chg="modSp mod modNotesTx">
        <pc:chgData name="Emily Bothfeld" userId="dafff253-667d-41f7-a646-051c0c58f757" providerId="ADAL" clId="{16A1351E-C712-4F92-8701-6981DAC79D29}" dt="2026-09-06T14:15:11.843" v="80" actId="20577"/>
        <pc:sldMkLst>
          <pc:docMk/>
          <pc:sldMk cId="442509095" sldId="896"/>
        </pc:sldMkLst>
        <pc:spChg chg="mod">
          <ac:chgData name="Emily Bothfeld" userId="dafff253-667d-41f7-a646-051c0c58f757" providerId="ADAL" clId="{16A1351E-C712-4F92-8701-6981DAC79D29}" dt="2026-09-06T14:15:11.843" v="80" actId="20577"/>
          <ac:spMkLst>
            <pc:docMk/>
            <pc:sldMk cId="442509095" sldId="896"/>
            <ac:spMk id="10" creationId="{065F19BC-3BF4-529E-C517-D57A32345AAE}"/>
          </ac:spMkLst>
        </pc:spChg>
      </pc:sldChg>
      <pc:sldChg chg="modSp mod modNotes">
        <pc:chgData name="Emily Bothfeld" userId="dafff253-667d-41f7-a646-051c0c58f757" providerId="ADAL" clId="{16A1351E-C712-4F92-8701-6981DAC79D29}" dt="2026-09-24T16:24:54.939" v="6434" actId="368"/>
        <pc:sldMkLst>
          <pc:docMk/>
          <pc:sldMk cId="989827176" sldId="897"/>
        </pc:sldMkLst>
        <pc:spChg chg="mod">
          <ac:chgData name="Emily Bothfeld" userId="dafff253-667d-41f7-a646-051c0c58f757" providerId="ADAL" clId="{16A1351E-C712-4F92-8701-6981DAC79D29}" dt="2026-09-06T14:44:21.021" v="598" actId="20577"/>
          <ac:spMkLst>
            <pc:docMk/>
            <pc:sldMk cId="989827176" sldId="897"/>
            <ac:spMk id="3" creationId="{BEED422E-1530-7704-0B15-FCFDF7B841EF}"/>
          </ac:spMkLst>
        </pc:spChg>
      </pc:sldChg>
      <pc:sldChg chg="modSp mod modNotes">
        <pc:chgData name="Emily Bothfeld" userId="dafff253-667d-41f7-a646-051c0c58f757" providerId="ADAL" clId="{16A1351E-C712-4F92-8701-6981DAC79D29}" dt="2026-09-24T16:24:54.923" v="6430" actId="368"/>
        <pc:sldMkLst>
          <pc:docMk/>
          <pc:sldMk cId="2365497180" sldId="898"/>
        </pc:sldMkLst>
        <pc:spChg chg="mod">
          <ac:chgData name="Emily Bothfeld" userId="dafff253-667d-41f7-a646-051c0c58f757" providerId="ADAL" clId="{16A1351E-C712-4F92-8701-6981DAC79D29}" dt="2026-09-08T20:36:18.127" v="3828" actId="20577"/>
          <ac:spMkLst>
            <pc:docMk/>
            <pc:sldMk cId="2365497180" sldId="898"/>
            <ac:spMk id="3" creationId="{083B66F5-CC3C-AADB-777A-F1DCB86E59D0}"/>
          </ac:spMkLst>
        </pc:spChg>
        <pc:spChg chg="mod">
          <ac:chgData name="Emily Bothfeld" userId="dafff253-667d-41f7-a646-051c0c58f757" providerId="ADAL" clId="{16A1351E-C712-4F92-8701-6981DAC79D29}" dt="2026-09-08T20:36:51.490" v="3857" actId="207"/>
          <ac:spMkLst>
            <pc:docMk/>
            <pc:sldMk cId="2365497180" sldId="898"/>
            <ac:spMk id="10" creationId="{BBF2144E-40F2-151A-6BAD-0DE838123659}"/>
          </ac:spMkLst>
        </pc:spChg>
      </pc:sldChg>
      <pc:sldChg chg="modSp mod ord modNotes modNotesTx">
        <pc:chgData name="Emily Bothfeld" userId="dafff253-667d-41f7-a646-051c0c58f757" providerId="ADAL" clId="{16A1351E-C712-4F92-8701-6981DAC79D29}" dt="2026-09-24T16:24:55.176" v="6580" actId="368"/>
        <pc:sldMkLst>
          <pc:docMk/>
          <pc:sldMk cId="1888839723" sldId="899"/>
        </pc:sldMkLst>
        <pc:spChg chg="mod">
          <ac:chgData name="Emily Bothfeld" userId="dafff253-667d-41f7-a646-051c0c58f757" providerId="ADAL" clId="{16A1351E-C712-4F92-8701-6981DAC79D29}" dt="2026-09-08T21:03:55.416" v="5032" actId="27636"/>
          <ac:spMkLst>
            <pc:docMk/>
            <pc:sldMk cId="1888839723" sldId="899"/>
            <ac:spMk id="3" creationId="{70396BBA-3937-BB6B-6EC8-BDF6443C8F0A}"/>
          </ac:spMkLst>
        </pc:spChg>
      </pc:sldChg>
      <pc:sldChg chg="modSp mod ord modNotes">
        <pc:chgData name="Emily Bothfeld" userId="dafff253-667d-41f7-a646-051c0c58f757" providerId="ADAL" clId="{16A1351E-C712-4F92-8701-6981DAC79D29}" dt="2026-09-24T16:24:55.274" v="6634" actId="368"/>
        <pc:sldMkLst>
          <pc:docMk/>
          <pc:sldMk cId="3189487963" sldId="900"/>
        </pc:sldMkLst>
        <pc:spChg chg="mod">
          <ac:chgData name="Emily Bothfeld" userId="dafff253-667d-41f7-a646-051c0c58f757" providerId="ADAL" clId="{16A1351E-C712-4F92-8701-6981DAC79D29}" dt="2026-09-08T21:10:00.089" v="5213" actId="27636"/>
          <ac:spMkLst>
            <pc:docMk/>
            <pc:sldMk cId="3189487963" sldId="900"/>
            <ac:spMk id="3" creationId="{DB8A2C79-C2B0-429D-9D1D-127127DCB66B}"/>
          </ac:spMkLst>
        </pc:spChg>
      </pc:sldChg>
      <pc:sldChg chg="addSp delSp modSp add del mod ord modNotes">
        <pc:chgData name="Emily Bothfeld" userId="dafff253-667d-41f7-a646-051c0c58f757" providerId="ADAL" clId="{16A1351E-C712-4F92-8701-6981DAC79D29}" dt="2026-09-24T16:24:55.129" v="6556" actId="368"/>
        <pc:sldMkLst>
          <pc:docMk/>
          <pc:sldMk cId="2372391773" sldId="901"/>
        </pc:sldMkLst>
        <pc:spChg chg="mod">
          <ac:chgData name="Emily Bothfeld" userId="dafff253-667d-41f7-a646-051c0c58f757" providerId="ADAL" clId="{16A1351E-C712-4F92-8701-6981DAC79D29}" dt="2026-09-06T15:07:49.406" v="1443" actId="20577"/>
          <ac:spMkLst>
            <pc:docMk/>
            <pc:sldMk cId="2372391773" sldId="901"/>
            <ac:spMk id="3" creationId="{33D9722F-8443-90E1-D96C-A97CC20D0CC6}"/>
          </ac:spMkLst>
        </pc:spChg>
        <pc:spChg chg="mod">
          <ac:chgData name="Emily Bothfeld" userId="dafff253-667d-41f7-a646-051c0c58f757" providerId="ADAL" clId="{16A1351E-C712-4F92-8701-6981DAC79D29}" dt="2026-09-08T20:53:56.444" v="4890" actId="20577"/>
          <ac:spMkLst>
            <pc:docMk/>
            <pc:sldMk cId="2372391773" sldId="901"/>
            <ac:spMk id="4" creationId="{B60823A0-2F9B-D41C-FE6B-7DE420BDC6DF}"/>
          </ac:spMkLst>
        </pc:spChg>
        <pc:picChg chg="add del mod">
          <ac:chgData name="Emily Bothfeld" userId="dafff253-667d-41f7-a646-051c0c58f757" providerId="ADAL" clId="{16A1351E-C712-4F92-8701-6981DAC79D29}" dt="2026-09-08T20:54:51.246" v="4968" actId="478"/>
          <ac:picMkLst>
            <pc:docMk/>
            <pc:sldMk cId="2372391773" sldId="901"/>
            <ac:picMk id="5" creationId="{C479A967-8FCB-A0C4-6758-F60A67D71039}"/>
          </ac:picMkLst>
        </pc:picChg>
      </pc:sldChg>
      <pc:sldChg chg="modSp add mod">
        <pc:chgData name="Emily Bothfeld" userId="dafff253-667d-41f7-a646-051c0c58f757" providerId="ADAL" clId="{16A1351E-C712-4F92-8701-6981DAC79D29}" dt="2026-09-08T19:10:08.762" v="2040" actId="20577"/>
        <pc:sldMkLst>
          <pc:docMk/>
          <pc:sldMk cId="3956868944" sldId="902"/>
        </pc:sldMkLst>
        <pc:spChg chg="mod">
          <ac:chgData name="Emily Bothfeld" userId="dafff253-667d-41f7-a646-051c0c58f757" providerId="ADAL" clId="{16A1351E-C712-4F92-8701-6981DAC79D29}" dt="2026-09-06T14:37:08.451" v="473" actId="20577"/>
          <ac:spMkLst>
            <pc:docMk/>
            <pc:sldMk cId="3956868944" sldId="902"/>
            <ac:spMk id="3" creationId="{A3946B8B-B869-D51A-07AD-D4DA5D1E9A30}"/>
          </ac:spMkLst>
        </pc:spChg>
        <pc:spChg chg="mod">
          <ac:chgData name="Emily Bothfeld" userId="dafff253-667d-41f7-a646-051c0c58f757" providerId="ADAL" clId="{16A1351E-C712-4F92-8701-6981DAC79D29}" dt="2026-09-08T19:10:08.762" v="2040" actId="20577"/>
          <ac:spMkLst>
            <pc:docMk/>
            <pc:sldMk cId="3956868944" sldId="902"/>
            <ac:spMk id="10" creationId="{3EB750D6-FCCA-E0F1-7498-D00458C5D02F}"/>
          </ac:spMkLst>
        </pc:spChg>
      </pc:sldChg>
      <pc:sldChg chg="addSp modSp add mod modNotes">
        <pc:chgData name="Emily Bothfeld" userId="dafff253-667d-41f7-a646-051c0c58f757" providerId="ADAL" clId="{16A1351E-C712-4F92-8701-6981DAC79D29}" dt="2026-09-24T16:24:55.129" v="6558" actId="368"/>
        <pc:sldMkLst>
          <pc:docMk/>
          <pc:sldMk cId="2560490293" sldId="903"/>
        </pc:sldMkLst>
        <pc:spChg chg="add mod">
          <ac:chgData name="Emily Bothfeld" userId="dafff253-667d-41f7-a646-051c0c58f757" providerId="ADAL" clId="{16A1351E-C712-4F92-8701-6981DAC79D29}" dt="2026-09-08T19:18:42.335" v="2096" actId="14826"/>
          <ac:spMkLst>
            <pc:docMk/>
            <pc:sldMk cId="2560490293" sldId="903"/>
            <ac:spMk id="2" creationId="{D2AEA394-A702-6479-CFEC-3EFC7CCBDDC2}"/>
          </ac:spMkLst>
        </pc:spChg>
        <pc:spChg chg="mod">
          <ac:chgData name="Emily Bothfeld" userId="dafff253-667d-41f7-a646-051c0c58f757" providerId="ADAL" clId="{16A1351E-C712-4F92-8701-6981DAC79D29}" dt="2026-09-08T19:18:51.109" v="2097" actId="20577"/>
          <ac:spMkLst>
            <pc:docMk/>
            <pc:sldMk cId="2560490293" sldId="903"/>
            <ac:spMk id="3" creationId="{2A744891-BC4E-4919-A97C-0D936F607021}"/>
          </ac:spMkLst>
        </pc:spChg>
        <pc:spChg chg="mod">
          <ac:chgData name="Emily Bothfeld" userId="dafff253-667d-41f7-a646-051c0c58f757" providerId="ADAL" clId="{16A1351E-C712-4F92-8701-6981DAC79D29}" dt="2026-09-08T20:55:01.484" v="4984" actId="20577"/>
          <ac:spMkLst>
            <pc:docMk/>
            <pc:sldMk cId="2560490293" sldId="903"/>
            <ac:spMk id="4" creationId="{CA2CED05-466F-5CB8-7580-B93F153421AC}"/>
          </ac:spMkLst>
        </pc:spChg>
        <pc:picChg chg="mod">
          <ac:chgData name="Emily Bothfeld" userId="dafff253-667d-41f7-a646-051c0c58f757" providerId="ADAL" clId="{16A1351E-C712-4F92-8701-6981DAC79D29}" dt="2026-09-08T19:18:42.335" v="2096" actId="14826"/>
          <ac:picMkLst>
            <pc:docMk/>
            <pc:sldMk cId="2560490293" sldId="903"/>
            <ac:picMk id="5" creationId="{EFF271AD-9DE1-FBC7-801A-F5EFE36ED98C}"/>
          </ac:picMkLst>
        </pc:picChg>
      </pc:sldChg>
      <pc:sldChg chg="modSp add mod modNotes">
        <pc:chgData name="Emily Bothfeld" userId="dafff253-667d-41f7-a646-051c0c58f757" providerId="ADAL" clId="{16A1351E-C712-4F92-8701-6981DAC79D29}" dt="2026-09-24T16:24:55.208" v="6606" actId="368"/>
        <pc:sldMkLst>
          <pc:docMk/>
          <pc:sldMk cId="166182744" sldId="904"/>
        </pc:sldMkLst>
        <pc:spChg chg="mod">
          <ac:chgData name="Emily Bothfeld" userId="dafff253-667d-41f7-a646-051c0c58f757" providerId="ADAL" clId="{16A1351E-C712-4F92-8701-6981DAC79D29}" dt="2026-09-08T19:25:20.949" v="2184" actId="20577"/>
          <ac:spMkLst>
            <pc:docMk/>
            <pc:sldMk cId="166182744" sldId="904"/>
            <ac:spMk id="17" creationId="{F39B671F-B0C1-7E75-0934-0D880664DFDB}"/>
          </ac:spMkLst>
        </pc:spChg>
      </pc:sldChg>
      <pc:sldChg chg="modSp add mod modNotes">
        <pc:chgData name="Emily Bothfeld" userId="dafff253-667d-41f7-a646-051c0c58f757" providerId="ADAL" clId="{16A1351E-C712-4F92-8701-6981DAC79D29}" dt="2026-09-24T16:24:55.320" v="6666" actId="368"/>
        <pc:sldMkLst>
          <pc:docMk/>
          <pc:sldMk cId="3945342952" sldId="905"/>
        </pc:sldMkLst>
        <pc:spChg chg="mod">
          <ac:chgData name="Emily Bothfeld" userId="dafff253-667d-41f7-a646-051c0c58f757" providerId="ADAL" clId="{16A1351E-C712-4F92-8701-6981DAC79D29}" dt="2026-09-08T19:54:43.322" v="2727" actId="20577"/>
          <ac:spMkLst>
            <pc:docMk/>
            <pc:sldMk cId="3945342952" sldId="905"/>
            <ac:spMk id="3" creationId="{DD071B29-1D93-5B95-6F01-D5000769367E}"/>
          </ac:spMkLst>
        </pc:spChg>
        <pc:picChg chg="mod">
          <ac:chgData name="Emily Bothfeld" userId="dafff253-667d-41f7-a646-051c0c58f757" providerId="ADAL" clId="{16A1351E-C712-4F92-8701-6981DAC79D29}" dt="2026-09-08T19:55:16.327" v="2728" actId="14826"/>
          <ac:picMkLst>
            <pc:docMk/>
            <pc:sldMk cId="3945342952" sldId="905"/>
            <ac:picMk id="6" creationId="{8E98CE61-7CD9-FCD4-195E-332E6CD3A33E}"/>
          </ac:picMkLst>
        </pc:picChg>
      </pc:sldChg>
      <pc:sldChg chg="modSp add mod modNotes">
        <pc:chgData name="Emily Bothfeld" userId="dafff253-667d-41f7-a646-051c0c58f757" providerId="ADAL" clId="{16A1351E-C712-4F92-8701-6981DAC79D29}" dt="2026-09-24T16:24:55.320" v="6668" actId="368"/>
        <pc:sldMkLst>
          <pc:docMk/>
          <pc:sldMk cId="860545089" sldId="906"/>
        </pc:sldMkLst>
        <pc:spChg chg="mod">
          <ac:chgData name="Emily Bothfeld" userId="dafff253-667d-41f7-a646-051c0c58f757" providerId="ADAL" clId="{16A1351E-C712-4F92-8701-6981DAC79D29}" dt="2026-09-08T19:55:32.118" v="2756" actId="20577"/>
          <ac:spMkLst>
            <pc:docMk/>
            <pc:sldMk cId="860545089" sldId="906"/>
            <ac:spMk id="3" creationId="{BEC32D9D-420D-1FE8-6B51-503AD34BAF2C}"/>
          </ac:spMkLst>
        </pc:spChg>
        <pc:spChg chg="mod">
          <ac:chgData name="Emily Bothfeld" userId="dafff253-667d-41f7-a646-051c0c58f757" providerId="ADAL" clId="{16A1351E-C712-4F92-8701-6981DAC79D29}" dt="2026-09-08T19:55:51.885" v="2761" actId="20577"/>
          <ac:spMkLst>
            <pc:docMk/>
            <pc:sldMk cId="860545089" sldId="906"/>
            <ac:spMk id="4" creationId="{F41F614D-A817-00F7-F0D8-738AB4C04BB7}"/>
          </ac:spMkLst>
        </pc:spChg>
      </pc:sldChg>
      <pc:sldChg chg="modSp add mod modNotes">
        <pc:chgData name="Emily Bothfeld" userId="dafff253-667d-41f7-a646-051c0c58f757" providerId="ADAL" clId="{16A1351E-C712-4F92-8701-6981DAC79D29}" dt="2026-09-24T16:24:55.320" v="6670" actId="368"/>
        <pc:sldMkLst>
          <pc:docMk/>
          <pc:sldMk cId="2413944459" sldId="907"/>
        </pc:sldMkLst>
        <pc:spChg chg="mod">
          <ac:chgData name="Emily Bothfeld" userId="dafff253-667d-41f7-a646-051c0c58f757" providerId="ADAL" clId="{16A1351E-C712-4F92-8701-6981DAC79D29}" dt="2026-09-08T19:56:02.460" v="2789" actId="20577"/>
          <ac:spMkLst>
            <pc:docMk/>
            <pc:sldMk cId="2413944459" sldId="907"/>
            <ac:spMk id="3" creationId="{0E57592E-DAB8-3630-45F6-64F84F89A805}"/>
          </ac:spMkLst>
        </pc:spChg>
        <pc:spChg chg="mod">
          <ac:chgData name="Emily Bothfeld" userId="dafff253-667d-41f7-a646-051c0c58f757" providerId="ADAL" clId="{16A1351E-C712-4F92-8701-6981DAC79D29}" dt="2026-09-08T19:56:33.351" v="2809" actId="27636"/>
          <ac:spMkLst>
            <pc:docMk/>
            <pc:sldMk cId="2413944459" sldId="907"/>
            <ac:spMk id="4" creationId="{6D70B461-C17A-AFF1-E43A-690DBFCC3498}"/>
          </ac:spMkLst>
        </pc:spChg>
      </pc:sldChg>
      <pc:sldChg chg="modSp add mod modNotes">
        <pc:chgData name="Emily Bothfeld" userId="dafff253-667d-41f7-a646-051c0c58f757" providerId="ADAL" clId="{16A1351E-C712-4F92-8701-6981DAC79D29}" dt="2026-09-24T16:24:55.335" v="6672" actId="368"/>
        <pc:sldMkLst>
          <pc:docMk/>
          <pc:sldMk cId="607077297" sldId="908"/>
        </pc:sldMkLst>
        <pc:spChg chg="mod">
          <ac:chgData name="Emily Bothfeld" userId="dafff253-667d-41f7-a646-051c0c58f757" providerId="ADAL" clId="{16A1351E-C712-4F92-8701-6981DAC79D29}" dt="2026-09-08T19:56:48.243" v="2839" actId="20577"/>
          <ac:spMkLst>
            <pc:docMk/>
            <pc:sldMk cId="607077297" sldId="908"/>
            <ac:spMk id="3" creationId="{30B3615C-7F4C-D247-029C-1597600D6F12}"/>
          </ac:spMkLst>
        </pc:spChg>
        <pc:spChg chg="mod">
          <ac:chgData name="Emily Bothfeld" userId="dafff253-667d-41f7-a646-051c0c58f757" providerId="ADAL" clId="{16A1351E-C712-4F92-8701-6981DAC79D29}" dt="2026-09-08T19:57:07.743" v="2851" actId="20577"/>
          <ac:spMkLst>
            <pc:docMk/>
            <pc:sldMk cId="607077297" sldId="908"/>
            <ac:spMk id="4" creationId="{23EF67F1-12D1-F78E-E005-618422A21575}"/>
          </ac:spMkLst>
        </pc:spChg>
      </pc:sldChg>
      <pc:sldChg chg="modSp add mod modNotes">
        <pc:chgData name="Emily Bothfeld" userId="dafff253-667d-41f7-a646-051c0c58f757" providerId="ADAL" clId="{16A1351E-C712-4F92-8701-6981DAC79D29}" dt="2026-09-24T16:24:55.335" v="6674" actId="368"/>
        <pc:sldMkLst>
          <pc:docMk/>
          <pc:sldMk cId="2752284229" sldId="909"/>
        </pc:sldMkLst>
        <pc:spChg chg="mod">
          <ac:chgData name="Emily Bothfeld" userId="dafff253-667d-41f7-a646-051c0c58f757" providerId="ADAL" clId="{16A1351E-C712-4F92-8701-6981DAC79D29}" dt="2026-09-08T19:57:18.536" v="2883" actId="20577"/>
          <ac:spMkLst>
            <pc:docMk/>
            <pc:sldMk cId="2752284229" sldId="909"/>
            <ac:spMk id="3" creationId="{26653C74-9570-FE19-E666-EE73D19FD460}"/>
          </ac:spMkLst>
        </pc:spChg>
        <pc:spChg chg="mod">
          <ac:chgData name="Emily Bothfeld" userId="dafff253-667d-41f7-a646-051c0c58f757" providerId="ADAL" clId="{16A1351E-C712-4F92-8701-6981DAC79D29}" dt="2026-09-08T19:57:44.690" v="2895" actId="27636"/>
          <ac:spMkLst>
            <pc:docMk/>
            <pc:sldMk cId="2752284229" sldId="909"/>
            <ac:spMk id="4" creationId="{EDACF681-65A3-A5E1-EA20-B27B87EAB64D}"/>
          </ac:spMkLst>
        </pc:spChg>
      </pc:sldChg>
      <pc:sldChg chg="modSp add mod modNotes">
        <pc:chgData name="Emily Bothfeld" userId="dafff253-667d-41f7-a646-051c0c58f757" providerId="ADAL" clId="{16A1351E-C712-4F92-8701-6981DAC79D29}" dt="2026-09-24T16:24:55.335" v="6676" actId="368"/>
        <pc:sldMkLst>
          <pc:docMk/>
          <pc:sldMk cId="983585578" sldId="910"/>
        </pc:sldMkLst>
        <pc:spChg chg="mod">
          <ac:chgData name="Emily Bothfeld" userId="dafff253-667d-41f7-a646-051c0c58f757" providerId="ADAL" clId="{16A1351E-C712-4F92-8701-6981DAC79D29}" dt="2026-09-08T19:57:58.960" v="2929" actId="20577"/>
          <ac:spMkLst>
            <pc:docMk/>
            <pc:sldMk cId="983585578" sldId="910"/>
            <ac:spMk id="3" creationId="{2EC74C7E-2729-F3D1-243C-A208C258B5C0}"/>
          </ac:spMkLst>
        </pc:spChg>
        <pc:spChg chg="mod">
          <ac:chgData name="Emily Bothfeld" userId="dafff253-667d-41f7-a646-051c0c58f757" providerId="ADAL" clId="{16A1351E-C712-4F92-8701-6981DAC79D29}" dt="2026-09-08T21:29:08.463" v="6279" actId="20577"/>
          <ac:spMkLst>
            <pc:docMk/>
            <pc:sldMk cId="983585578" sldId="910"/>
            <ac:spMk id="4" creationId="{C20877D7-1476-1157-6782-2295B7EAECF1}"/>
          </ac:spMkLst>
        </pc:spChg>
      </pc:sldChg>
      <pc:sldChg chg="modSp add mod">
        <pc:chgData name="Emily Bothfeld" userId="dafff253-667d-41f7-a646-051c0c58f757" providerId="ADAL" clId="{16A1351E-C712-4F92-8701-6981DAC79D29}" dt="2026-09-08T20:02:36.513" v="3058" actId="20577"/>
        <pc:sldMkLst>
          <pc:docMk/>
          <pc:sldMk cId="2901686078" sldId="911"/>
        </pc:sldMkLst>
        <pc:spChg chg="mod">
          <ac:chgData name="Emily Bothfeld" userId="dafff253-667d-41f7-a646-051c0c58f757" providerId="ADAL" clId="{16A1351E-C712-4F92-8701-6981DAC79D29}" dt="2026-09-08T20:02:09.565" v="3036" actId="20577"/>
          <ac:spMkLst>
            <pc:docMk/>
            <pc:sldMk cId="2901686078" sldId="911"/>
            <ac:spMk id="3" creationId="{C273F259-E0B8-0015-0B20-4B2B2EAEF7FB}"/>
          </ac:spMkLst>
        </pc:spChg>
        <pc:spChg chg="mod">
          <ac:chgData name="Emily Bothfeld" userId="dafff253-667d-41f7-a646-051c0c58f757" providerId="ADAL" clId="{16A1351E-C712-4F92-8701-6981DAC79D29}" dt="2026-09-08T20:02:36.513" v="3058" actId="20577"/>
          <ac:spMkLst>
            <pc:docMk/>
            <pc:sldMk cId="2901686078" sldId="911"/>
            <ac:spMk id="10" creationId="{37685469-59AA-0F86-2769-8EA7F99811F5}"/>
          </ac:spMkLst>
        </pc:spChg>
      </pc:sldChg>
      <pc:sldChg chg="modSp add mod modNotes">
        <pc:chgData name="Emily Bothfeld" userId="dafff253-667d-41f7-a646-051c0c58f757" providerId="ADAL" clId="{16A1351E-C712-4F92-8701-6981DAC79D29}" dt="2026-09-24T16:24:54.892" v="6408" actId="368"/>
        <pc:sldMkLst>
          <pc:docMk/>
          <pc:sldMk cId="1659863119" sldId="912"/>
        </pc:sldMkLst>
        <pc:spChg chg="mod">
          <ac:chgData name="Emily Bothfeld" userId="dafff253-667d-41f7-a646-051c0c58f757" providerId="ADAL" clId="{16A1351E-C712-4F92-8701-6981DAC79D29}" dt="2026-09-08T20:31:25.472" v="3278" actId="115"/>
          <ac:spMkLst>
            <pc:docMk/>
            <pc:sldMk cId="1659863119" sldId="912"/>
            <ac:spMk id="10" creationId="{17483839-F62A-97EF-054B-323145914B3F}"/>
          </ac:spMkLst>
        </pc:spChg>
      </pc:sldChg>
      <pc:sldChg chg="modSp add mod ord modNotes">
        <pc:chgData name="Emily Bothfeld" userId="dafff253-667d-41f7-a646-051c0c58f757" providerId="ADAL" clId="{16A1351E-C712-4F92-8701-6981DAC79D29}" dt="2026-09-24T16:24:54.892" v="6406" actId="368"/>
        <pc:sldMkLst>
          <pc:docMk/>
          <pc:sldMk cId="3085273960" sldId="913"/>
        </pc:sldMkLst>
        <pc:spChg chg="mod">
          <ac:chgData name="Emily Bothfeld" userId="dafff253-667d-41f7-a646-051c0c58f757" providerId="ADAL" clId="{16A1351E-C712-4F92-8701-6981DAC79D29}" dt="2026-09-08T20:31:17.973" v="3275" actId="113"/>
          <ac:spMkLst>
            <pc:docMk/>
            <pc:sldMk cId="3085273960" sldId="913"/>
            <ac:spMk id="10" creationId="{DD0EEBE3-701B-F46E-C8EC-B570D6F2E21B}"/>
          </ac:spMkLst>
        </pc:spChg>
      </pc:sldChg>
      <pc:sldChg chg="modSp add mod modNotes">
        <pc:chgData name="Emily Bothfeld" userId="dafff253-667d-41f7-a646-051c0c58f757" providerId="ADAL" clId="{16A1351E-C712-4F92-8701-6981DAC79D29}" dt="2026-09-24T16:24:54.939" v="6432" actId="368"/>
        <pc:sldMkLst>
          <pc:docMk/>
          <pc:sldMk cId="3309820352" sldId="914"/>
        </pc:sldMkLst>
        <pc:spChg chg="mod">
          <ac:chgData name="Emily Bothfeld" userId="dafff253-667d-41f7-a646-051c0c58f757" providerId="ADAL" clId="{16A1351E-C712-4F92-8701-6981DAC79D29}" dt="2026-09-08T20:36:33.631" v="3850" actId="20577"/>
          <ac:spMkLst>
            <pc:docMk/>
            <pc:sldMk cId="3309820352" sldId="914"/>
            <ac:spMk id="3" creationId="{720DA91B-8B35-0F44-4EA7-E28E0E35C9DF}"/>
          </ac:spMkLst>
        </pc:spChg>
        <pc:spChg chg="mod">
          <ac:chgData name="Emily Bothfeld" userId="dafff253-667d-41f7-a646-051c0c58f757" providerId="ADAL" clId="{16A1351E-C712-4F92-8701-6981DAC79D29}" dt="2026-09-08T20:36:44.264" v="3856" actId="20577"/>
          <ac:spMkLst>
            <pc:docMk/>
            <pc:sldMk cId="3309820352" sldId="914"/>
            <ac:spMk id="10" creationId="{C8EC18FF-8F6B-ABF2-31A5-A84E9CD6EA5A}"/>
          </ac:spMkLst>
        </pc:spChg>
      </pc:sldChg>
      <pc:sldChg chg="modSp add mod modNotes">
        <pc:chgData name="Emily Bothfeld" userId="dafff253-667d-41f7-a646-051c0c58f757" providerId="ADAL" clId="{16A1351E-C712-4F92-8701-6981DAC79D29}" dt="2026-09-24T16:24:55.129" v="6554" actId="368"/>
        <pc:sldMkLst>
          <pc:docMk/>
          <pc:sldMk cId="2596858823" sldId="915"/>
        </pc:sldMkLst>
        <pc:spChg chg="mod">
          <ac:chgData name="Emily Bothfeld" userId="dafff253-667d-41f7-a646-051c0c58f757" providerId="ADAL" clId="{16A1351E-C712-4F92-8701-6981DAC79D29}" dt="2026-09-08T20:51:10.610" v="4866" actId="20577"/>
          <ac:spMkLst>
            <pc:docMk/>
            <pc:sldMk cId="2596858823" sldId="915"/>
            <ac:spMk id="3" creationId="{A7646182-CF23-FFEF-D9AA-828BB17E7904}"/>
          </ac:spMkLst>
        </pc:spChg>
        <pc:spChg chg="mod">
          <ac:chgData name="Emily Bothfeld" userId="dafff253-667d-41f7-a646-051c0c58f757" providerId="ADAL" clId="{16A1351E-C712-4F92-8701-6981DAC79D29}" dt="2026-09-08T20:50:30.524" v="4853" actId="20577"/>
          <ac:spMkLst>
            <pc:docMk/>
            <pc:sldMk cId="2596858823" sldId="915"/>
            <ac:spMk id="4" creationId="{DC50431D-7DCF-023B-534F-0C32B0D72ED7}"/>
          </ac:spMkLst>
        </pc:spChg>
      </pc:sldChg>
      <pc:sldChg chg="modSp add mod modNotes modNotesTx">
        <pc:chgData name="Emily Bothfeld" userId="dafff253-667d-41f7-a646-051c0c58f757" providerId="ADAL" clId="{16A1351E-C712-4F92-8701-6981DAC79D29}" dt="2026-09-24T16:24:55.178" v="6582" actId="368"/>
        <pc:sldMkLst>
          <pc:docMk/>
          <pc:sldMk cId="3358733740" sldId="916"/>
        </pc:sldMkLst>
        <pc:spChg chg="mod">
          <ac:chgData name="Emily Bothfeld" userId="dafff253-667d-41f7-a646-051c0c58f757" providerId="ADAL" clId="{16A1351E-C712-4F92-8701-6981DAC79D29}" dt="2026-09-08T21:04:27.480" v="5036" actId="11"/>
          <ac:spMkLst>
            <pc:docMk/>
            <pc:sldMk cId="3358733740" sldId="916"/>
            <ac:spMk id="3" creationId="{8A57D846-8757-BB6E-81E0-D56541232A02}"/>
          </ac:spMkLst>
        </pc:spChg>
      </pc:sldChg>
      <pc:sldChg chg="modSp add mod modNotes">
        <pc:chgData name="Emily Bothfeld" userId="dafff253-667d-41f7-a646-051c0c58f757" providerId="ADAL" clId="{16A1351E-C712-4F92-8701-6981DAC79D29}" dt="2026-09-24T16:24:55.278" v="6636" actId="368"/>
        <pc:sldMkLst>
          <pc:docMk/>
          <pc:sldMk cId="13411742" sldId="917"/>
        </pc:sldMkLst>
        <pc:spChg chg="mod">
          <ac:chgData name="Emily Bothfeld" userId="dafff253-667d-41f7-a646-051c0c58f757" providerId="ADAL" clId="{16A1351E-C712-4F92-8701-6981DAC79D29}" dt="2026-09-08T21:10:13.302" v="5216" actId="11"/>
          <ac:spMkLst>
            <pc:docMk/>
            <pc:sldMk cId="13411742" sldId="917"/>
            <ac:spMk id="3" creationId="{7AA94B3A-C82F-614C-3684-E75D46495671}"/>
          </ac:spMkLst>
        </pc:spChg>
      </pc:sldChg>
      <pc:sldChg chg="modSp add mod modNotes">
        <pc:chgData name="Emily Bothfeld" userId="dafff253-667d-41f7-a646-051c0c58f757" providerId="ADAL" clId="{16A1351E-C712-4F92-8701-6981DAC79D29}" dt="2026-09-24T16:24:55.383" v="6708" actId="368"/>
        <pc:sldMkLst>
          <pc:docMk/>
          <pc:sldMk cId="3749055430" sldId="918"/>
        </pc:sldMkLst>
        <pc:spChg chg="mod">
          <ac:chgData name="Emily Bothfeld" userId="dafff253-667d-41f7-a646-051c0c58f757" providerId="ADAL" clId="{16A1351E-C712-4F92-8701-6981DAC79D29}" dt="2026-09-08T21:22:24.038" v="6210" actId="27636"/>
          <ac:spMkLst>
            <pc:docMk/>
            <pc:sldMk cId="3749055430" sldId="918"/>
            <ac:spMk id="4" creationId="{619002AF-FA93-C96C-CAB5-7C4ECF4C7554}"/>
          </ac:spMkLst>
        </pc:spChg>
      </pc:sldChg>
      <pc:sldChg chg="modSp add mod modNotes">
        <pc:chgData name="Emily Bothfeld" userId="dafff253-667d-41f7-a646-051c0c58f757" providerId="ADAL" clId="{16A1351E-C712-4F92-8701-6981DAC79D29}" dt="2026-09-24T16:24:55.383" v="6710" actId="368"/>
        <pc:sldMkLst>
          <pc:docMk/>
          <pc:sldMk cId="591358251" sldId="919"/>
        </pc:sldMkLst>
        <pc:spChg chg="mod">
          <ac:chgData name="Emily Bothfeld" userId="dafff253-667d-41f7-a646-051c0c58f757" providerId="ADAL" clId="{16A1351E-C712-4F92-8701-6981DAC79D29}" dt="2026-09-08T21:22:43.543" v="6241" actId="20577"/>
          <ac:spMkLst>
            <pc:docMk/>
            <pc:sldMk cId="591358251" sldId="919"/>
            <ac:spMk id="3" creationId="{099BE47B-63FC-25BF-C217-0B327166D575}"/>
          </ac:spMkLst>
        </pc:spChg>
        <pc:spChg chg="mod">
          <ac:chgData name="Emily Bothfeld" userId="dafff253-667d-41f7-a646-051c0c58f757" providerId="ADAL" clId="{16A1351E-C712-4F92-8701-6981DAC79D29}" dt="2026-09-08T21:23:30.245" v="6268" actId="27636"/>
          <ac:spMkLst>
            <pc:docMk/>
            <pc:sldMk cId="591358251" sldId="919"/>
            <ac:spMk id="4" creationId="{4C557088-8B25-0ADC-3F0C-688AB6ED7F06}"/>
          </ac:spMkLst>
        </pc:spChg>
      </pc:sldChg>
      <pc:sldChg chg="modSp add mod modNotes">
        <pc:chgData name="Emily Bothfeld" userId="dafff253-667d-41f7-a646-051c0c58f757" providerId="ADAL" clId="{16A1351E-C712-4F92-8701-6981DAC79D29}" dt="2026-09-24T16:24:55.398" v="6712" actId="368"/>
        <pc:sldMkLst>
          <pc:docMk/>
          <pc:sldMk cId="1108288819" sldId="920"/>
        </pc:sldMkLst>
        <pc:spChg chg="mod">
          <ac:chgData name="Emily Bothfeld" userId="dafff253-667d-41f7-a646-051c0c58f757" providerId="ADAL" clId="{16A1351E-C712-4F92-8701-6981DAC79D29}" dt="2026-09-08T21:23:40.925" v="6271" actId="11"/>
          <ac:spMkLst>
            <pc:docMk/>
            <pc:sldMk cId="1108288819" sldId="920"/>
            <ac:spMk id="4" creationId="{617877C3-246C-E977-DA48-141A77857BB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7D9A2597-9F52-9C44-B56F-E1ADF25F4AE2}" type="datetimeFigureOut">
              <a:rPr lang="en-US" smtClean="0"/>
              <a:t>10/1/26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3837A5A2-6A56-8B4D-8A7F-49392AC66C5D}" type="slidenum">
              <a:rPr lang="en-US" smtClean="0"/>
              <a:t>‹#›</a:t>
            </a:fld>
            <a:endParaRPr lang="en-US" dirty="0"/>
          </a:p>
        </p:txBody>
      </p:sp>
    </p:spTree>
    <p:extLst>
      <p:ext uri="{BB962C8B-B14F-4D97-AF65-F5344CB8AC3E}">
        <p14:creationId xmlns:p14="http://schemas.microsoft.com/office/powerpoint/2010/main" val="3052929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F75BAAF-B953-5342-99AA-9933418DE452}" type="datetimeFigureOut">
              <a:rPr lang="en-US" smtClean="0"/>
              <a:t>10/1/26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9528DE07-971B-5947-82F3-F66073483313}" type="slidenum">
              <a:rPr lang="en-US" smtClean="0"/>
              <a:t>‹#›</a:t>
            </a:fld>
            <a:endParaRPr lang="en-US" dirty="0"/>
          </a:p>
        </p:txBody>
      </p:sp>
    </p:spTree>
    <p:extLst>
      <p:ext uri="{BB962C8B-B14F-4D97-AF65-F5344CB8AC3E}">
        <p14:creationId xmlns:p14="http://schemas.microsoft.com/office/powerpoint/2010/main" val="17799368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EC502-9A54-71A5-6E66-50B2A2E47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E8411-BC9D-024C-FBE3-EF72947581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04253-F86E-334C-33EE-5BFB8FE31F47}"/>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30317616-C2C4-BA23-D8F1-EF978EB261F8}"/>
              </a:ext>
            </a:extLst>
          </p:cNvPr>
          <p:cNvSpPr>
            <a:spLocks noGrp="1"/>
          </p:cNvSpPr>
          <p:nvPr>
            <p:ph type="sldNum" sz="quarter" idx="5"/>
          </p:nvPr>
        </p:nvSpPr>
        <p:spPr/>
        <p:txBody>
          <a:bodyPr/>
          <a:lstStyle/>
          <a:p>
            <a:fld id="{9528DE07-971B-5947-82F3-F66073483313}" type="slidenum">
              <a:rPr lang="en-US" smtClean="0"/>
              <a:t>1</a:t>
            </a:fld>
            <a:endParaRPr lang="en-US" dirty="0"/>
          </a:p>
        </p:txBody>
      </p:sp>
    </p:spTree>
    <p:extLst>
      <p:ext uri="{BB962C8B-B14F-4D97-AF65-F5344CB8AC3E}">
        <p14:creationId xmlns:p14="http://schemas.microsoft.com/office/powerpoint/2010/main" val="4161117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7846A-1302-7EEB-33F3-354CB700C8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B5701-BB46-B39C-78E6-B6B8DBFC4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96B18-1238-8966-D661-B9D7031E6366}"/>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FBD5677F-B79A-EA1E-F418-C0E375B3DF36}"/>
              </a:ext>
            </a:extLst>
          </p:cNvPr>
          <p:cNvSpPr>
            <a:spLocks noGrp="1"/>
          </p:cNvSpPr>
          <p:nvPr>
            <p:ph type="sldNum" sz="quarter" idx="5"/>
          </p:nvPr>
        </p:nvSpPr>
        <p:spPr/>
        <p:txBody>
          <a:bodyPr/>
          <a:lstStyle/>
          <a:p>
            <a:fld id="{9528DE07-971B-5947-82F3-F66073483313}" type="slidenum">
              <a:rPr lang="en-US" smtClean="0"/>
              <a:t>2</a:t>
            </a:fld>
            <a:endParaRPr lang="en-US" dirty="0"/>
          </a:p>
        </p:txBody>
      </p:sp>
    </p:spTree>
    <p:extLst>
      <p:ext uri="{BB962C8B-B14F-4D97-AF65-F5344CB8AC3E}">
        <p14:creationId xmlns:p14="http://schemas.microsoft.com/office/powerpoint/2010/main" val="3310393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45CE7-A8CC-6C88-9AA1-FF1DFAE4F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90CAE-8AA8-E6AC-DF25-215711106F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EF211-E192-9AEC-0232-B4D3C6EBE53D}"/>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B51EA92D-1B17-5D1B-1FF1-54181763468F}"/>
              </a:ext>
            </a:extLst>
          </p:cNvPr>
          <p:cNvSpPr>
            <a:spLocks noGrp="1"/>
          </p:cNvSpPr>
          <p:nvPr>
            <p:ph type="sldNum" sz="quarter" idx="5"/>
          </p:nvPr>
        </p:nvSpPr>
        <p:spPr/>
        <p:txBody>
          <a:bodyPr/>
          <a:lstStyle/>
          <a:p>
            <a:fld id="{9528DE07-971B-5947-82F3-F66073483313}" type="slidenum">
              <a:rPr lang="en-US" smtClean="0"/>
              <a:t>3</a:t>
            </a:fld>
            <a:endParaRPr lang="en-US" dirty="0"/>
          </a:p>
        </p:txBody>
      </p:sp>
    </p:spTree>
    <p:extLst>
      <p:ext uri="{BB962C8B-B14F-4D97-AF65-F5344CB8AC3E}">
        <p14:creationId xmlns:p14="http://schemas.microsoft.com/office/powerpoint/2010/main" val="3343943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00D73-8582-383D-FBB9-72993E35A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5A198-30E6-D9B5-DE86-0BD0265EB7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BA14A-44E6-250C-5899-A196398E12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F39839-5E89-4C82-460C-B2284BEB48A7}"/>
              </a:ext>
            </a:extLst>
          </p:cNvPr>
          <p:cNvSpPr>
            <a:spLocks noGrp="1"/>
          </p:cNvSpPr>
          <p:nvPr>
            <p:ph type="sldNum" sz="quarter" idx="5"/>
          </p:nvPr>
        </p:nvSpPr>
        <p:spPr/>
        <p:txBody>
          <a:bodyPr/>
          <a:lstStyle/>
          <a:p>
            <a:fld id="{9528DE07-971B-5947-82F3-F66073483313}" type="slidenum">
              <a:rPr lang="en-US" smtClean="0"/>
              <a:t>4</a:t>
            </a:fld>
            <a:endParaRPr lang="en-US" dirty="0"/>
          </a:p>
        </p:txBody>
      </p:sp>
    </p:spTree>
    <p:extLst>
      <p:ext uri="{BB962C8B-B14F-4D97-AF65-F5344CB8AC3E}">
        <p14:creationId xmlns:p14="http://schemas.microsoft.com/office/powerpoint/2010/main" val="3916653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A54ED-78E3-B036-03E3-8F5527873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68475C-7A90-E01D-F71C-D014CD83FD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8F372-84EC-AE09-C890-6AB4A0D6F4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1F40CE-2E2B-DCF7-73D9-BB2D834E1B4E}"/>
              </a:ext>
            </a:extLst>
          </p:cNvPr>
          <p:cNvSpPr>
            <a:spLocks noGrp="1"/>
          </p:cNvSpPr>
          <p:nvPr>
            <p:ph type="sldNum" sz="quarter" idx="5"/>
          </p:nvPr>
        </p:nvSpPr>
        <p:spPr/>
        <p:txBody>
          <a:bodyPr/>
          <a:lstStyle/>
          <a:p>
            <a:fld id="{9528DE07-971B-5947-82F3-F66073483313}" type="slidenum">
              <a:rPr lang="en-US" smtClean="0"/>
              <a:t>5</a:t>
            </a:fld>
            <a:endParaRPr lang="en-US" dirty="0"/>
          </a:p>
        </p:txBody>
      </p:sp>
    </p:spTree>
    <p:extLst>
      <p:ext uri="{BB962C8B-B14F-4D97-AF65-F5344CB8AC3E}">
        <p14:creationId xmlns:p14="http://schemas.microsoft.com/office/powerpoint/2010/main" val="2045638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0360D-6131-6DC8-1103-0A9EAB27B9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77DA-5C06-2B59-71BF-73BE47368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0ABBBB-8CE1-45F5-20AB-BB0923EA9646}"/>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0876BDB1-F5DA-C577-B5A3-4DD6731791B8}"/>
              </a:ext>
            </a:extLst>
          </p:cNvPr>
          <p:cNvSpPr>
            <a:spLocks noGrp="1"/>
          </p:cNvSpPr>
          <p:nvPr>
            <p:ph type="sldNum" sz="quarter" idx="5"/>
          </p:nvPr>
        </p:nvSpPr>
        <p:spPr/>
        <p:txBody>
          <a:bodyPr/>
          <a:lstStyle/>
          <a:p>
            <a:fld id="{9528DE07-971B-5947-82F3-F66073483313}" type="slidenum">
              <a:rPr lang="en-US" smtClean="0"/>
              <a:t>6</a:t>
            </a:fld>
            <a:endParaRPr lang="en-US" dirty="0"/>
          </a:p>
        </p:txBody>
      </p:sp>
    </p:spTree>
    <p:extLst>
      <p:ext uri="{BB962C8B-B14F-4D97-AF65-F5344CB8AC3E}">
        <p14:creationId xmlns:p14="http://schemas.microsoft.com/office/powerpoint/2010/main" val="441979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FF1F5-7F0E-C4F4-BC68-09A6ABEF1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518CD-82FA-12F7-B5A0-D22752DE76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03E46-EA78-D02E-C79A-A6F6105DC6E3}"/>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BB7CC2D7-121B-536D-0393-452BE8743336}"/>
              </a:ext>
            </a:extLst>
          </p:cNvPr>
          <p:cNvSpPr>
            <a:spLocks noGrp="1"/>
          </p:cNvSpPr>
          <p:nvPr>
            <p:ph type="sldNum" sz="quarter" idx="5"/>
          </p:nvPr>
        </p:nvSpPr>
        <p:spPr/>
        <p:txBody>
          <a:bodyPr/>
          <a:lstStyle/>
          <a:p>
            <a:fld id="{9528DE07-971B-5947-82F3-F66073483313}" type="slidenum">
              <a:rPr lang="en-US" smtClean="0"/>
              <a:t>7</a:t>
            </a:fld>
            <a:endParaRPr lang="en-US" dirty="0"/>
          </a:p>
        </p:txBody>
      </p:sp>
    </p:spTree>
    <p:extLst>
      <p:ext uri="{BB962C8B-B14F-4D97-AF65-F5344CB8AC3E}">
        <p14:creationId xmlns:p14="http://schemas.microsoft.com/office/powerpoint/2010/main" val="1067917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ADD72-2ACD-825C-81AB-9BF5887F6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28787-35A9-9CDB-3480-7443945BF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ABD320-86D7-F322-14FE-6B72907A55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4F8E0B-E439-BCD9-0523-A5C9203AA15D}"/>
              </a:ext>
            </a:extLst>
          </p:cNvPr>
          <p:cNvSpPr>
            <a:spLocks noGrp="1"/>
          </p:cNvSpPr>
          <p:nvPr>
            <p:ph type="sldNum" sz="quarter" idx="5"/>
          </p:nvPr>
        </p:nvSpPr>
        <p:spPr/>
        <p:txBody>
          <a:bodyPr/>
          <a:lstStyle/>
          <a:p>
            <a:fld id="{9528DE07-971B-5947-82F3-F66073483313}" type="slidenum">
              <a:rPr lang="en-US" smtClean="0"/>
              <a:t>8</a:t>
            </a:fld>
            <a:endParaRPr lang="en-US" dirty="0"/>
          </a:p>
        </p:txBody>
      </p:sp>
    </p:spTree>
    <p:extLst>
      <p:ext uri="{BB962C8B-B14F-4D97-AF65-F5344CB8AC3E}">
        <p14:creationId xmlns:p14="http://schemas.microsoft.com/office/powerpoint/2010/main" val="1382318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86C56-52D0-C872-526C-11711CFDB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ED52B-18C8-AAA5-70E8-489EDCE96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313B0-D347-3CC3-C24A-617847EEAC84}"/>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660BCB41-8D50-A86E-7AB7-C6C0C207FE2C}"/>
              </a:ext>
            </a:extLst>
          </p:cNvPr>
          <p:cNvSpPr>
            <a:spLocks noGrp="1"/>
          </p:cNvSpPr>
          <p:nvPr>
            <p:ph type="sldNum" sz="quarter" idx="5"/>
          </p:nvPr>
        </p:nvSpPr>
        <p:spPr/>
        <p:txBody>
          <a:bodyPr/>
          <a:lstStyle/>
          <a:p>
            <a:fld id="{9528DE07-971B-5947-82F3-F66073483313}" type="slidenum">
              <a:rPr lang="en-US" smtClean="0"/>
              <a:t>9</a:t>
            </a:fld>
            <a:endParaRPr lang="en-US" dirty="0"/>
          </a:p>
        </p:txBody>
      </p:sp>
    </p:spTree>
    <p:extLst>
      <p:ext uri="{BB962C8B-B14F-4D97-AF65-F5344CB8AC3E}">
        <p14:creationId xmlns:p14="http://schemas.microsoft.com/office/powerpoint/2010/main" val="604657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D05FC-0918-780F-B7FC-A71CDDCC6F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8092C-7BDE-F2E4-E057-D06C330F41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6A5DA-FB0A-8EC1-A0F0-1594AD603264}"/>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B9174304-84EE-2D09-4C22-42B67C4880C8}"/>
              </a:ext>
            </a:extLst>
          </p:cNvPr>
          <p:cNvSpPr>
            <a:spLocks noGrp="1"/>
          </p:cNvSpPr>
          <p:nvPr>
            <p:ph type="sldNum" sz="quarter" idx="5"/>
          </p:nvPr>
        </p:nvSpPr>
        <p:spPr/>
        <p:txBody>
          <a:bodyPr/>
          <a:lstStyle/>
          <a:p>
            <a:fld id="{9528DE07-971B-5947-82F3-F66073483313}" type="slidenum">
              <a:rPr lang="en-US" smtClean="0"/>
              <a:t>10</a:t>
            </a:fld>
            <a:endParaRPr lang="en-US" dirty="0"/>
          </a:p>
        </p:txBody>
      </p:sp>
    </p:spTree>
    <p:extLst>
      <p:ext uri="{BB962C8B-B14F-4D97-AF65-F5344CB8AC3E}">
        <p14:creationId xmlns:p14="http://schemas.microsoft.com/office/powerpoint/2010/main" val="4275813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2667000"/>
            <a:ext cx="3581400" cy="350838"/>
          </a:xfrm>
          <a:prstGeom prst="rect">
            <a:avLst/>
          </a:prstGeom>
        </p:spPr>
        <p:txBody>
          <a:bodyPr vert="horz" lIns="0" tIns="0" rIns="0" bIns="0" anchor="b" anchorCtr="0"/>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quarter" idx="10" hasCustomPrompt="1"/>
          </p:nvPr>
        </p:nvSpPr>
        <p:spPr>
          <a:xfrm>
            <a:off x="5105400" y="3017838"/>
            <a:ext cx="3581400" cy="334962"/>
          </a:xfrm>
          <a:prstGeom prst="rect">
            <a:avLst/>
          </a:prstGeom>
        </p:spPr>
        <p:txBody>
          <a:bodyPr vert="horz" lIns="0" tIns="0" rIns="0" bIns="0"/>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05400" y="3352800"/>
            <a:ext cx="3581400" cy="304800"/>
          </a:xfrm>
          <a:prstGeom prst="rect">
            <a:avLst/>
          </a:prstGeom>
        </p:spPr>
        <p:txBody>
          <a:bodyPr vert="horz" lIns="0" tIns="0" rIns="0" bIns="0"/>
          <a:lstStyle>
            <a:lvl1pPr>
              <a:buFontTx/>
              <a:buNone/>
              <a:defRPr sz="1400" b="1" i="0" baseline="0">
                <a:solidFill>
                  <a:schemeClr val="bg1"/>
                </a:solidFill>
              </a:defRPr>
            </a:lvl1pPr>
          </a:lstStyle>
          <a:p>
            <a:pPr lvl="0"/>
            <a:r>
              <a:rPr lang="en-US"/>
              <a:t>Date of Presentation</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20614510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8"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5934722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896749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5"/>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99517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100000">
                <a:schemeClr val="bg2"/>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0454132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7496987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7142127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639762"/>
          </a:xfrm>
          <a:prstGeom prst="rect">
            <a:avLst/>
          </a:prstGeom>
        </p:spPr>
        <p:txBody>
          <a:bodyPr vert="horz" lIns="0" tIns="0" rIns="0" bIns="0"/>
          <a:lstStyle>
            <a:lvl1pPr algn="l">
              <a:defRPr sz="2000" b="1">
                <a:solidFill>
                  <a:schemeClr val="bg1"/>
                </a:solidFill>
                <a:latin typeface="Arial"/>
                <a:cs typeface="Arial"/>
              </a:defRPr>
            </a:lvl1pPr>
          </a:lstStyle>
          <a:p>
            <a:r>
              <a:rPr lang="en-US"/>
              <a:t>Click to edit Master title style</a:t>
            </a:r>
          </a:p>
        </p:txBody>
      </p:sp>
      <p:sp>
        <p:nvSpPr>
          <p:cNvPr id="4" name="Text Placeholder 3"/>
          <p:cNvSpPr>
            <a:spLocks noGrp="1"/>
          </p:cNvSpPr>
          <p:nvPr>
            <p:ph type="body" sz="quarter" idx="10"/>
          </p:nvPr>
        </p:nvSpPr>
        <p:spPr>
          <a:xfrm>
            <a:off x="762000" y="1524000"/>
            <a:ext cx="7772400" cy="3581400"/>
          </a:xfrm>
          <a:prstGeom prst="rect">
            <a:avLst/>
          </a:prstGeom>
        </p:spPr>
        <p:txBody>
          <a:bodyPr vert="horz" lIns="0" tIns="0" rIns="0" bIns="0"/>
          <a:lstStyle>
            <a:lvl1pPr>
              <a:buFontTx/>
              <a:buNone/>
              <a:defRPr sz="1600" baseline="0">
                <a:solidFill>
                  <a:schemeClr val="bg2"/>
                </a:solidFill>
              </a:defRPr>
            </a:lvl1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96200" cy="685800"/>
          </a:xfrm>
          <a:prstGeom prst="rect">
            <a:avLst/>
          </a:prstGeom>
        </p:spPr>
        <p:txBody>
          <a:bodyPr wrap="square" lIns="0" tIns="0" rIns="0" bIns="0">
            <a:noAutofit/>
          </a:bodyPr>
          <a:lstStyle>
            <a:lvl1pPr algn="l">
              <a:defRPr sz="2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762000" y="1524000"/>
            <a:ext cx="7696200" cy="246221"/>
          </a:xfrm>
          <a:prstGeom prst="rect">
            <a:avLst/>
          </a:prstGeom>
        </p:spPr>
        <p:txBody>
          <a:bodyPr wrap="square" lIns="0" tIns="0" rIns="0" bIns="0">
            <a:noAutofit/>
          </a:bodyPr>
          <a:lstStyle>
            <a:lvl1pPr marL="0" indent="0" algn="l">
              <a:buNone/>
              <a:defRPr sz="1600">
                <a:solidFill>
                  <a:srgbClr val="47463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able Placeholder 7"/>
          <p:cNvSpPr>
            <a:spLocks noGrp="1"/>
          </p:cNvSpPr>
          <p:nvPr>
            <p:ph type="tbl" sz="quarter" idx="10"/>
          </p:nvPr>
        </p:nvSpPr>
        <p:spPr>
          <a:xfrm>
            <a:off x="762000" y="1981200"/>
            <a:ext cx="7696200" cy="3810000"/>
          </a:xfrm>
          <a:prstGeom prst="rect">
            <a:avLst/>
          </a:prstGeom>
        </p:spPr>
        <p:txBody>
          <a:bodyPr vert="horz"/>
          <a:lstStyle>
            <a:lvl1pPr>
              <a:defRPr sz="1600">
                <a:solidFill>
                  <a:srgbClr val="47463D"/>
                </a:solidFill>
              </a:defRPr>
            </a:lvl1pPr>
          </a:lstStyle>
          <a:p>
            <a:endParaRPr lang="en-US" dirty="0"/>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7523"/>
            <a:ext cx="792480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762000" y="304800"/>
            <a:ext cx="7924800" cy="685800"/>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p:cNvSpPr>
            <a:spLocks noGrp="1"/>
          </p:cNvSpPr>
          <p:nvPr>
            <p:ph type="title"/>
          </p:nvPr>
        </p:nvSpPr>
        <p:spPr>
          <a:xfrm>
            <a:off x="762000" y="304800"/>
            <a:ext cx="7924800" cy="609600"/>
          </a:xfrm>
          <a:prstGeom prst="rect">
            <a:avLst/>
          </a:prstGeom>
        </p:spPr>
        <p:txBody>
          <a:bodyPr vert="horz" lIns="0" tIns="0" rIns="0" bIns="0"/>
          <a:lstStyle>
            <a:lvl1pPr algn="l">
              <a:buFontTx/>
              <a:buNone/>
              <a:defRPr sz="2000" b="1">
                <a:solidFill>
                  <a:schemeClr val="bg1"/>
                </a:solidFill>
              </a:defRPr>
            </a:lvl1pPr>
          </a:lstStyle>
          <a:p>
            <a:r>
              <a:rPr lang="en-US"/>
              <a:t>Click to edit Master title style</a:t>
            </a:r>
          </a:p>
        </p:txBody>
      </p:sp>
      <p:sp>
        <p:nvSpPr>
          <p:cNvPr id="7" name="Content Placeholder 2"/>
          <p:cNvSpPr>
            <a:spLocks noGrp="1"/>
          </p:cNvSpPr>
          <p:nvPr>
            <p:ph idx="1"/>
          </p:nvPr>
        </p:nvSpPr>
        <p:spPr>
          <a:xfrm>
            <a:off x="762000"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0"/>
          </p:nvPr>
        </p:nvSpPr>
        <p:spPr>
          <a:xfrm>
            <a:off x="4382636"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0" y="1529871"/>
            <a:ext cx="2590800" cy="215444"/>
          </a:xfrm>
          <a:prstGeom prst="rect">
            <a:avLst/>
          </a:prstGeom>
        </p:spPr>
        <p:txBody>
          <a:bodyPr wrap="square" lIns="0" tIns="0" rIns="0" bIns="0">
            <a:spAutoFit/>
          </a:bodyPr>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a:xfrm>
            <a:off x="762000" y="301578"/>
            <a:ext cx="7924800" cy="698499"/>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7" name="Content Placeholder 2"/>
          <p:cNvSpPr>
            <a:spLocks noGrp="1"/>
          </p:cNvSpPr>
          <p:nvPr>
            <p:ph idx="10"/>
          </p:nvPr>
        </p:nvSpPr>
        <p:spPr>
          <a:xfrm>
            <a:off x="3677504" y="1524385"/>
            <a:ext cx="415141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24800" cy="685800"/>
          </a:xfrm>
          <a:prstGeom prst="rect">
            <a:avLst/>
          </a:prstGeom>
        </p:spPr>
        <p:txBody>
          <a:bodyPr lIns="0" tIns="0" rIns="0" bIns="0" anchor="t"/>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762000" y="1219199"/>
            <a:ext cx="5486400" cy="4495800"/>
          </a:xfrm>
          <a:prstGeom prst="rect">
            <a:avLst/>
          </a:prstGeom>
        </p:spPr>
        <p:txBody>
          <a:bodyPr anchor="ctr"/>
          <a:lstStyle>
            <a:lvl1pPr marL="0" indent="0" algn="ctr">
              <a:buNone/>
              <a:defRPr sz="1600">
                <a:solidFill>
                  <a:srgbClr val="47463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400800" y="1219198"/>
            <a:ext cx="2286000" cy="4495801"/>
          </a:xfrm>
          <a:prstGeom prst="rect">
            <a:avLst/>
          </a:prstGeom>
        </p:spPr>
        <p:txBody>
          <a:bodyPr lIns="0" tIns="0" rIns="0" bIns="0"/>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2E5B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Screen Shot 2015-07-10 at 10.34.47 AM.png"/>
          <p:cNvPicPr>
            <a:picLocks noChangeAspect="1"/>
          </p:cNvPicPr>
          <p:nvPr userDrawn="1"/>
        </p:nvPicPr>
        <p:blipFill rotWithShape="1">
          <a:blip r:embed="rId2">
            <a:extLst>
              <a:ext uri="{28A0092B-C50C-407E-A947-70E740481C1C}">
                <a14:useLocalDpi xmlns:a14="http://schemas.microsoft.com/office/drawing/2010/main" val="0"/>
              </a:ext>
            </a:extLst>
          </a:blip>
          <a:srcRect l="24804" t="16125" r="22135" b="11696"/>
          <a:stretch/>
        </p:blipFill>
        <p:spPr>
          <a:xfrm>
            <a:off x="1194241" y="2160821"/>
            <a:ext cx="2751182" cy="2132389"/>
          </a:xfrm>
          <a:prstGeom prst="rect">
            <a:avLst/>
          </a:prstGeom>
        </p:spPr>
      </p:pic>
      <p:sp>
        <p:nvSpPr>
          <p:cNvPr id="5" name="Text Placeholder 3"/>
          <p:cNvSpPr>
            <a:spLocks noGrp="1"/>
          </p:cNvSpPr>
          <p:nvPr>
            <p:ph type="body" sz="quarter" idx="10" hasCustomPrompt="1"/>
          </p:nvPr>
        </p:nvSpPr>
        <p:spPr>
          <a:xfrm>
            <a:off x="5119008" y="1799292"/>
            <a:ext cx="3578797" cy="909919"/>
          </a:xfrm>
          <a:prstGeom prst="rect">
            <a:avLst/>
          </a:prstGeom>
        </p:spPr>
        <p:txBody>
          <a:bodyPr vert="horz" lIns="0" tIns="0" rIns="0" bIns="0" anchor="b"/>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19294" y="2840015"/>
            <a:ext cx="3581400" cy="561318"/>
          </a:xfrm>
          <a:prstGeom prst="rect">
            <a:avLst/>
          </a:prstGeom>
        </p:spPr>
        <p:txBody>
          <a:bodyPr vert="horz" lIns="0" tIns="0" rIns="0" bIns="0"/>
          <a:lstStyle>
            <a:lvl1pPr>
              <a:buFontTx/>
              <a:buNone/>
              <a:defRPr sz="1400" b="0" i="0" baseline="0">
                <a:solidFill>
                  <a:schemeClr val="bg1"/>
                </a:solidFill>
              </a:defRPr>
            </a:lvl1pPr>
          </a:lstStyle>
          <a:p>
            <a:pPr lvl="0"/>
            <a:r>
              <a:rPr lang="en-US"/>
              <a:t>Phone number and email address</a:t>
            </a:r>
          </a:p>
        </p:txBody>
      </p:sp>
      <p:sp>
        <p:nvSpPr>
          <p:cNvPr id="7" name="Text Placeholder 5"/>
          <p:cNvSpPr>
            <a:spLocks noGrp="1"/>
          </p:cNvSpPr>
          <p:nvPr>
            <p:ph type="body" sz="quarter" idx="12" hasCustomPrompt="1"/>
          </p:nvPr>
        </p:nvSpPr>
        <p:spPr>
          <a:xfrm>
            <a:off x="5128915" y="3768354"/>
            <a:ext cx="3581400" cy="304800"/>
          </a:xfrm>
          <a:prstGeom prst="rect">
            <a:avLst/>
          </a:prstGeom>
        </p:spPr>
        <p:txBody>
          <a:bodyPr vert="horz" lIns="0" tIns="0" rIns="0" bIns="0"/>
          <a:lstStyle>
            <a:lvl1pPr>
              <a:buFontTx/>
              <a:buNone/>
              <a:defRPr sz="1400" b="0" i="0" baseline="0">
                <a:solidFill>
                  <a:schemeClr val="bg1"/>
                </a:solidFill>
              </a:defRPr>
            </a:lvl1pPr>
          </a:lstStyle>
          <a:p>
            <a:pPr lvl="0"/>
            <a:r>
              <a:rPr lang="en-US"/>
              <a:t>Presenting office address</a:t>
            </a:r>
          </a:p>
        </p:txBody>
      </p:sp>
    </p:spTree>
    <p:extLst>
      <p:ext uri="{BB962C8B-B14F-4D97-AF65-F5344CB8AC3E}">
        <p14:creationId xmlns:p14="http://schemas.microsoft.com/office/powerpoint/2010/main" val="155464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2D4E6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2294C68-9181-841F-A4EA-3B3019512415}"/>
              </a:ext>
            </a:extLst>
          </p:cNvPr>
          <p:cNvSpPr/>
          <p:nvPr userDrawn="1"/>
        </p:nvSpPr>
        <p:spPr>
          <a:xfrm>
            <a:off x="0" y="0"/>
            <a:ext cx="2866168" cy="6853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BAD1A5-33BD-4646-C4E6-89460EECD1D3}"/>
              </a:ext>
            </a:extLst>
          </p:cNvPr>
          <p:cNvSpPr>
            <a:spLocks noGrp="1"/>
          </p:cNvSpPr>
          <p:nvPr>
            <p:ph type="ctrTitle"/>
          </p:nvPr>
        </p:nvSpPr>
        <p:spPr>
          <a:xfrm>
            <a:off x="3275200" y="1122362"/>
            <a:ext cx="5459767" cy="2387600"/>
          </a:xfrm>
        </p:spPr>
        <p:txBody>
          <a:bodyPr anchor="b"/>
          <a:lstStyle>
            <a:lvl1pPr algn="ctr">
              <a:defRPr sz="6000" b="1">
                <a:solidFill>
                  <a:schemeClr val="bg1">
                    <a:lumMod val="95000"/>
                  </a:schemeClr>
                </a:solidFill>
                <a:latin typeface="Helvetica LT Std Light" panose="020B04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2308282-E25F-0CE5-1E64-1B78C954A8CC}"/>
              </a:ext>
            </a:extLst>
          </p:cNvPr>
          <p:cNvSpPr>
            <a:spLocks noGrp="1"/>
          </p:cNvSpPr>
          <p:nvPr>
            <p:ph type="subTitle" idx="1"/>
          </p:nvPr>
        </p:nvSpPr>
        <p:spPr>
          <a:xfrm>
            <a:off x="5237824" y="4816723"/>
            <a:ext cx="3906175" cy="1655762"/>
          </a:xfrm>
        </p:spPr>
        <p:txBody>
          <a:bodyPr>
            <a:normAutofit/>
          </a:bodyPr>
          <a:lstStyle>
            <a:lvl1pPr marL="0" indent="0" algn="l">
              <a:buNone/>
              <a:defRPr sz="1800">
                <a:solidFill>
                  <a:srgbClr val="D7D6CF"/>
                </a:solidFill>
                <a:latin typeface="Helvetica LT Std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62144" y="1220016"/>
            <a:ext cx="2804024" cy="499573"/>
          </a:xfrm>
          <a:prstGeom prst="rect">
            <a:avLst/>
          </a:prstGeom>
        </p:spPr>
      </p:pic>
      <p:cxnSp>
        <p:nvCxnSpPr>
          <p:cNvPr id="17" name="Straight Connector 16">
            <a:extLst>
              <a:ext uri="{FF2B5EF4-FFF2-40B4-BE49-F238E27FC236}">
                <a16:creationId xmlns:a16="http://schemas.microsoft.com/office/drawing/2014/main" id="{2652ACCF-BB82-B6D2-808A-74C077A098C0}"/>
              </a:ext>
            </a:extLst>
          </p:cNvPr>
          <p:cNvCxnSpPr/>
          <p:nvPr userDrawn="1"/>
        </p:nvCxnSpPr>
        <p:spPr>
          <a:xfrm>
            <a:off x="3275200" y="3755253"/>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95B6116-D2DB-89F2-842F-21152457A1CF}"/>
              </a:ext>
            </a:extLst>
          </p:cNvPr>
          <p:cNvCxnSpPr/>
          <p:nvPr userDrawn="1"/>
        </p:nvCxnSpPr>
        <p:spPr>
          <a:xfrm>
            <a:off x="3275200" y="871490"/>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805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Slide">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C0FD49-DAFC-ED78-5256-0401FE1F7A48}"/>
              </a:ext>
            </a:extLst>
          </p:cNvPr>
          <p:cNvSpPr/>
          <p:nvPr userDrawn="1"/>
        </p:nvSpPr>
        <p:spPr>
          <a:xfrm>
            <a:off x="0" y="-1"/>
            <a:ext cx="9144000" cy="976544"/>
          </a:xfrm>
          <a:prstGeom prst="rect">
            <a:avLst/>
          </a:prstGeom>
          <a:solidFill>
            <a:srgbClr val="2D4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CF60E-DA7D-66D3-1648-8DE8F760E2C9}"/>
              </a:ext>
            </a:extLst>
          </p:cNvPr>
          <p:cNvSpPr>
            <a:spLocks noGrp="1"/>
          </p:cNvSpPr>
          <p:nvPr>
            <p:ph type="title"/>
          </p:nvPr>
        </p:nvSpPr>
        <p:spPr>
          <a:xfrm>
            <a:off x="628650" y="204465"/>
            <a:ext cx="8515350" cy="611419"/>
          </a:xfrm>
        </p:spPr>
        <p:txBody>
          <a:bodyPr/>
          <a:lstStyle>
            <a:lvl1pPr>
              <a:defRPr b="1">
                <a:solidFill>
                  <a:schemeClr val="bg1"/>
                </a:solidFill>
                <a:latin typeface="Helvetica LT Std Light" panose="020B04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F0B4F2-03E1-6A32-78AB-6DC667818359}"/>
              </a:ext>
            </a:extLst>
          </p:cNvPr>
          <p:cNvSpPr>
            <a:spLocks noGrp="1"/>
          </p:cNvSpPr>
          <p:nvPr>
            <p:ph idx="1"/>
          </p:nvPr>
        </p:nvSpPr>
        <p:spPr>
          <a:xfrm>
            <a:off x="628650" y="1159106"/>
            <a:ext cx="7886700" cy="5017857"/>
          </a:xfrm>
        </p:spPr>
        <p:txBody>
          <a:bodyPr/>
          <a:lstStyle>
            <a:lvl1pPr>
              <a:defRPr>
                <a:latin typeface="Helvetica LT Std Light" panose="020B0403020202020204" pitchFamily="34" charset="0"/>
              </a:defRPr>
            </a:lvl1pPr>
            <a:lvl2pPr>
              <a:defRPr>
                <a:latin typeface="Helvetica LT Std Light" panose="020B0403020202020204" pitchFamily="34" charset="0"/>
              </a:defRPr>
            </a:lvl2pPr>
            <a:lvl3pPr>
              <a:defRPr>
                <a:latin typeface="Helvetica LT Std Light" panose="020B0403020202020204" pitchFamily="34" charset="0"/>
              </a:defRPr>
            </a:lvl3pPr>
            <a:lvl4pPr>
              <a:defRPr>
                <a:latin typeface="Helvetica LT Std Light" panose="020B0403020202020204" pitchFamily="34" charset="0"/>
              </a:defRPr>
            </a:lvl4pPr>
            <a:lvl5pPr>
              <a:defRPr>
                <a:latin typeface="Helvetica LT Std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close up of a logo&#10;&#10;Description automatically generated">
            <a:extLst>
              <a:ext uri="{FF2B5EF4-FFF2-40B4-BE49-F238E27FC236}">
                <a16:creationId xmlns:a16="http://schemas.microsoft.com/office/drawing/2014/main" id="{BAE2BC47-CBDC-446C-2F64-16F09E13ADEF}"/>
              </a:ext>
            </a:extLst>
          </p:cNvPr>
          <p:cNvPicPr>
            <a:picLocks noChangeAspect="1"/>
          </p:cNvPicPr>
          <p:nvPr userDrawn="1"/>
        </p:nvPicPr>
        <p:blipFill>
          <a:blip r:embed="rId2"/>
          <a:stretch>
            <a:fillRect/>
          </a:stretch>
        </p:blipFill>
        <p:spPr>
          <a:xfrm>
            <a:off x="124287" y="6356350"/>
            <a:ext cx="2849732" cy="419798"/>
          </a:xfrm>
          <a:prstGeom prst="rect">
            <a:avLst/>
          </a:prstGeom>
        </p:spPr>
      </p:pic>
      <p:sp>
        <p:nvSpPr>
          <p:cNvPr id="11" name="TextBox 10">
            <a:extLst>
              <a:ext uri="{FF2B5EF4-FFF2-40B4-BE49-F238E27FC236}">
                <a16:creationId xmlns:a16="http://schemas.microsoft.com/office/drawing/2014/main" id="{B1DDEB74-2F00-7A55-3974-D149B8D216C2}"/>
              </a:ext>
            </a:extLst>
          </p:cNvPr>
          <p:cNvSpPr txBox="1"/>
          <p:nvPr userDrawn="1"/>
        </p:nvSpPr>
        <p:spPr>
          <a:xfrm>
            <a:off x="4900474" y="6439291"/>
            <a:ext cx="4039341"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6C6864"/>
                </a:solidFill>
                <a:latin typeface="Helvetica LT Std Light" panose="020B0403020202020204" pitchFamily="34" charset="0"/>
              </a:rPr>
              <a:t>© Hogan Marren Babbo &amp; Rose, Ltd. All rights reserved  |  </a:t>
            </a:r>
            <a:fld id="{FA07ED1D-0EDD-44D2-94A0-9E4C73635A81}" type="slidenum">
              <a:rPr lang="en-US" sz="800" b="1" smtClean="0">
                <a:solidFill>
                  <a:srgbClr val="437083"/>
                </a:solidFill>
                <a:latin typeface="Helvetica LT Std Light" panose="020B0403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lang="en-US" sz="800" b="1" dirty="0">
              <a:solidFill>
                <a:srgbClr val="437083"/>
              </a:solidFill>
              <a:latin typeface="Helvetica LT Std Light" panose="020B0403020202020204" pitchFamily="34" charset="0"/>
            </a:endParaRPr>
          </a:p>
        </p:txBody>
      </p:sp>
      <p:cxnSp>
        <p:nvCxnSpPr>
          <p:cNvPr id="15" name="Straight Connector 14">
            <a:extLst>
              <a:ext uri="{FF2B5EF4-FFF2-40B4-BE49-F238E27FC236}">
                <a16:creationId xmlns:a16="http://schemas.microsoft.com/office/drawing/2014/main" id="{3118EDCE-310E-2327-EEDF-463CBAC30BAB}"/>
              </a:ext>
            </a:extLst>
          </p:cNvPr>
          <p:cNvCxnSpPr>
            <a:cxnSpLocks/>
          </p:cNvCxnSpPr>
          <p:nvPr userDrawn="1"/>
        </p:nvCxnSpPr>
        <p:spPr>
          <a:xfrm>
            <a:off x="0" y="873880"/>
            <a:ext cx="9144000" cy="0"/>
          </a:xfrm>
          <a:prstGeom prst="line">
            <a:avLst/>
          </a:prstGeom>
          <a:ln>
            <a:solidFill>
              <a:srgbClr val="D7D6C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4405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2D4E6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5C1BD-A9E3-F469-C657-B1626A4F37CF}"/>
              </a:ext>
            </a:extLst>
          </p:cNvPr>
          <p:cNvSpPr/>
          <p:nvPr userDrawn="1"/>
        </p:nvSpPr>
        <p:spPr>
          <a:xfrm>
            <a:off x="1842116" y="2512379"/>
            <a:ext cx="5459768" cy="1305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2060197" y="2717377"/>
            <a:ext cx="5023606" cy="895020"/>
          </a:xfrm>
          <a:prstGeom prst="rect">
            <a:avLst/>
          </a:prstGeom>
        </p:spPr>
      </p:pic>
    </p:spTree>
    <p:extLst>
      <p:ext uri="{BB962C8B-B14F-4D97-AF65-F5344CB8AC3E}">
        <p14:creationId xmlns:p14="http://schemas.microsoft.com/office/powerpoint/2010/main" val="64130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7" name="Picture 6" descr="HMBR ppt Body Slide w-filter.jpg"/>
          <p:cNvPicPr>
            <a:picLocks noChangeAspect="1"/>
          </p:cNvPicPr>
          <p:nvPr userDrawn="1"/>
        </p:nvPicPr>
        <p:blipFill>
          <a:blip r:embed="rId17"/>
          <a:stretch>
            <a:fillRect/>
          </a:stretch>
        </p:blipFill>
        <p:spPr>
          <a:xfrm>
            <a:off x="0" y="0"/>
            <a:ext cx="9144000" cy="6858000"/>
          </a:xfrm>
          <a:prstGeom prst="rect">
            <a:avLst/>
          </a:prstGeom>
        </p:spPr>
      </p:pic>
      <p:sp>
        <p:nvSpPr>
          <p:cNvPr id="2" name="TextBox 1"/>
          <p:cNvSpPr txBox="1"/>
          <p:nvPr userDrawn="1"/>
        </p:nvSpPr>
        <p:spPr>
          <a:xfrm>
            <a:off x="4627364" y="6375880"/>
            <a:ext cx="4038600" cy="230832"/>
          </a:xfrm>
          <a:prstGeom prst="rect">
            <a:avLst/>
          </a:prstGeom>
          <a:noFill/>
        </p:spPr>
        <p:txBody>
          <a:bodyPr wrap="square" rtlCol="0">
            <a:spAutoFit/>
          </a:bodyPr>
          <a:lstStyle/>
          <a:p>
            <a:pPr algn="r"/>
            <a:r>
              <a:rPr lang="en-US" sz="900" dirty="0">
                <a:solidFill>
                  <a:schemeClr val="bg2"/>
                </a:solidFill>
              </a:rPr>
              <a:t>© Hogan Marren Babbo &amp; Rose, Ltd. All rights reserved  |</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84" r:id="rId2"/>
    <p:sldLayoutId id="2147483683" r:id="rId3"/>
    <p:sldLayoutId id="2147483685" r:id="rId4"/>
    <p:sldLayoutId id="2147483686" r:id="rId5"/>
    <p:sldLayoutId id="2147483687" r:id="rId6"/>
    <p:sldLayoutId id="2147483680" r:id="rId7"/>
    <p:sldLayoutId id="2147483688" r:id="rId8"/>
    <p:sldLayoutId id="2147483669" r:id="rId9"/>
    <p:sldLayoutId id="2147483671" r:id="rId10"/>
    <p:sldLayoutId id="2147483672" r:id="rId11"/>
    <p:sldLayoutId id="2147483674" r:id="rId12"/>
    <p:sldLayoutId id="2147483678" r:id="rId13"/>
    <p:sldLayoutId id="2147483679" r:id="rId14"/>
    <p:sldLayoutId id="2147483682" r:id="rId15"/>
  </p:sldLayoutIdLst>
  <p:hf hdr="0" ftr="0" dt="0"/>
  <p:txStyles>
    <p:titleStyle>
      <a:lvl1pPr algn="l" defTabSz="457200" rtl="0" eaLnBrk="1" latinLnBrk="0" hangingPunct="1">
        <a:spcBef>
          <a:spcPct val="0"/>
        </a:spcBef>
        <a:buNone/>
        <a:defRPr sz="20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4E6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E91E6-4C41-B7BC-CFAE-F0B7363EC9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78E38-7832-0EEA-3004-835CF5B2470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A8335-C327-D9E5-E28B-67FD61CDFE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4CAEE2-2D7A-4A9C-8067-162B2CBFA7A2}" type="datetimeFigureOut">
              <a:rPr lang="en-US" smtClean="0"/>
              <a:t>10/1/26</a:t>
            </a:fld>
            <a:endParaRPr lang="en-US" dirty="0"/>
          </a:p>
        </p:txBody>
      </p:sp>
      <p:sp>
        <p:nvSpPr>
          <p:cNvPr id="5" name="Footer Placeholder 4">
            <a:extLst>
              <a:ext uri="{FF2B5EF4-FFF2-40B4-BE49-F238E27FC236}">
                <a16:creationId xmlns:a16="http://schemas.microsoft.com/office/drawing/2014/main" id="{A4F2C088-15F1-DF80-5009-924F7AA359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1418515-E50D-6ED1-D155-964AF8D8CA1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07ED1D-0EDD-44D2-94A0-9E4C73635A81}" type="slidenum">
              <a:rPr lang="en-US" smtClean="0"/>
              <a:t>‹#›</a:t>
            </a:fld>
            <a:endParaRPr lang="en-US" dirty="0"/>
          </a:p>
        </p:txBody>
      </p:sp>
    </p:spTree>
    <p:extLst>
      <p:ext uri="{BB962C8B-B14F-4D97-AF65-F5344CB8AC3E}">
        <p14:creationId xmlns:p14="http://schemas.microsoft.com/office/powerpoint/2010/main" val="327179524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604C9-3C50-0F97-07EE-D4043143257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88393D-E9F0-0CE5-3E0E-53525D5267DF}"/>
              </a:ext>
            </a:extLst>
          </p:cNvPr>
          <p:cNvSpPr>
            <a:spLocks noGrp="1"/>
          </p:cNvSpPr>
          <p:nvPr>
            <p:ph type="title"/>
          </p:nvPr>
        </p:nvSpPr>
        <p:spPr>
          <a:xfrm>
            <a:off x="628650" y="204465"/>
            <a:ext cx="8214550" cy="611419"/>
          </a:xfrm>
        </p:spPr>
        <p:txBody>
          <a:bodyPr>
            <a:noAutofit/>
          </a:bodyPr>
          <a:lstStyle/>
          <a:p>
            <a:r>
              <a:rPr lang="en-US" sz="4000" dirty="0"/>
              <a:t>Grievance Procedures</a:t>
            </a:r>
          </a:p>
        </p:txBody>
      </p:sp>
      <p:pic>
        <p:nvPicPr>
          <p:cNvPr id="6" name="Content Placeholder 5" descr="Side view of a stairs">
            <a:extLst>
              <a:ext uri="{FF2B5EF4-FFF2-40B4-BE49-F238E27FC236}">
                <a16:creationId xmlns:a16="http://schemas.microsoft.com/office/drawing/2014/main" id="{5E18A245-FCF2-9A96-9F34-23460E5FBA24}"/>
              </a:ext>
            </a:extLst>
          </p:cNvPr>
          <p:cNvPicPr>
            <a:picLocks noGrp="1" noChangeAspect="1"/>
          </p:cNvPicPr>
          <p:nvPr>
            <p:ph idx="1"/>
          </p:nvPr>
        </p:nvPicPr>
        <p:blipFill>
          <a:blip r:embed="rId3"/>
          <a:srcRect/>
          <a:stretch/>
        </p:blipFill>
        <p:spPr>
          <a:xfrm>
            <a:off x="628650" y="1275347"/>
            <a:ext cx="7886700" cy="4872789"/>
          </a:xfrm>
        </p:spPr>
      </p:pic>
    </p:spTree>
    <p:extLst>
      <p:ext uri="{BB962C8B-B14F-4D97-AF65-F5344CB8AC3E}">
        <p14:creationId xmlns:p14="http://schemas.microsoft.com/office/powerpoint/2010/main" val="3514026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BE3C-D5DC-0860-7FF6-D26D8D7320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79A6F2F-8F80-C333-D2BE-07168287A032}"/>
              </a:ext>
            </a:extLst>
          </p:cNvPr>
          <p:cNvSpPr>
            <a:spLocks noGrp="1"/>
          </p:cNvSpPr>
          <p:nvPr>
            <p:ph type="title"/>
          </p:nvPr>
        </p:nvSpPr>
        <p:spPr>
          <a:xfrm>
            <a:off x="327850" y="204465"/>
            <a:ext cx="8515350" cy="611419"/>
          </a:xfrm>
        </p:spPr>
        <p:txBody>
          <a:bodyPr>
            <a:noAutofit/>
          </a:bodyPr>
          <a:lstStyle/>
          <a:p>
            <a:r>
              <a:rPr lang="en-US" sz="4000" dirty="0"/>
              <a:t>What Are Grievance Procedures?</a:t>
            </a:r>
          </a:p>
        </p:txBody>
      </p:sp>
      <p:sp>
        <p:nvSpPr>
          <p:cNvPr id="10" name="Text Placeholder 5">
            <a:extLst>
              <a:ext uri="{FF2B5EF4-FFF2-40B4-BE49-F238E27FC236}">
                <a16:creationId xmlns:a16="http://schemas.microsoft.com/office/drawing/2014/main" id="{62B92CB2-8629-6B2E-3BBC-B5787711769F}"/>
              </a:ext>
            </a:extLst>
          </p:cNvPr>
          <p:cNvSpPr>
            <a:spLocks noGrp="1"/>
          </p:cNvSpPr>
          <p:nvPr>
            <p:ph idx="1"/>
          </p:nvPr>
        </p:nvSpPr>
        <p:spPr>
          <a:xfrm>
            <a:off x="628650" y="1159106"/>
            <a:ext cx="7886700" cy="4796526"/>
          </a:xfrm>
        </p:spPr>
        <p:txBody>
          <a:bodyPr vert="horz" lIns="0" tIns="0" rIns="0" bIns="0" anchor="t">
            <a:normAutofit fontScale="925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An institution must:</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a:rPr>
              <a:t>Provide notice of its grievance procedures and grievance process, including how to </a:t>
            </a:r>
            <a:r>
              <a:rPr lang="en-US" sz="2000" dirty="0">
                <a:solidFill>
                  <a:srgbClr val="2D4E69"/>
                </a:solidFill>
                <a:cs typeface="Arial" panose="020B0604020202020204" pitchFamily="34" charset="0"/>
              </a:rPr>
              <a:t>report or file a complaint of sex discrimination or of sexual harassment, and how the recipient will respond.</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panose="020B0604020202020204" pitchFamily="34" charset="0"/>
              </a:rPr>
              <a:t>Adopt and publish grievance procedures for the prompt and equitable resolution of student and employee complaints alleging any action prohibited by Title IX.</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panose="020B0604020202020204" pitchFamily="34" charset="0"/>
              </a:rPr>
              <a:t>For </a:t>
            </a:r>
            <a:r>
              <a:rPr lang="en-US" sz="2400" u="sng" dirty="0">
                <a:solidFill>
                  <a:srgbClr val="2D4E69"/>
                </a:solidFill>
                <a:cs typeface="Arial" panose="020B0604020202020204" pitchFamily="34" charset="0"/>
              </a:rPr>
              <a:t>formal complaints of sexual harassment</a:t>
            </a:r>
            <a:r>
              <a:rPr lang="en-US" sz="2400" dirty="0">
                <a:solidFill>
                  <a:srgbClr val="2D4E69"/>
                </a:solidFill>
                <a:cs typeface="Arial" panose="020B0604020202020204" pitchFamily="34" charset="0"/>
              </a:rPr>
              <a:t>, the grievance process must comply with specific requirements in the 2020 Title IX regulations. </a:t>
            </a:r>
          </a:p>
        </p:txBody>
      </p:sp>
    </p:spTree>
    <p:extLst>
      <p:ext uri="{BB962C8B-B14F-4D97-AF65-F5344CB8AC3E}">
        <p14:creationId xmlns:p14="http://schemas.microsoft.com/office/powerpoint/2010/main" val="850771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3DC0A-3B54-3566-1BDC-3A84703D4D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8DB10E-5A52-740B-00F0-1E260E57A7AB}"/>
              </a:ext>
            </a:extLst>
          </p:cNvPr>
          <p:cNvSpPr>
            <a:spLocks noGrp="1"/>
          </p:cNvSpPr>
          <p:nvPr>
            <p:ph type="title"/>
          </p:nvPr>
        </p:nvSpPr>
        <p:spPr>
          <a:xfrm>
            <a:off x="327850" y="204465"/>
            <a:ext cx="8515350" cy="611419"/>
          </a:xfrm>
        </p:spPr>
        <p:txBody>
          <a:bodyPr>
            <a:normAutofit fontScale="90000"/>
          </a:bodyPr>
          <a:lstStyle/>
          <a:p>
            <a:r>
              <a:rPr lang="en-US" sz="3600" dirty="0"/>
              <a:t>TIX Sexual Harassment Grievance Process</a:t>
            </a:r>
          </a:p>
        </p:txBody>
      </p:sp>
      <p:sp>
        <p:nvSpPr>
          <p:cNvPr id="10" name="Text Placeholder 5">
            <a:extLst>
              <a:ext uri="{FF2B5EF4-FFF2-40B4-BE49-F238E27FC236}">
                <a16:creationId xmlns:a16="http://schemas.microsoft.com/office/drawing/2014/main" id="{0C4D6E89-2FB9-5BB3-966C-3F6F82E1BA2B}"/>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The grievance process must:</a:t>
            </a:r>
          </a:p>
          <a:p>
            <a:pPr marL="914400" lvl="1" indent="-457200">
              <a:lnSpc>
                <a:spcPct val="150000"/>
              </a:lnSpc>
              <a:buClr>
                <a:schemeClr val="accent1">
                  <a:lumMod val="75000"/>
                </a:schemeClr>
              </a:buClr>
              <a:buFont typeface="+mj-lt"/>
              <a:buAutoNum type="arabicPeriod"/>
            </a:pPr>
            <a:r>
              <a:rPr lang="en-US" sz="2000" dirty="0">
                <a:solidFill>
                  <a:srgbClr val="2D4E69"/>
                </a:solidFill>
                <a:cs typeface="Arial"/>
              </a:rPr>
              <a:t>Treat Complainants and Respondents equitably</a:t>
            </a:r>
          </a:p>
          <a:p>
            <a:pPr marL="914400" lvl="1" indent="-457200">
              <a:lnSpc>
                <a:spcPct val="150000"/>
              </a:lnSpc>
              <a:buClr>
                <a:schemeClr val="accent1">
                  <a:lumMod val="75000"/>
                </a:schemeClr>
              </a:buClr>
              <a:buFont typeface="+mj-lt"/>
              <a:buAutoNum type="arabicPeriod"/>
            </a:pPr>
            <a:r>
              <a:rPr lang="en-US" sz="2000" dirty="0">
                <a:solidFill>
                  <a:srgbClr val="2D4E69"/>
                </a:solidFill>
                <a:cs typeface="Arial"/>
              </a:rPr>
              <a:t>Require an objective evaluation of all relevant evidence </a:t>
            </a:r>
          </a:p>
          <a:p>
            <a:pPr marL="914400" lvl="1" indent="-457200">
              <a:lnSpc>
                <a:spcPct val="150000"/>
              </a:lnSpc>
              <a:buClr>
                <a:schemeClr val="accent1">
                  <a:lumMod val="75000"/>
                </a:schemeClr>
              </a:buClr>
              <a:buFont typeface="+mj-lt"/>
              <a:buAutoNum type="arabicPeriod"/>
            </a:pPr>
            <a:r>
              <a:rPr lang="en-US" sz="2000" dirty="0">
                <a:solidFill>
                  <a:srgbClr val="2D4E69"/>
                </a:solidFill>
                <a:cs typeface="Arial"/>
              </a:rPr>
              <a:t>Prohibit bias and conflicts of interest</a:t>
            </a:r>
          </a:p>
          <a:p>
            <a:pPr marL="914400" lvl="1" indent="-457200">
              <a:lnSpc>
                <a:spcPct val="150000"/>
              </a:lnSpc>
              <a:buClr>
                <a:schemeClr val="accent1">
                  <a:lumMod val="75000"/>
                </a:schemeClr>
              </a:buClr>
              <a:buFont typeface="+mj-lt"/>
              <a:buAutoNum type="arabicPeriod"/>
            </a:pPr>
            <a:r>
              <a:rPr lang="en-US" sz="2000" dirty="0">
                <a:solidFill>
                  <a:srgbClr val="2D4E69"/>
                </a:solidFill>
                <a:cs typeface="Arial"/>
              </a:rPr>
              <a:t>Include a presumption that the Respondent is not responsible</a:t>
            </a:r>
          </a:p>
          <a:p>
            <a:pPr marL="914400" lvl="1" indent="-457200">
              <a:lnSpc>
                <a:spcPct val="150000"/>
              </a:lnSpc>
              <a:buClr>
                <a:schemeClr val="accent1">
                  <a:lumMod val="75000"/>
                </a:schemeClr>
              </a:buClr>
              <a:buFont typeface="+mj-lt"/>
              <a:buAutoNum type="arabicPeriod"/>
            </a:pPr>
            <a:r>
              <a:rPr lang="en-US" sz="2000" dirty="0">
                <a:solidFill>
                  <a:srgbClr val="2D4E69"/>
                </a:solidFill>
                <a:cs typeface="Arial"/>
              </a:rPr>
              <a:t>Include reasonably prompt timeframes, with extensions for good cause</a:t>
            </a:r>
          </a:p>
          <a:p>
            <a:pPr marL="914400" lvl="1" indent="-457200">
              <a:lnSpc>
                <a:spcPct val="150000"/>
              </a:lnSpc>
              <a:buClr>
                <a:schemeClr val="accent1">
                  <a:lumMod val="75000"/>
                </a:schemeClr>
              </a:buClr>
              <a:buFont typeface="+mj-lt"/>
              <a:buAutoNum type="arabicPeriod"/>
            </a:pPr>
            <a:endParaRPr lang="en-US" sz="2000" dirty="0">
              <a:solidFill>
                <a:srgbClr val="2D4E69"/>
              </a:solidFill>
              <a:cs typeface="Arial" panose="020B0604020202020204" pitchFamily="34" charset="0"/>
            </a:endParaRPr>
          </a:p>
        </p:txBody>
      </p:sp>
    </p:spTree>
    <p:extLst>
      <p:ext uri="{BB962C8B-B14F-4D97-AF65-F5344CB8AC3E}">
        <p14:creationId xmlns:p14="http://schemas.microsoft.com/office/powerpoint/2010/main" val="3886668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D3931-D0E0-855B-2522-B3DFFD323E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387EE48-EEBA-7DBE-C704-BC27C65C2D67}"/>
              </a:ext>
            </a:extLst>
          </p:cNvPr>
          <p:cNvSpPr>
            <a:spLocks noGrp="1"/>
          </p:cNvSpPr>
          <p:nvPr>
            <p:ph type="title"/>
          </p:nvPr>
        </p:nvSpPr>
        <p:spPr>
          <a:xfrm>
            <a:off x="327850" y="204465"/>
            <a:ext cx="8515350" cy="611419"/>
          </a:xfrm>
        </p:spPr>
        <p:txBody>
          <a:bodyPr>
            <a:normAutofit fontScale="90000"/>
          </a:bodyPr>
          <a:lstStyle/>
          <a:p>
            <a:r>
              <a:rPr lang="en-US" sz="3600" dirty="0"/>
              <a:t>TIX Sexual Harassment Grievance Process</a:t>
            </a:r>
          </a:p>
        </p:txBody>
      </p:sp>
      <p:sp>
        <p:nvSpPr>
          <p:cNvPr id="10" name="Text Placeholder 5">
            <a:extLst>
              <a:ext uri="{FF2B5EF4-FFF2-40B4-BE49-F238E27FC236}">
                <a16:creationId xmlns:a16="http://schemas.microsoft.com/office/drawing/2014/main" id="{C06D9024-C9FE-8557-7AB0-E014F05C08F9}"/>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The grievance process must:</a:t>
            </a:r>
          </a:p>
          <a:p>
            <a:pPr marL="914400" lvl="1" indent="-457200">
              <a:lnSpc>
                <a:spcPct val="150000"/>
              </a:lnSpc>
              <a:buClr>
                <a:schemeClr val="accent1">
                  <a:lumMod val="75000"/>
                </a:schemeClr>
              </a:buClr>
              <a:buFont typeface="+mj-lt"/>
              <a:buAutoNum type="arabicPeriod" startAt="6"/>
            </a:pPr>
            <a:r>
              <a:rPr lang="en-US" sz="2000" dirty="0">
                <a:solidFill>
                  <a:srgbClr val="2D4E69"/>
                </a:solidFill>
                <a:cs typeface="Arial"/>
              </a:rPr>
              <a:t>Include a standard of evidence: </a:t>
            </a:r>
            <a:r>
              <a:rPr lang="en-US" sz="2000" i="1" dirty="0">
                <a:solidFill>
                  <a:srgbClr val="2D4E69"/>
                </a:solidFill>
                <a:cs typeface="Arial"/>
              </a:rPr>
              <a:t>preponderance</a:t>
            </a:r>
            <a:r>
              <a:rPr lang="en-US" sz="2000" dirty="0">
                <a:solidFill>
                  <a:srgbClr val="2D4E69"/>
                </a:solidFill>
                <a:cs typeface="Arial"/>
              </a:rPr>
              <a:t> (more likely than not) or </a:t>
            </a:r>
            <a:r>
              <a:rPr lang="en-US" sz="2000" i="1" dirty="0">
                <a:solidFill>
                  <a:srgbClr val="2D4E69"/>
                </a:solidFill>
                <a:cs typeface="Arial"/>
              </a:rPr>
              <a:t>clear and convincing </a:t>
            </a:r>
            <a:r>
              <a:rPr lang="en-US" sz="2000" dirty="0">
                <a:solidFill>
                  <a:srgbClr val="2D4E69"/>
                </a:solidFill>
                <a:cs typeface="Arial"/>
              </a:rPr>
              <a:t>(highly probable)</a:t>
            </a:r>
          </a:p>
          <a:p>
            <a:pPr marL="914400" lvl="1" indent="-457200">
              <a:lnSpc>
                <a:spcPct val="150000"/>
              </a:lnSpc>
              <a:buClr>
                <a:schemeClr val="accent1">
                  <a:lumMod val="75000"/>
                </a:schemeClr>
              </a:buClr>
              <a:buFont typeface="+mj-lt"/>
              <a:buAutoNum type="arabicPeriod" startAt="6"/>
            </a:pPr>
            <a:r>
              <a:rPr lang="en-US" sz="2000" dirty="0">
                <a:solidFill>
                  <a:srgbClr val="2D4E69"/>
                </a:solidFill>
                <a:cs typeface="Arial"/>
              </a:rPr>
              <a:t>List the possible disciplinary sanctions and remedies</a:t>
            </a:r>
          </a:p>
          <a:p>
            <a:pPr marL="914400" lvl="1" indent="-457200">
              <a:lnSpc>
                <a:spcPct val="150000"/>
              </a:lnSpc>
              <a:buClr>
                <a:schemeClr val="accent1">
                  <a:lumMod val="75000"/>
                </a:schemeClr>
              </a:buClr>
              <a:buFont typeface="+mj-lt"/>
              <a:buAutoNum type="arabicPeriod" startAt="6"/>
            </a:pPr>
            <a:r>
              <a:rPr lang="en-US" sz="2000" dirty="0">
                <a:solidFill>
                  <a:srgbClr val="2D4E69"/>
                </a:solidFill>
                <a:cs typeface="Arial"/>
              </a:rPr>
              <a:t>Describe the appeal procedures (mandatory)</a:t>
            </a:r>
          </a:p>
          <a:p>
            <a:pPr marL="914400" lvl="1" indent="-457200">
              <a:lnSpc>
                <a:spcPct val="150000"/>
              </a:lnSpc>
              <a:buClr>
                <a:schemeClr val="accent1">
                  <a:lumMod val="75000"/>
                </a:schemeClr>
              </a:buClr>
              <a:buFont typeface="+mj-lt"/>
              <a:buAutoNum type="arabicPeriod" startAt="6"/>
            </a:pPr>
            <a:r>
              <a:rPr lang="en-US" sz="2000" dirty="0">
                <a:solidFill>
                  <a:srgbClr val="2D4E69"/>
                </a:solidFill>
                <a:cs typeface="Arial"/>
              </a:rPr>
              <a:t>Describe the supportive measures available to both parties</a:t>
            </a:r>
          </a:p>
          <a:p>
            <a:pPr marL="914400" lvl="1" indent="-457200">
              <a:lnSpc>
                <a:spcPct val="150000"/>
              </a:lnSpc>
              <a:buClr>
                <a:schemeClr val="accent1">
                  <a:lumMod val="75000"/>
                </a:schemeClr>
              </a:buClr>
              <a:buFont typeface="+mj-lt"/>
              <a:buAutoNum type="arabicPeriod" startAt="6"/>
            </a:pPr>
            <a:r>
              <a:rPr lang="en-US" sz="2000" dirty="0">
                <a:solidFill>
                  <a:srgbClr val="2D4E69"/>
                </a:solidFill>
                <a:cs typeface="Arial"/>
              </a:rPr>
              <a:t>Restrict the use of information protected by privilege</a:t>
            </a:r>
          </a:p>
          <a:p>
            <a:pPr marL="914400" lvl="1" indent="-457200">
              <a:lnSpc>
                <a:spcPct val="150000"/>
              </a:lnSpc>
              <a:buClr>
                <a:schemeClr val="accent1">
                  <a:lumMod val="75000"/>
                </a:schemeClr>
              </a:buClr>
              <a:buFont typeface="+mj-lt"/>
              <a:buAutoNum type="arabicPeriod" startAt="6"/>
            </a:pPr>
            <a:endParaRPr lang="en-US" sz="2000" dirty="0">
              <a:solidFill>
                <a:srgbClr val="2D4E69"/>
              </a:solidFill>
              <a:cs typeface="Arial"/>
            </a:endParaRPr>
          </a:p>
          <a:p>
            <a:pPr marL="914400" lvl="1" indent="-457200">
              <a:lnSpc>
                <a:spcPct val="150000"/>
              </a:lnSpc>
              <a:buClr>
                <a:schemeClr val="accent1">
                  <a:lumMod val="75000"/>
                </a:schemeClr>
              </a:buClr>
              <a:buFont typeface="+mj-lt"/>
              <a:buAutoNum type="arabicPeriod" startAt="6"/>
            </a:pPr>
            <a:endParaRPr lang="en-US" sz="2000" dirty="0">
              <a:solidFill>
                <a:srgbClr val="2D4E69"/>
              </a:solidFill>
              <a:cs typeface="Arial" panose="020B0604020202020204" pitchFamily="34" charset="0"/>
            </a:endParaRPr>
          </a:p>
        </p:txBody>
      </p:sp>
    </p:spTree>
    <p:extLst>
      <p:ext uri="{BB962C8B-B14F-4D97-AF65-F5344CB8AC3E}">
        <p14:creationId xmlns:p14="http://schemas.microsoft.com/office/powerpoint/2010/main" val="595583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1219F-D561-FF4E-A9F9-DE98F4D30A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CA8DDF-0C46-A87F-3578-B4D54E0AA36C}"/>
              </a:ext>
            </a:extLst>
          </p:cNvPr>
          <p:cNvSpPr>
            <a:spLocks noGrp="1"/>
          </p:cNvSpPr>
          <p:nvPr>
            <p:ph type="title"/>
          </p:nvPr>
        </p:nvSpPr>
        <p:spPr>
          <a:xfrm>
            <a:off x="327850" y="204465"/>
            <a:ext cx="8515350" cy="611419"/>
          </a:xfrm>
        </p:spPr>
        <p:txBody>
          <a:bodyPr>
            <a:normAutofit/>
          </a:bodyPr>
          <a:lstStyle/>
          <a:p>
            <a:r>
              <a:rPr lang="en-US" sz="3600" dirty="0"/>
              <a:t>Standards of Evidence</a:t>
            </a:r>
          </a:p>
        </p:txBody>
      </p:sp>
      <p:pic>
        <p:nvPicPr>
          <p:cNvPr id="6" name="Picture 2" descr="Image result for preponderance of evidence">
            <a:extLst>
              <a:ext uri="{FF2B5EF4-FFF2-40B4-BE49-F238E27FC236}">
                <a16:creationId xmlns:a16="http://schemas.microsoft.com/office/drawing/2014/main" id="{F4170C07-1436-6E56-DE54-59E3BF2694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862" y="1844298"/>
            <a:ext cx="6924276" cy="379361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03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F7CEE-2C2C-66B4-2302-B6E8DF73ED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DF10B6-9C3B-1EE0-F1DF-21443DB249DB}"/>
              </a:ext>
            </a:extLst>
          </p:cNvPr>
          <p:cNvSpPr>
            <a:spLocks noGrp="1"/>
          </p:cNvSpPr>
          <p:nvPr>
            <p:ph type="title"/>
          </p:nvPr>
        </p:nvSpPr>
        <p:spPr>
          <a:xfrm>
            <a:off x="327850" y="204465"/>
            <a:ext cx="8515350" cy="611419"/>
          </a:xfrm>
        </p:spPr>
        <p:txBody>
          <a:bodyPr>
            <a:normAutofit/>
          </a:bodyPr>
          <a:lstStyle/>
          <a:p>
            <a:r>
              <a:rPr lang="en-US" sz="3600" dirty="0"/>
              <a:t>PSVHEA Grievance Procedures</a:t>
            </a:r>
          </a:p>
        </p:txBody>
      </p:sp>
      <p:sp>
        <p:nvSpPr>
          <p:cNvPr id="10" name="Text Placeholder 5">
            <a:extLst>
              <a:ext uri="{FF2B5EF4-FFF2-40B4-BE49-F238E27FC236}">
                <a16:creationId xmlns:a16="http://schemas.microsoft.com/office/drawing/2014/main" id="{8EFFE965-0825-42CE-0319-15B1CCD35BAB}"/>
              </a:ext>
            </a:extLst>
          </p:cNvPr>
          <p:cNvSpPr>
            <a:spLocks noGrp="1"/>
          </p:cNvSpPr>
          <p:nvPr>
            <p:ph idx="1"/>
          </p:nvPr>
        </p:nvSpPr>
        <p:spPr>
          <a:xfrm>
            <a:off x="628650" y="1159106"/>
            <a:ext cx="7886700" cy="4796526"/>
          </a:xfrm>
        </p:spPr>
        <p:txBody>
          <a:bodyPr vert="horz" lIns="0" tIns="0" rIns="0" bIns="0" anchor="t">
            <a:normAutofit fontScale="850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Procedure should “begin promptly and proceed in a timely manner”</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Names of individuals who will resolve complaints and opportunity to request substitution for conflict of interest or recusal </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Preponderance of the evidence standard </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Information on how to obtain available interim protective measures and accommodations </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Protect privacy of both parties and witnesses in any proceeding, meeting or hearing</a:t>
            </a:r>
          </a:p>
        </p:txBody>
      </p:sp>
    </p:spTree>
    <p:extLst>
      <p:ext uri="{BB962C8B-B14F-4D97-AF65-F5344CB8AC3E}">
        <p14:creationId xmlns:p14="http://schemas.microsoft.com/office/powerpoint/2010/main" val="1231001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C22EB-FF9B-AF25-CD55-30C5AB220E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7854059-F481-BA85-C170-F50E244AEE2C}"/>
              </a:ext>
            </a:extLst>
          </p:cNvPr>
          <p:cNvSpPr>
            <a:spLocks noGrp="1"/>
          </p:cNvSpPr>
          <p:nvPr>
            <p:ph type="title"/>
          </p:nvPr>
        </p:nvSpPr>
        <p:spPr>
          <a:xfrm>
            <a:off x="327850" y="204465"/>
            <a:ext cx="8515350" cy="611419"/>
          </a:xfrm>
        </p:spPr>
        <p:txBody>
          <a:bodyPr>
            <a:normAutofit/>
          </a:bodyPr>
          <a:lstStyle/>
          <a:p>
            <a:r>
              <a:rPr lang="en-US" sz="3600" dirty="0"/>
              <a:t>PSVHEA Grievance Procedures</a:t>
            </a:r>
          </a:p>
        </p:txBody>
      </p:sp>
      <p:sp>
        <p:nvSpPr>
          <p:cNvPr id="10" name="Text Placeholder 5">
            <a:extLst>
              <a:ext uri="{FF2B5EF4-FFF2-40B4-BE49-F238E27FC236}">
                <a16:creationId xmlns:a16="http://schemas.microsoft.com/office/drawing/2014/main" id="{0C974CB0-3DB6-C6A7-E899-3E11A911026F}"/>
              </a:ext>
            </a:extLst>
          </p:cNvPr>
          <p:cNvSpPr>
            <a:spLocks noGrp="1"/>
          </p:cNvSpPr>
          <p:nvPr>
            <p:ph idx="1"/>
          </p:nvPr>
        </p:nvSpPr>
        <p:spPr>
          <a:xfrm>
            <a:off x="628650" y="1159106"/>
            <a:ext cx="7886700" cy="4796526"/>
          </a:xfrm>
        </p:spPr>
        <p:txBody>
          <a:bodyPr vert="horz" lIns="0" tIns="0" rIns="0" bIns="0" anchor="t">
            <a:normAutofit fontScale="775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Both parties must have the opportunity to provide or present witnesses </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Parties may not directly cross examine one another, but may – at discretion of the presiding official -- suggest and have questions posed to the other party</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Have an advisor at any meeting or proceeding </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Right to appeal</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The institution shall not disclose the identity of either party except as necessary to resolve the complaint, implement interim protective measures and accommodations, or as otherwise permitted or required by State or federal law.</a:t>
            </a:r>
          </a:p>
        </p:txBody>
      </p:sp>
    </p:spTree>
    <p:extLst>
      <p:ext uri="{BB962C8B-B14F-4D97-AF65-F5344CB8AC3E}">
        <p14:creationId xmlns:p14="http://schemas.microsoft.com/office/powerpoint/2010/main" val="2943149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64934-3BFA-D3BE-ABDA-71D42A6A053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D3CF0D-FAD0-0092-9D29-6FEF42AE4FF8}"/>
              </a:ext>
            </a:extLst>
          </p:cNvPr>
          <p:cNvSpPr>
            <a:spLocks noGrp="1"/>
          </p:cNvSpPr>
          <p:nvPr>
            <p:ph type="title"/>
          </p:nvPr>
        </p:nvSpPr>
        <p:spPr>
          <a:xfrm>
            <a:off x="327850" y="204465"/>
            <a:ext cx="8515350" cy="611419"/>
          </a:xfrm>
        </p:spPr>
        <p:txBody>
          <a:bodyPr>
            <a:normAutofit/>
          </a:bodyPr>
          <a:lstStyle/>
          <a:p>
            <a:r>
              <a:rPr lang="en-US" sz="3600" dirty="0"/>
              <a:t>Title IX Regulations: Retaliation</a:t>
            </a:r>
          </a:p>
        </p:txBody>
      </p:sp>
      <p:sp>
        <p:nvSpPr>
          <p:cNvPr id="10" name="Text Placeholder 5">
            <a:extLst>
              <a:ext uri="{FF2B5EF4-FFF2-40B4-BE49-F238E27FC236}">
                <a16:creationId xmlns:a16="http://schemas.microsoft.com/office/drawing/2014/main" id="{FE908458-0E96-DCD3-EA93-5B4666EF868D}"/>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No institution or person may intimidate, threaten, coerce, or discriminate against any individual for the purpose of interfering with any right or privilege secured by the Title IX statute or regulations, or because the individual has made a report or complaint, testified, assisted, or participated or refused to participate in any manner in a Title IX investigation, proceeding, or hearing. </a:t>
            </a:r>
          </a:p>
          <a:p>
            <a:pPr>
              <a:lnSpc>
                <a:spcPct val="150000"/>
              </a:lnSpc>
              <a:buClr>
                <a:schemeClr val="accent1">
                  <a:lumMod val="75000"/>
                </a:schemeClr>
              </a:buClr>
              <a:buFont typeface="Wingdings" panose="05000000000000000000" pitchFamily="2" charset="2"/>
              <a:buChar char="§"/>
            </a:pPr>
            <a:endParaRPr lang="en-US" sz="2400" dirty="0">
              <a:solidFill>
                <a:srgbClr val="2D4E69"/>
              </a:solidFill>
              <a:cs typeface="Arial"/>
            </a:endParaRPr>
          </a:p>
          <a:p>
            <a:pPr>
              <a:lnSpc>
                <a:spcPct val="150000"/>
              </a:lnSpc>
              <a:buClr>
                <a:schemeClr val="accent1">
                  <a:lumMod val="75000"/>
                </a:schemeClr>
              </a:buClr>
              <a:buFont typeface="Wingdings" panose="05000000000000000000" pitchFamily="2" charset="2"/>
              <a:buChar char="§"/>
            </a:pPr>
            <a:endParaRPr lang="en-US" sz="2400" dirty="0">
              <a:solidFill>
                <a:srgbClr val="2D4E69"/>
              </a:solidFill>
              <a:cs typeface="Arial"/>
            </a:endParaRPr>
          </a:p>
        </p:txBody>
      </p:sp>
    </p:spTree>
    <p:extLst>
      <p:ext uri="{BB962C8B-B14F-4D97-AF65-F5344CB8AC3E}">
        <p14:creationId xmlns:p14="http://schemas.microsoft.com/office/powerpoint/2010/main" val="2543534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4F9C4-8C36-EDBE-A392-2AD8A90A0C7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603722-66F9-F047-04A0-268F7750E32E}"/>
              </a:ext>
            </a:extLst>
          </p:cNvPr>
          <p:cNvSpPr>
            <a:spLocks noGrp="1"/>
          </p:cNvSpPr>
          <p:nvPr>
            <p:ph type="title"/>
          </p:nvPr>
        </p:nvSpPr>
        <p:spPr>
          <a:xfrm>
            <a:off x="327850" y="204465"/>
            <a:ext cx="8515350" cy="611419"/>
          </a:xfrm>
        </p:spPr>
        <p:txBody>
          <a:bodyPr>
            <a:normAutofit/>
          </a:bodyPr>
          <a:lstStyle/>
          <a:p>
            <a:r>
              <a:rPr lang="en-US" sz="3600" dirty="0"/>
              <a:t>Title IX Regulations: Retaliation</a:t>
            </a:r>
          </a:p>
        </p:txBody>
      </p:sp>
      <p:sp>
        <p:nvSpPr>
          <p:cNvPr id="10" name="Text Placeholder 5">
            <a:extLst>
              <a:ext uri="{FF2B5EF4-FFF2-40B4-BE49-F238E27FC236}">
                <a16:creationId xmlns:a16="http://schemas.microsoft.com/office/drawing/2014/main" id="{B9114D22-CFC6-9B9D-E2FC-0A22964F1A55}"/>
              </a:ext>
            </a:extLst>
          </p:cNvPr>
          <p:cNvSpPr>
            <a:spLocks noGrp="1"/>
          </p:cNvSpPr>
          <p:nvPr>
            <p:ph idx="1"/>
          </p:nvPr>
        </p:nvSpPr>
        <p:spPr>
          <a:xfrm>
            <a:off x="628650" y="1159106"/>
            <a:ext cx="7886700" cy="4796526"/>
          </a:xfrm>
        </p:spPr>
        <p:txBody>
          <a:bodyPr vert="horz" lIns="0" tIns="0" rIns="0" bIns="0" anchor="t">
            <a:normAutofit fontScale="925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Retaliation includes charges against an individual for code of conduct violations that do not involve sexual harassment, but arise out of the same facts or circumstances as a report or complaint of sexual harassment</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Retaliation does not include:</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a:rPr>
              <a:t>Charging an individual with a code of conduct violation for making a materially false statement in bad faith in the course of a grievance proceeding, provided that a determination regarding responsibility, alone, is not sufficient to conclude that any party made a materially false statement in bad faith.</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a:rPr>
              <a:t>Exercising rights protected under the First Amendment</a:t>
            </a:r>
          </a:p>
          <a:p>
            <a:pPr>
              <a:lnSpc>
                <a:spcPct val="150000"/>
              </a:lnSpc>
              <a:buClr>
                <a:schemeClr val="accent1">
                  <a:lumMod val="75000"/>
                </a:schemeClr>
              </a:buClr>
              <a:buFont typeface="Wingdings" panose="05000000000000000000" pitchFamily="2" charset="2"/>
              <a:buChar char="§"/>
            </a:pPr>
            <a:endParaRPr lang="en-US" sz="2400" dirty="0">
              <a:solidFill>
                <a:srgbClr val="2D4E69"/>
              </a:solidFill>
              <a:cs typeface="Arial"/>
            </a:endParaRPr>
          </a:p>
          <a:p>
            <a:pPr>
              <a:lnSpc>
                <a:spcPct val="150000"/>
              </a:lnSpc>
              <a:buClr>
                <a:schemeClr val="accent1">
                  <a:lumMod val="75000"/>
                </a:schemeClr>
              </a:buClr>
              <a:buFont typeface="Wingdings" panose="05000000000000000000" pitchFamily="2" charset="2"/>
              <a:buChar char="§"/>
            </a:pPr>
            <a:endParaRPr lang="en-US" sz="2400" dirty="0">
              <a:solidFill>
                <a:srgbClr val="2D4E69"/>
              </a:solidFill>
              <a:cs typeface="Arial"/>
            </a:endParaRPr>
          </a:p>
          <a:p>
            <a:pPr>
              <a:lnSpc>
                <a:spcPct val="150000"/>
              </a:lnSpc>
              <a:buClr>
                <a:schemeClr val="accent1">
                  <a:lumMod val="75000"/>
                </a:schemeClr>
              </a:buClr>
              <a:buFont typeface="Wingdings" panose="05000000000000000000" pitchFamily="2" charset="2"/>
              <a:buChar char="§"/>
            </a:pPr>
            <a:endParaRPr lang="en-US" sz="2400" dirty="0">
              <a:solidFill>
                <a:srgbClr val="2D4E69"/>
              </a:solidFill>
              <a:cs typeface="Arial"/>
            </a:endParaRPr>
          </a:p>
        </p:txBody>
      </p:sp>
    </p:spTree>
    <p:extLst>
      <p:ext uri="{BB962C8B-B14F-4D97-AF65-F5344CB8AC3E}">
        <p14:creationId xmlns:p14="http://schemas.microsoft.com/office/powerpoint/2010/main" val="1627846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5317C-879B-48A8-3D29-E2462F1E2D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E87802-9887-AE4B-5C6D-CA3CC15CC3B5}"/>
              </a:ext>
            </a:extLst>
          </p:cNvPr>
          <p:cNvSpPr>
            <a:spLocks noGrp="1"/>
          </p:cNvSpPr>
          <p:nvPr>
            <p:ph type="title"/>
          </p:nvPr>
        </p:nvSpPr>
        <p:spPr>
          <a:xfrm>
            <a:off x="327850" y="204465"/>
            <a:ext cx="8515350" cy="611419"/>
          </a:xfrm>
        </p:spPr>
        <p:txBody>
          <a:bodyPr>
            <a:normAutofit/>
          </a:bodyPr>
          <a:lstStyle/>
          <a:p>
            <a:r>
              <a:rPr lang="en-US" sz="3600" dirty="0"/>
              <a:t>Title IX Regulations: Retaliation</a:t>
            </a:r>
          </a:p>
        </p:txBody>
      </p:sp>
      <p:sp>
        <p:nvSpPr>
          <p:cNvPr id="10" name="Text Placeholder 5">
            <a:extLst>
              <a:ext uri="{FF2B5EF4-FFF2-40B4-BE49-F238E27FC236}">
                <a16:creationId xmlns:a16="http://schemas.microsoft.com/office/drawing/2014/main" id="{85E3FF2C-E957-2392-7C3C-C7A75F457E61}"/>
              </a:ext>
            </a:extLst>
          </p:cNvPr>
          <p:cNvSpPr>
            <a:spLocks noGrp="1"/>
          </p:cNvSpPr>
          <p:nvPr>
            <p:ph idx="1"/>
          </p:nvPr>
        </p:nvSpPr>
        <p:spPr>
          <a:xfrm>
            <a:off x="628650" y="1159106"/>
            <a:ext cx="7886700" cy="4796526"/>
          </a:xfrm>
        </p:spPr>
        <p:txBody>
          <a:bodyPr vert="horz" lIns="0" tIns="0" rIns="0" bIns="0" anchor="t">
            <a:normAutofit fontScale="925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The institution must keep confidential the identity of:</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a:rPr>
              <a:t>Any individual who has made a Title IX report or complaint </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a:rPr>
              <a:t>Any Complainant</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a:rPr>
              <a:t>Any individual who has been reported to be the perpetrator </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a:rPr>
              <a:t>Any Respondent</a:t>
            </a:r>
          </a:p>
          <a:p>
            <a:pPr lvl="1">
              <a:lnSpc>
                <a:spcPct val="150000"/>
              </a:lnSpc>
              <a:buClr>
                <a:schemeClr val="accent1">
                  <a:lumMod val="75000"/>
                </a:schemeClr>
              </a:buClr>
              <a:buFont typeface="Wingdings" panose="05000000000000000000" pitchFamily="2" charset="2"/>
              <a:buChar char="§"/>
            </a:pPr>
            <a:r>
              <a:rPr lang="en-US" sz="2000" dirty="0">
                <a:solidFill>
                  <a:srgbClr val="2D4E69"/>
                </a:solidFill>
                <a:cs typeface="Arial"/>
              </a:rPr>
              <a:t>Any witness</a:t>
            </a:r>
          </a:p>
          <a:p>
            <a:pPr>
              <a:lnSpc>
                <a:spcPct val="150000"/>
              </a:lnSpc>
              <a:buClr>
                <a:schemeClr val="accent1">
                  <a:lumMod val="75000"/>
                </a:schemeClr>
              </a:buClr>
              <a:buFont typeface="Wingdings" panose="05000000000000000000" pitchFamily="2" charset="2"/>
              <a:buChar char="§"/>
            </a:pPr>
            <a:r>
              <a:rPr lang="en-US" sz="2400" dirty="0">
                <a:solidFill>
                  <a:srgbClr val="2D4E69"/>
                </a:solidFill>
                <a:cs typeface="Arial"/>
              </a:rPr>
              <a:t>Exception:  As may be permitted by the FERPA statute or regulations, or as required by law, or to carry out the purposes of the Title IX regulations, including the conduct of any investigation, hearing, or judicial proceeding.</a:t>
            </a:r>
          </a:p>
        </p:txBody>
      </p:sp>
      <p:pic>
        <p:nvPicPr>
          <p:cNvPr id="2" name="Picture 2" descr="Stamp that says confidential">
            <a:extLst>
              <a:ext uri="{FF2B5EF4-FFF2-40B4-BE49-F238E27FC236}">
                <a16:creationId xmlns:a16="http://schemas.microsoft.com/office/drawing/2014/main" id="{F1BE5D66-FF56-5C7A-77C7-F6786221C7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406" y="3120005"/>
            <a:ext cx="2069588" cy="874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610064"/>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88DA8"/>
      </a:dk2>
      <a:lt2>
        <a:srgbClr val="47463D"/>
      </a:lt2>
      <a:accent1>
        <a:srgbClr val="388DA8"/>
      </a:accent1>
      <a:accent2>
        <a:srgbClr val="736772"/>
      </a:accent2>
      <a:accent3>
        <a:srgbClr val="A26946"/>
      </a:accent3>
      <a:accent4>
        <a:srgbClr val="8064A2"/>
      </a:accent4>
      <a:accent5>
        <a:srgbClr val="A05B56"/>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44A40ED8A7B14DBCE9F4836A2E6CA3" ma:contentTypeVersion="12" ma:contentTypeDescription="Create a new document." ma:contentTypeScope="" ma:versionID="3b0ecdeabd337e7f34850a05568fedfb">
  <xsd:schema xmlns:xsd="http://www.w3.org/2001/XMLSchema" xmlns:xs="http://www.w3.org/2001/XMLSchema" xmlns:p="http://schemas.microsoft.com/office/2006/metadata/properties" xmlns:ns3="7bda8b6e-d74d-4edf-a84b-583a5cad09a3" targetNamespace="http://schemas.microsoft.com/office/2006/metadata/properties" ma:root="true" ma:fieldsID="5118afe853d5ea5c9ad88c2c2e635c6a" ns3:_="">
    <xsd:import namespace="7bda8b6e-d74d-4edf-a84b-583a5cad09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8b6e-d74d-4edf-a84b-583a5cad09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bda8b6e-d74d-4edf-a84b-583a5cad09a3" xsi:nil="true"/>
  </documentManagement>
</p:properties>
</file>

<file path=customXml/itemProps1.xml><?xml version="1.0" encoding="utf-8"?>
<ds:datastoreItem xmlns:ds="http://schemas.openxmlformats.org/officeDocument/2006/customXml" ds:itemID="{6534CA21-C833-4431-855C-04B2A586B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8b6e-d74d-4edf-a84b-583a5cad0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D3B26D-328E-46C0-BB91-BEA7DFD27C0F}">
  <ds:schemaRefs>
    <ds:schemaRef ds:uri="http://schemas.microsoft.com/sharepoint/v3/contenttype/forms"/>
  </ds:schemaRefs>
</ds:datastoreItem>
</file>

<file path=customXml/itemProps3.xml><?xml version="1.0" encoding="utf-8"?>
<ds:datastoreItem xmlns:ds="http://schemas.openxmlformats.org/officeDocument/2006/customXml" ds:itemID="{787BCA12-80EA-4F52-8512-7A70E712FEB5}">
  <ds:schemaRefs>
    <ds:schemaRef ds:uri="http://schemas.openxmlformats.org/package/2006/metadata/core-properties"/>
    <ds:schemaRef ds:uri="http://purl.org/dc/elements/1.1/"/>
    <ds:schemaRef ds:uri="http://purl.org/dc/terms/"/>
    <ds:schemaRef ds:uri="7bda8b6e-d74d-4edf-a84b-583a5cad09a3"/>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25608</TotalTime>
  <Words>629</Words>
  <Application>Microsoft Macintosh PowerPoint</Application>
  <PresentationFormat>On-screen Show (4:3)</PresentationFormat>
  <Paragraphs>59</Paragraphs>
  <Slides>10</Slides>
  <Notes>10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Aptos</vt:lpstr>
      <vt:lpstr>Aptos Display</vt:lpstr>
      <vt:lpstr>Arial</vt:lpstr>
      <vt:lpstr>Calibri</vt:lpstr>
      <vt:lpstr>Helvetica LT Std Light</vt:lpstr>
      <vt:lpstr>Wingdings</vt:lpstr>
      <vt:lpstr>Office Theme</vt:lpstr>
      <vt:lpstr>Custom Design</vt:lpstr>
      <vt:lpstr>Grievance Procedures</vt:lpstr>
      <vt:lpstr>What Are Grievance Procedures?</vt:lpstr>
      <vt:lpstr>TIX Sexual Harassment Grievance Process</vt:lpstr>
      <vt:lpstr>TIX Sexual Harassment Grievance Process</vt:lpstr>
      <vt:lpstr>Standards of Evidence</vt:lpstr>
      <vt:lpstr>PSVHEA Grievance Procedures</vt:lpstr>
      <vt:lpstr>PSVHEA Grievance Procedures</vt:lpstr>
      <vt:lpstr>Title IX Regulations: Retaliation</vt:lpstr>
      <vt:lpstr>Title IX Regulations: Retaliation</vt:lpstr>
      <vt:lpstr>Title IX Regulations: Retaliation</vt:lpstr>
    </vt:vector>
  </TitlesOfParts>
  <Company>Tamada Brown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Phyllis Tamada Brown</dc:creator>
  <cp:lastModifiedBy>Sarah Uhl</cp:lastModifiedBy>
  <cp:revision>64</cp:revision>
  <cp:lastPrinted>2026-09-08T21:27:59Z</cp:lastPrinted>
  <dcterms:created xsi:type="dcterms:W3CDTF">2015-07-07T16:02:44Z</dcterms:created>
  <dcterms:modified xsi:type="dcterms:W3CDTF">2026-10-01T19:35:32Z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0x0101007744A40ED8A7B14DBCE9F4836A2E6CA3</vt:lpwstr>
  </property>
</Properties>
</file>