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89" r:id="rId5"/>
  </p:sldMasterIdLst>
  <p:notesMasterIdLst>
    <p:notesMasterId r:id="rId24"/>
  </p:notesMasterIdLst>
  <p:handoutMasterIdLst>
    <p:handoutMasterId r:id="rId25"/>
  </p:handoutMasterIdLst>
  <p:sldIdLst>
    <p:sldId id="716" r:id="rId6"/>
    <p:sldId id="717" r:id="rId7"/>
    <p:sldId id="718" r:id="rId8"/>
    <p:sldId id="719" r:id="rId9"/>
    <p:sldId id="720" r:id="rId10"/>
    <p:sldId id="721" r:id="rId11"/>
    <p:sldId id="722" r:id="rId12"/>
    <p:sldId id="723" r:id="rId13"/>
    <p:sldId id="724" r:id="rId14"/>
    <p:sldId id="725" r:id="rId15"/>
    <p:sldId id="726" r:id="rId16"/>
    <p:sldId id="727" r:id="rId17"/>
    <p:sldId id="728" r:id="rId18"/>
    <p:sldId id="729" r:id="rId19"/>
    <p:sldId id="730" r:id="rId20"/>
    <p:sldId id="731" r:id="rId21"/>
    <p:sldId id="732" r:id="rId22"/>
    <p:sldId id="733" r:id="rId23"/>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13FA4F85-2D29-4D15-8CC6-3D65659E0605}">
          <p14:sldIdLst>
            <p14:sldId id="716"/>
            <p14:sldId id="717"/>
            <p14:sldId id="718"/>
            <p14:sldId id="719"/>
            <p14:sldId id="720"/>
            <p14:sldId id="721"/>
            <p14:sldId id="722"/>
            <p14:sldId id="723"/>
            <p14:sldId id="724"/>
            <p14:sldId id="725"/>
            <p14:sldId id="726"/>
            <p14:sldId id="727"/>
            <p14:sldId id="728"/>
            <p14:sldId id="729"/>
            <p14:sldId id="730"/>
            <p14:sldId id="731"/>
            <p14:sldId id="732"/>
            <p14:sldId id="733"/>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AB09F0-003C-8F14-2357-F7B524FD87D4}" name="George Sellis" initials="GS" userId="S::gps@hmbr.com::653045c4-0a73-42c3-8c78-69e1c0ce80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E69"/>
    <a:srgbClr val="A3B6C5"/>
    <a:srgbClr val="65869F"/>
    <a:srgbClr val="D7D6CF"/>
    <a:srgbClr val="437083"/>
    <a:srgbClr val="6C6864"/>
    <a:srgbClr val="A45311"/>
    <a:srgbClr val="2E5B7D"/>
    <a:srgbClr val="2B6D81"/>
    <a:srgbClr val="94B9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38" autoAdjust="0"/>
    <p:restoredTop sz="77671" autoAdjust="0"/>
  </p:normalViewPr>
  <p:slideViewPr>
    <p:cSldViewPr snapToGrid="0">
      <p:cViewPr varScale="1">
        <p:scale>
          <a:sx n="97" d="100"/>
          <a:sy n="97" d="100"/>
        </p:scale>
        <p:origin x="2208" y="192"/>
      </p:cViewPr>
      <p:guideLst>
        <p:guide orient="horz"/>
        <p:guide/>
      </p:guideLst>
    </p:cSldViewPr>
  </p:slideViewPr>
  <p:outlineViewPr>
    <p:cViewPr>
      <p:scale>
        <a:sx n="33" d="100"/>
        <a:sy n="33" d="100"/>
      </p:scale>
      <p:origin x="0" y="-5048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Bothfeld" userId="dafff253-667d-41f7-a646-051c0c58f757" providerId="ADAL" clId="{16A1351E-C712-4F92-8701-6981DAC79D29}"/>
    <pc:docChg chg="undo redo custSel addSld delSld modSld sldOrd modSection modNotesMaster modHandout">
      <pc:chgData name="Emily Bothfeld" userId="dafff253-667d-41f7-a646-051c0c58f757" providerId="ADAL" clId="{16A1351E-C712-4F92-8701-6981DAC79D29}" dt="2026-09-24T16:27:03.471" v="6797" actId="20577"/>
      <pc:docMkLst>
        <pc:docMk/>
      </pc:docMkLst>
      <pc:sldChg chg="modNotes">
        <pc:chgData name="Emily Bothfeld" userId="dafff253-667d-41f7-a646-051c0c58f757" providerId="ADAL" clId="{16A1351E-C712-4F92-8701-6981DAC79D29}" dt="2026-09-24T16:24:55.398" v="6714" actId="368"/>
        <pc:sldMkLst>
          <pc:docMk/>
          <pc:sldMk cId="2120214497" sldId="521"/>
        </pc:sldMkLst>
      </pc:sldChg>
      <pc:sldChg chg="modSp mod">
        <pc:chgData name="Emily Bothfeld" userId="dafff253-667d-41f7-a646-051c0c58f757" providerId="ADAL" clId="{16A1351E-C712-4F92-8701-6981DAC79D29}" dt="2026-09-06T14:43:24.679" v="553" actId="20577"/>
        <pc:sldMkLst>
          <pc:docMk/>
          <pc:sldMk cId="2163819513" sldId="529"/>
        </pc:sldMkLst>
        <pc:spChg chg="mod">
          <ac:chgData name="Emily Bothfeld" userId="dafff253-667d-41f7-a646-051c0c58f757" providerId="ADAL" clId="{16A1351E-C712-4F92-8701-6981DAC79D29}" dt="2026-09-06T14:43:24.679" v="553" actId="20577"/>
          <ac:spMkLst>
            <pc:docMk/>
            <pc:sldMk cId="2163819513" sldId="529"/>
            <ac:spMk id="3" creationId="{F19ECF7F-08A7-D57E-B8EE-B71FD9317738}"/>
          </ac:spMkLst>
        </pc:spChg>
      </pc:sldChg>
      <pc:sldChg chg="modSp mod modNotes">
        <pc:chgData name="Emily Bothfeld" userId="dafff253-667d-41f7-a646-051c0c58f757" providerId="ADAL" clId="{16A1351E-C712-4F92-8701-6981DAC79D29}" dt="2026-09-24T16:24:54.939" v="6436" actId="368"/>
        <pc:sldMkLst>
          <pc:docMk/>
          <pc:sldMk cId="2802502085" sldId="558"/>
        </pc:sldMkLst>
        <pc:spChg chg="mod">
          <ac:chgData name="Emily Bothfeld" userId="dafff253-667d-41f7-a646-051c0c58f757" providerId="ADAL" clId="{16A1351E-C712-4F92-8701-6981DAC79D29}" dt="2026-09-08T21:31:18.588" v="6326" actId="20577"/>
          <ac:spMkLst>
            <pc:docMk/>
            <pc:sldMk cId="2802502085" sldId="558"/>
            <ac:spMk id="10" creationId="{E2910CA4-A220-5E77-ED29-62F8A18CB00B}"/>
          </ac:spMkLst>
        </pc:spChg>
      </pc:sldChg>
      <pc:sldChg chg="modNotes">
        <pc:chgData name="Emily Bothfeld" userId="dafff253-667d-41f7-a646-051c0c58f757" providerId="ADAL" clId="{16A1351E-C712-4F92-8701-6981DAC79D29}" dt="2026-09-24T16:24:54.955" v="6448" actId="368"/>
        <pc:sldMkLst>
          <pc:docMk/>
          <pc:sldMk cId="162295815" sldId="559"/>
        </pc:sldMkLst>
      </pc:sldChg>
      <pc:sldChg chg="modNotes">
        <pc:chgData name="Emily Bothfeld" userId="dafff253-667d-41f7-a646-051c0c58f757" providerId="ADAL" clId="{16A1351E-C712-4F92-8701-6981DAC79D29}" dt="2026-09-24T16:24:55.002" v="6472" actId="368"/>
        <pc:sldMkLst>
          <pc:docMk/>
          <pc:sldMk cId="3295656356" sldId="560"/>
        </pc:sldMkLst>
      </pc:sldChg>
      <pc:sldChg chg="modNotes">
        <pc:chgData name="Emily Bothfeld" userId="dafff253-667d-41f7-a646-051c0c58f757" providerId="ADAL" clId="{16A1351E-C712-4F92-8701-6981DAC79D29}" dt="2026-09-24T16:24:54.986" v="6462" actId="368"/>
        <pc:sldMkLst>
          <pc:docMk/>
          <pc:sldMk cId="3897586019" sldId="561"/>
        </pc:sldMkLst>
      </pc:sldChg>
      <pc:sldChg chg="modNotes">
        <pc:chgData name="Emily Bothfeld" userId="dafff253-667d-41f7-a646-051c0c58f757" providerId="ADAL" clId="{16A1351E-C712-4F92-8701-6981DAC79D29}" dt="2026-09-24T16:24:54.939" v="6438" actId="368"/>
        <pc:sldMkLst>
          <pc:docMk/>
          <pc:sldMk cId="417708786" sldId="563"/>
        </pc:sldMkLst>
      </pc:sldChg>
      <pc:sldChg chg="modSp mod modNotes">
        <pc:chgData name="Emily Bothfeld" userId="dafff253-667d-41f7-a646-051c0c58f757" providerId="ADAL" clId="{16A1351E-C712-4F92-8701-6981DAC79D29}" dt="2026-09-24T16:24:54.977" v="6460" actId="368"/>
        <pc:sldMkLst>
          <pc:docMk/>
          <pc:sldMk cId="2685220603" sldId="564"/>
        </pc:sldMkLst>
        <pc:spChg chg="mod">
          <ac:chgData name="Emily Bothfeld" userId="dafff253-667d-41f7-a646-051c0c58f757" providerId="ADAL" clId="{16A1351E-C712-4F92-8701-6981DAC79D29}" dt="2026-09-06T14:42:06.078" v="550" actId="20577"/>
          <ac:spMkLst>
            <pc:docMk/>
            <pc:sldMk cId="2685220603" sldId="564"/>
            <ac:spMk id="10" creationId="{215DA3FA-86DB-59B9-3CF6-88B75EC0A9D4}"/>
          </ac:spMkLst>
        </pc:spChg>
      </pc:sldChg>
      <pc:sldChg chg="modNotes">
        <pc:chgData name="Emily Bothfeld" userId="dafff253-667d-41f7-a646-051c0c58f757" providerId="ADAL" clId="{16A1351E-C712-4F92-8701-6981DAC79D29}" dt="2026-09-24T16:24:54.977" v="6458" actId="368"/>
        <pc:sldMkLst>
          <pc:docMk/>
          <pc:sldMk cId="96419370" sldId="566"/>
        </pc:sldMkLst>
      </pc:sldChg>
      <pc:sldChg chg="modNotes">
        <pc:chgData name="Emily Bothfeld" userId="dafff253-667d-41f7-a646-051c0c58f757" providerId="ADAL" clId="{16A1351E-C712-4F92-8701-6981DAC79D29}" dt="2026-09-24T16:24:54.986" v="6464" actId="368"/>
        <pc:sldMkLst>
          <pc:docMk/>
          <pc:sldMk cId="1458703114" sldId="567"/>
        </pc:sldMkLst>
      </pc:sldChg>
      <pc:sldChg chg="modNotes">
        <pc:chgData name="Emily Bothfeld" userId="dafff253-667d-41f7-a646-051c0c58f757" providerId="ADAL" clId="{16A1351E-C712-4F92-8701-6981DAC79D29}" dt="2026-09-24T16:24:55.002" v="6474" actId="368"/>
        <pc:sldMkLst>
          <pc:docMk/>
          <pc:sldMk cId="3464974869" sldId="568"/>
        </pc:sldMkLst>
      </pc:sldChg>
      <pc:sldChg chg="modNotes">
        <pc:chgData name="Emily Bothfeld" userId="dafff253-667d-41f7-a646-051c0c58f757" providerId="ADAL" clId="{16A1351E-C712-4F92-8701-6981DAC79D29}" dt="2026-09-24T16:24:54.986" v="6466" actId="368"/>
        <pc:sldMkLst>
          <pc:docMk/>
          <pc:sldMk cId="1568316422" sldId="569"/>
        </pc:sldMkLst>
      </pc:sldChg>
      <pc:sldChg chg="addSp delSp modSp mod modNotes">
        <pc:chgData name="Emily Bothfeld" userId="dafff253-667d-41f7-a646-051c0c58f757" providerId="ADAL" clId="{16A1351E-C712-4F92-8701-6981DAC79D29}" dt="2026-09-24T16:24:55.065" v="6516" actId="368"/>
        <pc:sldMkLst>
          <pc:docMk/>
          <pc:sldMk cId="417124768" sldId="570"/>
        </pc:sldMkLst>
        <pc:spChg chg="mod">
          <ac:chgData name="Emily Bothfeld" userId="dafff253-667d-41f7-a646-051c0c58f757" providerId="ADAL" clId="{16A1351E-C712-4F92-8701-6981DAC79D29}" dt="2026-09-06T14:55:25.331" v="1159" actId="1076"/>
          <ac:spMkLst>
            <pc:docMk/>
            <pc:sldMk cId="417124768" sldId="570"/>
            <ac:spMk id="4" creationId="{A6EF2B44-17EB-2440-66BA-B95D13BE94E0}"/>
          </ac:spMkLst>
        </pc:spChg>
        <pc:spChg chg="mod">
          <ac:chgData name="Emily Bothfeld" userId="dafff253-667d-41f7-a646-051c0c58f757" providerId="ADAL" clId="{16A1351E-C712-4F92-8701-6981DAC79D29}" dt="2026-09-06T14:55:29.710" v="1160" actId="1076"/>
          <ac:spMkLst>
            <pc:docMk/>
            <pc:sldMk cId="417124768" sldId="570"/>
            <ac:spMk id="9" creationId="{D9ED7BDE-84CD-4894-FD9E-A9858141FD22}"/>
          </ac:spMkLst>
        </pc:spChg>
        <pc:spChg chg="mod">
          <ac:chgData name="Emily Bothfeld" userId="dafff253-667d-41f7-a646-051c0c58f757" providerId="ADAL" clId="{16A1351E-C712-4F92-8701-6981DAC79D29}" dt="2026-09-06T14:55:19.913" v="1158" actId="1076"/>
          <ac:spMkLst>
            <pc:docMk/>
            <pc:sldMk cId="417124768" sldId="570"/>
            <ac:spMk id="12" creationId="{472B71BA-7938-631E-1523-21D78A544BE7}"/>
          </ac:spMkLst>
        </pc:spChg>
      </pc:sldChg>
      <pc:sldChg chg="modSp mod modNotes">
        <pc:chgData name="Emily Bothfeld" userId="dafff253-667d-41f7-a646-051c0c58f757" providerId="ADAL" clId="{16A1351E-C712-4F92-8701-6981DAC79D29}" dt="2026-09-24T16:27:03.471" v="6797" actId="20577"/>
        <pc:sldMkLst>
          <pc:docMk/>
          <pc:sldMk cId="2801108921" sldId="571"/>
        </pc:sldMkLst>
        <pc:spChg chg="mod">
          <ac:chgData name="Emily Bothfeld" userId="dafff253-667d-41f7-a646-051c0c58f757" providerId="ADAL" clId="{16A1351E-C712-4F92-8701-6981DAC79D29}" dt="2026-09-24T16:27:03.471" v="6797" actId="20577"/>
          <ac:spMkLst>
            <pc:docMk/>
            <pc:sldMk cId="2801108921" sldId="571"/>
            <ac:spMk id="10" creationId="{A1514247-6ACD-0BBA-46F7-036C26AE48FA}"/>
          </ac:spMkLst>
        </pc:spChg>
      </pc:sldChg>
      <pc:sldChg chg="modSp mod modNotes">
        <pc:chgData name="Emily Bothfeld" userId="dafff253-667d-41f7-a646-051c0c58f757" providerId="ADAL" clId="{16A1351E-C712-4F92-8701-6981DAC79D29}" dt="2026-09-24T16:24:55.018" v="6488" actId="368"/>
        <pc:sldMkLst>
          <pc:docMk/>
          <pc:sldMk cId="1440027463" sldId="576"/>
        </pc:sldMkLst>
        <pc:spChg chg="mod">
          <ac:chgData name="Emily Bothfeld" userId="dafff253-667d-41f7-a646-051c0c58f757" providerId="ADAL" clId="{16A1351E-C712-4F92-8701-6981DAC79D29}" dt="2026-09-08T19:14:10.779" v="2066" actId="20577"/>
          <ac:spMkLst>
            <pc:docMk/>
            <pc:sldMk cId="1440027463" sldId="576"/>
            <ac:spMk id="3" creationId="{9648F496-1415-993F-789C-21BCEEFEA440}"/>
          </ac:spMkLst>
        </pc:spChg>
      </pc:sldChg>
      <pc:sldChg chg="modNotes">
        <pc:chgData name="Emily Bothfeld" userId="dafff253-667d-41f7-a646-051c0c58f757" providerId="ADAL" clId="{16A1351E-C712-4F92-8701-6981DAC79D29}" dt="2026-09-24T16:24:55.034" v="6492" actId="368"/>
        <pc:sldMkLst>
          <pc:docMk/>
          <pc:sldMk cId="2143666316" sldId="577"/>
        </pc:sldMkLst>
      </pc:sldChg>
      <pc:sldChg chg="modSp mod modNotes modNotesTx">
        <pc:chgData name="Emily Bothfeld" userId="dafff253-667d-41f7-a646-051c0c58f757" providerId="ADAL" clId="{16A1351E-C712-4F92-8701-6981DAC79D29}" dt="2026-09-24T16:24:55.049" v="6508" actId="368"/>
        <pc:sldMkLst>
          <pc:docMk/>
          <pc:sldMk cId="2084601555" sldId="579"/>
        </pc:sldMkLst>
        <pc:spChg chg="mod">
          <ac:chgData name="Emily Bothfeld" userId="dafff253-667d-41f7-a646-051c0c58f757" providerId="ADAL" clId="{16A1351E-C712-4F92-8701-6981DAC79D29}" dt="2026-09-08T20:43:01.700" v="4278" actId="313"/>
          <ac:spMkLst>
            <pc:docMk/>
            <pc:sldMk cId="2084601555" sldId="579"/>
            <ac:spMk id="10" creationId="{E22C90FC-C2E2-3DC6-4B5E-11F741097F9A}"/>
          </ac:spMkLst>
        </pc:spChg>
      </pc:sldChg>
      <pc:sldChg chg="modSp mod modNotes modNotesTx">
        <pc:chgData name="Emily Bothfeld" userId="dafff253-667d-41f7-a646-051c0c58f757" providerId="ADAL" clId="{16A1351E-C712-4F92-8701-6981DAC79D29}" dt="2026-09-24T16:24:55.065" v="6510" actId="368"/>
        <pc:sldMkLst>
          <pc:docMk/>
          <pc:sldMk cId="1327044798" sldId="580"/>
        </pc:sldMkLst>
        <pc:spChg chg="mod">
          <ac:chgData name="Emily Bothfeld" userId="dafff253-667d-41f7-a646-051c0c58f757" providerId="ADAL" clId="{16A1351E-C712-4F92-8701-6981DAC79D29}" dt="2026-09-06T14:59:06.687" v="1286" actId="27636"/>
          <ac:spMkLst>
            <pc:docMk/>
            <pc:sldMk cId="1327044798" sldId="580"/>
            <ac:spMk id="10" creationId="{48D2A1D2-C75F-B0FD-AD99-61F4A73D1BA6}"/>
          </ac:spMkLst>
        </pc:spChg>
      </pc:sldChg>
      <pc:sldChg chg="modNotes">
        <pc:chgData name="Emily Bothfeld" userId="dafff253-667d-41f7-a646-051c0c58f757" providerId="ADAL" clId="{16A1351E-C712-4F92-8701-6981DAC79D29}" dt="2026-09-24T16:24:55.065" v="6512" actId="368"/>
        <pc:sldMkLst>
          <pc:docMk/>
          <pc:sldMk cId="1553409974" sldId="581"/>
        </pc:sldMkLst>
      </pc:sldChg>
      <pc:sldChg chg="modNotes">
        <pc:chgData name="Emily Bothfeld" userId="dafff253-667d-41f7-a646-051c0c58f757" providerId="ADAL" clId="{16A1351E-C712-4F92-8701-6981DAC79D29}" dt="2026-09-24T16:24:55.065" v="6514" actId="368"/>
        <pc:sldMkLst>
          <pc:docMk/>
          <pc:sldMk cId="3096098512" sldId="582"/>
        </pc:sldMkLst>
      </pc:sldChg>
      <pc:sldChg chg="modNotes">
        <pc:chgData name="Emily Bothfeld" userId="dafff253-667d-41f7-a646-051c0c58f757" providerId="ADAL" clId="{16A1351E-C712-4F92-8701-6981DAC79D29}" dt="2026-09-24T16:24:55.078" v="6518" actId="368"/>
        <pc:sldMkLst>
          <pc:docMk/>
          <pc:sldMk cId="420370676" sldId="583"/>
        </pc:sldMkLst>
      </pc:sldChg>
      <pc:sldChg chg="modSp mod modNotes">
        <pc:chgData name="Emily Bothfeld" userId="dafff253-667d-41f7-a646-051c0c58f757" providerId="ADAL" clId="{16A1351E-C712-4F92-8701-6981DAC79D29}" dt="2026-09-24T16:24:55.081" v="6522" actId="368"/>
        <pc:sldMkLst>
          <pc:docMk/>
          <pc:sldMk cId="3741602384" sldId="584"/>
        </pc:sldMkLst>
        <pc:spChg chg="mod">
          <ac:chgData name="Emily Bothfeld" userId="dafff253-667d-41f7-a646-051c0c58f757" providerId="ADAL" clId="{16A1351E-C712-4F92-8701-6981DAC79D29}" dt="2026-09-08T20:44:58.311" v="4448" actId="20577"/>
          <ac:spMkLst>
            <pc:docMk/>
            <pc:sldMk cId="3741602384" sldId="584"/>
            <ac:spMk id="10" creationId="{4DE1AD8C-30E3-0433-A809-F8F97BBD1718}"/>
          </ac:spMkLst>
        </pc:spChg>
      </pc:sldChg>
      <pc:sldChg chg="modSp mod modNotes">
        <pc:chgData name="Emily Bothfeld" userId="dafff253-667d-41f7-a646-051c0c58f757" providerId="ADAL" clId="{16A1351E-C712-4F92-8701-6981DAC79D29}" dt="2026-09-24T16:24:55.081" v="6526" actId="368"/>
        <pc:sldMkLst>
          <pc:docMk/>
          <pc:sldMk cId="3111158118" sldId="585"/>
        </pc:sldMkLst>
        <pc:spChg chg="mod">
          <ac:chgData name="Emily Bothfeld" userId="dafff253-667d-41f7-a646-051c0c58f757" providerId="ADAL" clId="{16A1351E-C712-4F92-8701-6981DAC79D29}" dt="2026-09-06T14:46:49.085" v="837" actId="20577"/>
          <ac:spMkLst>
            <pc:docMk/>
            <pc:sldMk cId="3111158118" sldId="585"/>
            <ac:spMk id="10" creationId="{AD39B7B3-E0BE-49B8-5785-1C0A8314F9F7}"/>
          </ac:spMkLst>
        </pc:spChg>
      </pc:sldChg>
      <pc:sldChg chg="modNotes">
        <pc:chgData name="Emily Bothfeld" userId="dafff253-667d-41f7-a646-051c0c58f757" providerId="ADAL" clId="{16A1351E-C712-4F92-8701-6981DAC79D29}" dt="2026-09-24T16:24:55.101" v="6532" actId="368"/>
        <pc:sldMkLst>
          <pc:docMk/>
          <pc:sldMk cId="937355859" sldId="586"/>
        </pc:sldMkLst>
      </pc:sldChg>
      <pc:sldChg chg="modSp mod modNotes">
        <pc:chgData name="Emily Bothfeld" userId="dafff253-667d-41f7-a646-051c0c58f757" providerId="ADAL" clId="{16A1351E-C712-4F92-8701-6981DAC79D29}" dt="2026-09-24T16:24:55.103" v="6536" actId="368"/>
        <pc:sldMkLst>
          <pc:docMk/>
          <pc:sldMk cId="4185595565" sldId="587"/>
        </pc:sldMkLst>
        <pc:spChg chg="mod">
          <ac:chgData name="Emily Bothfeld" userId="dafff253-667d-41f7-a646-051c0c58f757" providerId="ADAL" clId="{16A1351E-C712-4F92-8701-6981DAC79D29}" dt="2026-09-08T20:46:35.033" v="4710" actId="20577"/>
          <ac:spMkLst>
            <pc:docMk/>
            <pc:sldMk cId="4185595565" sldId="587"/>
            <ac:spMk id="10" creationId="{9326CD73-14EE-DAFB-72D9-D26C3CA76504}"/>
          </ac:spMkLst>
        </pc:spChg>
      </pc:sldChg>
      <pc:sldChg chg="modNotes">
        <pc:chgData name="Emily Bothfeld" userId="dafff253-667d-41f7-a646-051c0c58f757" providerId="ADAL" clId="{16A1351E-C712-4F92-8701-6981DAC79D29}" dt="2026-09-24T16:24:55.113" v="6540" actId="368"/>
        <pc:sldMkLst>
          <pc:docMk/>
          <pc:sldMk cId="3510637506" sldId="588"/>
        </pc:sldMkLst>
      </pc:sldChg>
      <pc:sldChg chg="modSp mod modNotes">
        <pc:chgData name="Emily Bothfeld" userId="dafff253-667d-41f7-a646-051c0c58f757" providerId="ADAL" clId="{16A1351E-C712-4F92-8701-6981DAC79D29}" dt="2026-09-24T16:24:55.113" v="6544" actId="368"/>
        <pc:sldMkLst>
          <pc:docMk/>
          <pc:sldMk cId="841260423" sldId="589"/>
        </pc:sldMkLst>
        <pc:spChg chg="mod">
          <ac:chgData name="Emily Bothfeld" userId="dafff253-667d-41f7-a646-051c0c58f757" providerId="ADAL" clId="{16A1351E-C712-4F92-8701-6981DAC79D29}" dt="2026-09-08T20:48:10.476" v="4826"/>
          <ac:spMkLst>
            <pc:docMk/>
            <pc:sldMk cId="841260423" sldId="589"/>
            <ac:spMk id="10" creationId="{E16315F4-A484-427C-DCAA-16353FE18616}"/>
          </ac:spMkLst>
        </pc:spChg>
      </pc:sldChg>
      <pc:sldChg chg="modSp mod modNotes">
        <pc:chgData name="Emily Bothfeld" userId="dafff253-667d-41f7-a646-051c0c58f757" providerId="ADAL" clId="{16A1351E-C712-4F92-8701-6981DAC79D29}" dt="2026-09-24T16:24:55.081" v="6520" actId="368"/>
        <pc:sldMkLst>
          <pc:docMk/>
          <pc:sldMk cId="1426001499" sldId="590"/>
        </pc:sldMkLst>
        <pc:spChg chg="mod">
          <ac:chgData name="Emily Bothfeld" userId="dafff253-667d-41f7-a646-051c0c58f757" providerId="ADAL" clId="{16A1351E-C712-4F92-8701-6981DAC79D29}" dt="2026-09-06T14:46:13.013" v="775" actId="20577"/>
          <ac:spMkLst>
            <pc:docMk/>
            <pc:sldMk cId="1426001499" sldId="590"/>
            <ac:spMk id="10" creationId="{93990FA7-7B4F-56A4-F4C8-F5CCD3BF22A2}"/>
          </ac:spMkLst>
        </pc:spChg>
      </pc:sldChg>
      <pc:sldChg chg="modSp mod modNotes">
        <pc:chgData name="Emily Bothfeld" userId="dafff253-667d-41f7-a646-051c0c58f757" providerId="ADAL" clId="{16A1351E-C712-4F92-8701-6981DAC79D29}" dt="2026-09-24T16:24:55.081" v="6524" actId="368"/>
        <pc:sldMkLst>
          <pc:docMk/>
          <pc:sldMk cId="1599593661" sldId="591"/>
        </pc:sldMkLst>
        <pc:spChg chg="mod">
          <ac:chgData name="Emily Bothfeld" userId="dafff253-667d-41f7-a646-051c0c58f757" providerId="ADAL" clId="{16A1351E-C712-4F92-8701-6981DAC79D29}" dt="2026-09-06T14:47:06.351" v="923" actId="20577"/>
          <ac:spMkLst>
            <pc:docMk/>
            <pc:sldMk cId="1599593661" sldId="591"/>
            <ac:spMk id="10" creationId="{78A46554-0A65-F3A7-9753-ABEF29419FFA}"/>
          </ac:spMkLst>
        </pc:spChg>
      </pc:sldChg>
      <pc:sldChg chg="modSp mod modNotes">
        <pc:chgData name="Emily Bothfeld" userId="dafff253-667d-41f7-a646-051c0c58f757" providerId="ADAL" clId="{16A1351E-C712-4F92-8701-6981DAC79D29}" dt="2026-09-24T16:24:55.081" v="6528" actId="368"/>
        <pc:sldMkLst>
          <pc:docMk/>
          <pc:sldMk cId="2121892970" sldId="592"/>
        </pc:sldMkLst>
        <pc:spChg chg="mod">
          <ac:chgData name="Emily Bothfeld" userId="dafff253-667d-41f7-a646-051c0c58f757" providerId="ADAL" clId="{16A1351E-C712-4F92-8701-6981DAC79D29}" dt="2026-09-06T14:56:15.801" v="1162" actId="20577"/>
          <ac:spMkLst>
            <pc:docMk/>
            <pc:sldMk cId="2121892970" sldId="592"/>
            <ac:spMk id="10" creationId="{FC6E8DF3-4F7F-56A8-AB45-519362C39278}"/>
          </ac:spMkLst>
        </pc:spChg>
      </pc:sldChg>
      <pc:sldChg chg="modNotes">
        <pc:chgData name="Emily Bothfeld" userId="dafff253-667d-41f7-a646-051c0c58f757" providerId="ADAL" clId="{16A1351E-C712-4F92-8701-6981DAC79D29}" dt="2026-09-24T16:24:55.103" v="6534" actId="368"/>
        <pc:sldMkLst>
          <pc:docMk/>
          <pc:sldMk cId="3859268908" sldId="593"/>
        </pc:sldMkLst>
      </pc:sldChg>
      <pc:sldChg chg="modSp mod modNotes">
        <pc:chgData name="Emily Bothfeld" userId="dafff253-667d-41f7-a646-051c0c58f757" providerId="ADAL" clId="{16A1351E-C712-4F92-8701-6981DAC79D29}" dt="2026-09-24T16:24:55.113" v="6542" actId="368"/>
        <pc:sldMkLst>
          <pc:docMk/>
          <pc:sldMk cId="787761239" sldId="594"/>
        </pc:sldMkLst>
        <pc:spChg chg="mod">
          <ac:chgData name="Emily Bothfeld" userId="dafff253-667d-41f7-a646-051c0c58f757" providerId="ADAL" clId="{16A1351E-C712-4F92-8701-6981DAC79D29}" dt="2026-09-08T20:47:44.110" v="4825" actId="20577"/>
          <ac:spMkLst>
            <pc:docMk/>
            <pc:sldMk cId="787761239" sldId="594"/>
            <ac:spMk id="10" creationId="{419CF10F-3253-9FFE-1FB5-B34047117D8D}"/>
          </ac:spMkLst>
        </pc:spChg>
      </pc:sldChg>
      <pc:sldChg chg="modNotes">
        <pc:chgData name="Emily Bothfeld" userId="dafff253-667d-41f7-a646-051c0c58f757" providerId="ADAL" clId="{16A1351E-C712-4F92-8701-6981DAC79D29}" dt="2026-09-24T16:24:55.113" v="6546" actId="368"/>
        <pc:sldMkLst>
          <pc:docMk/>
          <pc:sldMk cId="1684147342" sldId="595"/>
        </pc:sldMkLst>
      </pc:sldChg>
      <pc:sldChg chg="modSp mod modNotes">
        <pc:chgData name="Emily Bothfeld" userId="dafff253-667d-41f7-a646-051c0c58f757" providerId="ADAL" clId="{16A1351E-C712-4F92-8701-6981DAC79D29}" dt="2026-09-24T16:24:55.081" v="6530" actId="368"/>
        <pc:sldMkLst>
          <pc:docMk/>
          <pc:sldMk cId="1297701799" sldId="596"/>
        </pc:sldMkLst>
        <pc:spChg chg="mod">
          <ac:chgData name="Emily Bothfeld" userId="dafff253-667d-41f7-a646-051c0c58f757" providerId="ADAL" clId="{16A1351E-C712-4F92-8701-6981DAC79D29}" dt="2026-09-06T14:48:06.464" v="1035" actId="20577"/>
          <ac:spMkLst>
            <pc:docMk/>
            <pc:sldMk cId="1297701799" sldId="596"/>
            <ac:spMk id="10" creationId="{BC590747-3803-9901-8981-1651B2394256}"/>
          </ac:spMkLst>
        </pc:spChg>
      </pc:sldChg>
      <pc:sldChg chg="modSp mod ord modNotes">
        <pc:chgData name="Emily Bothfeld" userId="dafff253-667d-41f7-a646-051c0c58f757" providerId="ADAL" clId="{16A1351E-C712-4F92-8701-6981DAC79D29}" dt="2026-09-24T16:24:55.178" v="6588" actId="368"/>
        <pc:sldMkLst>
          <pc:docMk/>
          <pc:sldMk cId="2739847741" sldId="607"/>
        </pc:sldMkLst>
        <pc:spChg chg="mod">
          <ac:chgData name="Emily Bothfeld" userId="dafff253-667d-41f7-a646-051c0c58f757" providerId="ADAL" clId="{16A1351E-C712-4F92-8701-6981DAC79D29}" dt="2026-09-08T21:06:50.649" v="5061" actId="20577"/>
          <ac:spMkLst>
            <pc:docMk/>
            <pc:sldMk cId="2739847741" sldId="607"/>
            <ac:spMk id="10" creationId="{FD4D6928-8EBC-8338-97C1-890ABD286940}"/>
          </ac:spMkLst>
        </pc:spChg>
      </pc:sldChg>
      <pc:sldChg chg="modNotes">
        <pc:chgData name="Emily Bothfeld" userId="dafff253-667d-41f7-a646-051c0c58f757" providerId="ADAL" clId="{16A1351E-C712-4F92-8701-6981DAC79D29}" dt="2026-09-24T16:24:55.018" v="6486" actId="368"/>
        <pc:sldMkLst>
          <pc:docMk/>
          <pc:sldMk cId="3537847648" sldId="614"/>
        </pc:sldMkLst>
      </pc:sldChg>
      <pc:sldChg chg="modNotes">
        <pc:chgData name="Emily Bothfeld" userId="dafff253-667d-41f7-a646-051c0c58f757" providerId="ADAL" clId="{16A1351E-C712-4F92-8701-6981DAC79D29}" dt="2026-09-24T16:24:55.002" v="6476" actId="368"/>
        <pc:sldMkLst>
          <pc:docMk/>
          <pc:sldMk cId="1685154682" sldId="615"/>
        </pc:sldMkLst>
      </pc:sldChg>
      <pc:sldChg chg="modSp mod modNotes">
        <pc:chgData name="Emily Bothfeld" userId="dafff253-667d-41f7-a646-051c0c58f757" providerId="ADAL" clId="{16A1351E-C712-4F92-8701-6981DAC79D29}" dt="2026-09-24T16:24:55.002" v="6478" actId="368"/>
        <pc:sldMkLst>
          <pc:docMk/>
          <pc:sldMk cId="684027274" sldId="616"/>
        </pc:sldMkLst>
        <pc:spChg chg="mod">
          <ac:chgData name="Emily Bothfeld" userId="dafff253-667d-41f7-a646-051c0c58f757" providerId="ADAL" clId="{16A1351E-C712-4F92-8701-6981DAC79D29}" dt="2026-09-08T20:40:17.781" v="4076" actId="27636"/>
          <ac:spMkLst>
            <pc:docMk/>
            <pc:sldMk cId="684027274" sldId="616"/>
            <ac:spMk id="10" creationId="{F953EAF1-C5C4-BBFF-9CDC-9056339E2B7F}"/>
          </ac:spMkLst>
        </pc:spChg>
      </pc:sldChg>
      <pc:sldChg chg="modNotes">
        <pc:chgData name="Emily Bothfeld" userId="dafff253-667d-41f7-a646-051c0c58f757" providerId="ADAL" clId="{16A1351E-C712-4F92-8701-6981DAC79D29}" dt="2026-09-24T16:24:55.018" v="6480" actId="368"/>
        <pc:sldMkLst>
          <pc:docMk/>
          <pc:sldMk cId="78962700" sldId="618"/>
        </pc:sldMkLst>
      </pc:sldChg>
      <pc:sldChg chg="modNotes">
        <pc:chgData name="Emily Bothfeld" userId="dafff253-667d-41f7-a646-051c0c58f757" providerId="ADAL" clId="{16A1351E-C712-4F92-8701-6981DAC79D29}" dt="2026-09-24T16:24:55.018" v="6482" actId="368"/>
        <pc:sldMkLst>
          <pc:docMk/>
          <pc:sldMk cId="1311444288" sldId="619"/>
        </pc:sldMkLst>
      </pc:sldChg>
      <pc:sldChg chg="modNotes">
        <pc:chgData name="Emily Bothfeld" userId="dafff253-667d-41f7-a646-051c0c58f757" providerId="ADAL" clId="{16A1351E-C712-4F92-8701-6981DAC79D29}" dt="2026-09-24T16:24:54.765" v="6358" actId="368"/>
        <pc:sldMkLst>
          <pc:docMk/>
          <pc:sldMk cId="1284069039" sldId="620"/>
        </pc:sldMkLst>
      </pc:sldChg>
      <pc:sldChg chg="modNotes">
        <pc:chgData name="Emily Bothfeld" userId="dafff253-667d-41f7-a646-051c0c58f757" providerId="ADAL" clId="{16A1351E-C712-4F92-8701-6981DAC79D29}" dt="2026-09-24T16:24:54.749" v="6352" actId="368"/>
        <pc:sldMkLst>
          <pc:docMk/>
          <pc:sldMk cId="1773216405" sldId="621"/>
        </pc:sldMkLst>
      </pc:sldChg>
      <pc:sldChg chg="modNotes">
        <pc:chgData name="Emily Bothfeld" userId="dafff253-667d-41f7-a646-051c0c58f757" providerId="ADAL" clId="{16A1351E-C712-4F92-8701-6981DAC79D29}" dt="2026-09-24T16:24:54.877" v="6400" actId="368"/>
        <pc:sldMkLst>
          <pc:docMk/>
          <pc:sldMk cId="1943145528" sldId="623"/>
        </pc:sldMkLst>
      </pc:sldChg>
      <pc:sldChg chg="modNotes modNotesTx">
        <pc:chgData name="Emily Bothfeld" userId="dafff253-667d-41f7-a646-051c0c58f757" providerId="ADAL" clId="{16A1351E-C712-4F92-8701-6981DAC79D29}" dt="2026-09-24T16:24:54.939" v="6440" actId="368"/>
        <pc:sldMkLst>
          <pc:docMk/>
          <pc:sldMk cId="2459202269" sldId="624"/>
        </pc:sldMkLst>
      </pc:sldChg>
      <pc:sldChg chg="modNotes">
        <pc:chgData name="Emily Bothfeld" userId="dafff253-667d-41f7-a646-051c0c58f757" providerId="ADAL" clId="{16A1351E-C712-4F92-8701-6981DAC79D29}" dt="2026-09-24T16:24:54.955" v="6442" actId="368"/>
        <pc:sldMkLst>
          <pc:docMk/>
          <pc:sldMk cId="3057829611" sldId="625"/>
        </pc:sldMkLst>
      </pc:sldChg>
      <pc:sldChg chg="modSp mod modNotes">
        <pc:chgData name="Emily Bothfeld" userId="dafff253-667d-41f7-a646-051c0c58f757" providerId="ADAL" clId="{16A1351E-C712-4F92-8701-6981DAC79D29}" dt="2026-09-24T16:24:54.955" v="6444" actId="368"/>
        <pc:sldMkLst>
          <pc:docMk/>
          <pc:sldMk cId="3621232927" sldId="626"/>
        </pc:sldMkLst>
        <pc:spChg chg="mod">
          <ac:chgData name="Emily Bothfeld" userId="dafff253-667d-41f7-a646-051c0c58f757" providerId="ADAL" clId="{16A1351E-C712-4F92-8701-6981DAC79D29}" dt="2026-09-08T20:38:35.571" v="3889" actId="27636"/>
          <ac:spMkLst>
            <pc:docMk/>
            <pc:sldMk cId="3621232927" sldId="626"/>
            <ac:spMk id="10" creationId="{E490E44D-BE29-97C2-2362-1D09923F01D3}"/>
          </ac:spMkLst>
        </pc:spChg>
      </pc:sldChg>
      <pc:sldChg chg="modNotes">
        <pc:chgData name="Emily Bothfeld" userId="dafff253-667d-41f7-a646-051c0c58f757" providerId="ADAL" clId="{16A1351E-C712-4F92-8701-6981DAC79D29}" dt="2026-09-24T16:24:54.955" v="6446" actId="368"/>
        <pc:sldMkLst>
          <pc:docMk/>
          <pc:sldMk cId="2568262161" sldId="627"/>
        </pc:sldMkLst>
      </pc:sldChg>
      <pc:sldChg chg="modNotes">
        <pc:chgData name="Emily Bothfeld" userId="dafff253-667d-41f7-a646-051c0c58f757" providerId="ADAL" clId="{16A1351E-C712-4F92-8701-6981DAC79D29}" dt="2026-09-24T16:24:54.971" v="6454" actId="368"/>
        <pc:sldMkLst>
          <pc:docMk/>
          <pc:sldMk cId="3639710443" sldId="629"/>
        </pc:sldMkLst>
      </pc:sldChg>
      <pc:sldChg chg="modNotes">
        <pc:chgData name="Emily Bothfeld" userId="dafff253-667d-41f7-a646-051c0c58f757" providerId="ADAL" clId="{16A1351E-C712-4F92-8701-6981DAC79D29}" dt="2026-09-24T16:24:54.977" v="6456" actId="368"/>
        <pc:sldMkLst>
          <pc:docMk/>
          <pc:sldMk cId="1192052266" sldId="631"/>
        </pc:sldMkLst>
      </pc:sldChg>
      <pc:sldChg chg="modSp mod modNotes">
        <pc:chgData name="Emily Bothfeld" userId="dafff253-667d-41f7-a646-051c0c58f757" providerId="ADAL" clId="{16A1351E-C712-4F92-8701-6981DAC79D29}" dt="2026-09-24T16:24:54.986" v="6468" actId="368"/>
        <pc:sldMkLst>
          <pc:docMk/>
          <pc:sldMk cId="1528311939" sldId="632"/>
        </pc:sldMkLst>
        <pc:graphicFrameChg chg="modGraphic">
          <ac:chgData name="Emily Bothfeld" userId="dafff253-667d-41f7-a646-051c0c58f757" providerId="ADAL" clId="{16A1351E-C712-4F92-8701-6981DAC79D29}" dt="2026-09-08T20:39:34.298" v="4017" actId="20577"/>
          <ac:graphicFrameMkLst>
            <pc:docMk/>
            <pc:sldMk cId="1528311939" sldId="632"/>
            <ac:graphicFrameMk id="2" creationId="{E1A47FEB-09D4-8B3D-F0FB-F01E6043C396}"/>
          </ac:graphicFrameMkLst>
        </pc:graphicFrameChg>
      </pc:sldChg>
      <pc:sldChg chg="modNotes">
        <pc:chgData name="Emily Bothfeld" userId="dafff253-667d-41f7-a646-051c0c58f757" providerId="ADAL" clId="{16A1351E-C712-4F92-8701-6981DAC79D29}" dt="2026-09-24T16:24:54.986" v="6470" actId="368"/>
        <pc:sldMkLst>
          <pc:docMk/>
          <pc:sldMk cId="3763233605" sldId="633"/>
        </pc:sldMkLst>
      </pc:sldChg>
      <pc:sldChg chg="modNotes">
        <pc:chgData name="Emily Bothfeld" userId="dafff253-667d-41f7-a646-051c0c58f757" providerId="ADAL" clId="{16A1351E-C712-4F92-8701-6981DAC79D29}" dt="2026-09-24T16:24:55.018" v="6484" actId="368"/>
        <pc:sldMkLst>
          <pc:docMk/>
          <pc:sldMk cId="51526555" sldId="634"/>
        </pc:sldMkLst>
      </pc:sldChg>
      <pc:sldChg chg="modSp mod ord modNotes">
        <pc:chgData name="Emily Bothfeld" userId="dafff253-667d-41f7-a646-051c0c58f757" providerId="ADAL" clId="{16A1351E-C712-4F92-8701-6981DAC79D29}" dt="2026-09-24T16:24:55.178" v="6584" actId="368"/>
        <pc:sldMkLst>
          <pc:docMk/>
          <pc:sldMk cId="3690885894" sldId="635"/>
        </pc:sldMkLst>
        <pc:spChg chg="mod">
          <ac:chgData name="Emily Bothfeld" userId="dafff253-667d-41f7-a646-051c0c58f757" providerId="ADAL" clId="{16A1351E-C712-4F92-8701-6981DAC79D29}" dt="2026-09-08T19:21:33.826" v="2146" actId="20577"/>
          <ac:spMkLst>
            <pc:docMk/>
            <pc:sldMk cId="3690885894" sldId="635"/>
            <ac:spMk id="3" creationId="{7BD10D0C-9C34-48CD-8A95-85B0119DB01A}"/>
          </ac:spMkLst>
        </pc:spChg>
      </pc:sldChg>
      <pc:sldChg chg="modSp mod ord modNotes">
        <pc:chgData name="Emily Bothfeld" userId="dafff253-667d-41f7-a646-051c0c58f757" providerId="ADAL" clId="{16A1351E-C712-4F92-8701-6981DAC79D29}" dt="2026-09-24T16:24:55.178" v="6586" actId="368"/>
        <pc:sldMkLst>
          <pc:docMk/>
          <pc:sldMk cId="3172555137" sldId="636"/>
        </pc:sldMkLst>
        <pc:spChg chg="mod">
          <ac:chgData name="Emily Bothfeld" userId="dafff253-667d-41f7-a646-051c0c58f757" providerId="ADAL" clId="{16A1351E-C712-4F92-8701-6981DAC79D29}" dt="2026-09-08T21:05:48.180" v="5041" actId="20577"/>
          <ac:spMkLst>
            <pc:docMk/>
            <pc:sldMk cId="3172555137" sldId="636"/>
            <ac:spMk id="3" creationId="{90C2A90C-7005-6875-EDC7-712E0BD03EFC}"/>
          </ac:spMkLst>
        </pc:spChg>
      </pc:sldChg>
      <pc:sldChg chg="modNotes">
        <pc:chgData name="Emily Bothfeld" userId="dafff253-667d-41f7-a646-051c0c58f757" providerId="ADAL" clId="{16A1351E-C712-4F92-8701-6981DAC79D29}" dt="2026-09-24T16:24:55.113" v="6548" actId="368"/>
        <pc:sldMkLst>
          <pc:docMk/>
          <pc:sldMk cId="579229409" sldId="639"/>
        </pc:sldMkLst>
      </pc:sldChg>
      <pc:sldChg chg="addSp delSp modSp mod modNotes">
        <pc:chgData name="Emily Bothfeld" userId="dafff253-667d-41f7-a646-051c0c58f757" providerId="ADAL" clId="{16A1351E-C712-4F92-8701-6981DAC79D29}" dt="2026-09-24T16:24:55.129" v="6550" actId="368"/>
        <pc:sldMkLst>
          <pc:docMk/>
          <pc:sldMk cId="2386856328" sldId="640"/>
        </pc:sldMkLst>
        <pc:spChg chg="add mod">
          <ac:chgData name="Emily Bothfeld" userId="dafff253-667d-41f7-a646-051c0c58f757" providerId="ADAL" clId="{16A1351E-C712-4F92-8701-6981DAC79D29}" dt="2026-09-06T15:01:34.767" v="1397" actId="1076"/>
          <ac:spMkLst>
            <pc:docMk/>
            <pc:sldMk cId="2386856328" sldId="640"/>
            <ac:spMk id="5" creationId="{97A5E817-0FD1-8A98-7B39-73831A6DA014}"/>
          </ac:spMkLst>
        </pc:spChg>
        <pc:spChg chg="add mod">
          <ac:chgData name="Emily Bothfeld" userId="dafff253-667d-41f7-a646-051c0c58f757" providerId="ADAL" clId="{16A1351E-C712-4F92-8701-6981DAC79D29}" dt="2026-09-06T15:01:41.404" v="1398" actId="1076"/>
          <ac:spMkLst>
            <pc:docMk/>
            <pc:sldMk cId="2386856328" sldId="640"/>
            <ac:spMk id="13" creationId="{8A16E112-E4FF-39F8-944C-7D41CA63AD4F}"/>
          </ac:spMkLst>
        </pc:spChg>
        <pc:spChg chg="add mod">
          <ac:chgData name="Emily Bothfeld" userId="dafff253-667d-41f7-a646-051c0c58f757" providerId="ADAL" clId="{16A1351E-C712-4F92-8701-6981DAC79D29}" dt="2026-09-06T15:00:59.781" v="1390" actId="20577"/>
          <ac:spMkLst>
            <pc:docMk/>
            <pc:sldMk cId="2386856328" sldId="640"/>
            <ac:spMk id="17" creationId="{2A485864-DD3B-D191-0626-DA0C08AE8C0B}"/>
          </ac:spMkLst>
        </pc:spChg>
      </pc:sldChg>
      <pc:sldChg chg="modSp mod modNotes">
        <pc:chgData name="Emily Bothfeld" userId="dafff253-667d-41f7-a646-051c0c58f757" providerId="ADAL" clId="{16A1351E-C712-4F92-8701-6981DAC79D29}" dt="2026-09-24T16:24:55.103" v="6538" actId="368"/>
        <pc:sldMkLst>
          <pc:docMk/>
          <pc:sldMk cId="102598777" sldId="641"/>
        </pc:sldMkLst>
        <pc:spChg chg="mod">
          <ac:chgData name="Emily Bothfeld" userId="dafff253-667d-41f7-a646-051c0c58f757" providerId="ADAL" clId="{16A1351E-C712-4F92-8701-6981DAC79D29}" dt="2026-09-08T20:47:05.738" v="4716" actId="114"/>
          <ac:spMkLst>
            <pc:docMk/>
            <pc:sldMk cId="102598777" sldId="641"/>
            <ac:spMk id="10" creationId="{2E28F170-6212-2A2A-086C-FE830FA2B493}"/>
          </ac:spMkLst>
        </pc:spChg>
      </pc:sldChg>
      <pc:sldChg chg="modNotes">
        <pc:chgData name="Emily Bothfeld" userId="dafff253-667d-41f7-a646-051c0c58f757" providerId="ADAL" clId="{16A1351E-C712-4F92-8701-6981DAC79D29}" dt="2026-09-24T16:24:55.367" v="6698" actId="368"/>
        <pc:sldMkLst>
          <pc:docMk/>
          <pc:sldMk cId="864081156" sldId="643"/>
        </pc:sldMkLst>
      </pc:sldChg>
      <pc:sldChg chg="modSp mod modNotes">
        <pc:chgData name="Emily Bothfeld" userId="dafff253-667d-41f7-a646-051c0c58f757" providerId="ADAL" clId="{16A1351E-C712-4F92-8701-6981DAC79D29}" dt="2026-09-24T16:24:55.378" v="6700" actId="368"/>
        <pc:sldMkLst>
          <pc:docMk/>
          <pc:sldMk cId="196793003" sldId="644"/>
        </pc:sldMkLst>
        <pc:spChg chg="mod">
          <ac:chgData name="Emily Bothfeld" userId="dafff253-667d-41f7-a646-051c0c58f757" providerId="ADAL" clId="{16A1351E-C712-4F92-8701-6981DAC79D29}" dt="2026-09-08T21:20:47.877" v="6195" actId="20577"/>
          <ac:spMkLst>
            <pc:docMk/>
            <pc:sldMk cId="196793003" sldId="644"/>
            <ac:spMk id="8" creationId="{5B0DC0E1-BA80-EF2A-B68A-38B38923487E}"/>
          </ac:spMkLst>
        </pc:spChg>
      </pc:sldChg>
      <pc:sldChg chg="modSp mod modNotes">
        <pc:chgData name="Emily Bothfeld" userId="dafff253-667d-41f7-a646-051c0c58f757" providerId="ADAL" clId="{16A1351E-C712-4F92-8701-6981DAC79D29}" dt="2026-09-24T16:24:55.383" v="6702" actId="368"/>
        <pc:sldMkLst>
          <pc:docMk/>
          <pc:sldMk cId="2353398592" sldId="645"/>
        </pc:sldMkLst>
        <pc:spChg chg="mod">
          <ac:chgData name="Emily Bothfeld" userId="dafff253-667d-41f7-a646-051c0c58f757" providerId="ADAL" clId="{16A1351E-C712-4F92-8701-6981DAC79D29}" dt="2026-09-08T21:21:24.867" v="6199" actId="14100"/>
          <ac:spMkLst>
            <pc:docMk/>
            <pc:sldMk cId="2353398592" sldId="645"/>
            <ac:spMk id="8" creationId="{46FF609E-ED7C-B8D3-7D27-F7A5C8F8E1BA}"/>
          </ac:spMkLst>
        </pc:spChg>
      </pc:sldChg>
      <pc:sldChg chg="modNotes">
        <pc:chgData name="Emily Bothfeld" userId="dafff253-667d-41f7-a646-051c0c58f757" providerId="ADAL" clId="{16A1351E-C712-4F92-8701-6981DAC79D29}" dt="2026-09-24T16:24:55.383" v="6704" actId="368"/>
        <pc:sldMkLst>
          <pc:docMk/>
          <pc:sldMk cId="4047969902" sldId="646"/>
        </pc:sldMkLst>
      </pc:sldChg>
      <pc:sldChg chg="modNotes">
        <pc:chgData name="Emily Bothfeld" userId="dafff253-667d-41f7-a646-051c0c58f757" providerId="ADAL" clId="{16A1351E-C712-4F92-8701-6981DAC79D29}" dt="2026-09-24T16:24:55.383" v="6706" actId="368"/>
        <pc:sldMkLst>
          <pc:docMk/>
          <pc:sldMk cId="1176932046" sldId="647"/>
        </pc:sldMkLst>
      </pc:sldChg>
      <pc:sldChg chg="modNotes">
        <pc:chgData name="Emily Bothfeld" userId="dafff253-667d-41f7-a646-051c0c58f757" providerId="ADAL" clId="{16A1351E-C712-4F92-8701-6981DAC79D29}" dt="2026-09-24T16:24:55.129" v="6552" actId="368"/>
        <pc:sldMkLst>
          <pc:docMk/>
          <pc:sldMk cId="4263381818" sldId="648"/>
        </pc:sldMkLst>
      </pc:sldChg>
      <pc:sldChg chg="modNotes">
        <pc:chgData name="Emily Bothfeld" userId="dafff253-667d-41f7-a646-051c0c58f757" providerId="ADAL" clId="{16A1351E-C712-4F92-8701-6981DAC79D29}" dt="2026-09-24T16:24:55.049" v="6506" actId="368"/>
        <pc:sldMkLst>
          <pc:docMk/>
          <pc:sldMk cId="2249101316" sldId="650"/>
        </pc:sldMkLst>
      </pc:sldChg>
      <pc:sldChg chg="modSp mod">
        <pc:chgData name="Emily Bothfeld" userId="dafff253-667d-41f7-a646-051c0c58f757" providerId="ADAL" clId="{16A1351E-C712-4F92-8701-6981DAC79D29}" dt="2026-09-08T19:53:01.699" v="2690" actId="27636"/>
        <pc:sldMkLst>
          <pc:docMk/>
          <pc:sldMk cId="620328966" sldId="651"/>
        </pc:sldMkLst>
        <pc:spChg chg="mod">
          <ac:chgData name="Emily Bothfeld" userId="dafff253-667d-41f7-a646-051c0c58f757" providerId="ADAL" clId="{16A1351E-C712-4F92-8701-6981DAC79D29}" dt="2026-09-08T19:49:48.595" v="2205" actId="20577"/>
          <ac:spMkLst>
            <pc:docMk/>
            <pc:sldMk cId="620328966" sldId="651"/>
            <ac:spMk id="3" creationId="{B03F714E-EB06-A5E7-7129-C6606EF5D8AA}"/>
          </ac:spMkLst>
        </pc:spChg>
        <pc:spChg chg="mod">
          <ac:chgData name="Emily Bothfeld" userId="dafff253-667d-41f7-a646-051c0c58f757" providerId="ADAL" clId="{16A1351E-C712-4F92-8701-6981DAC79D29}" dt="2026-09-08T19:53:01.699" v="2690" actId="27636"/>
          <ac:spMkLst>
            <pc:docMk/>
            <pc:sldMk cId="620328966" sldId="651"/>
            <ac:spMk id="10" creationId="{B4D78251-EFA8-E360-0F8C-0AC64DA41334}"/>
          </ac:spMkLst>
        </pc:spChg>
      </pc:sldChg>
      <pc:sldChg chg="modSp mod ord">
        <pc:chgData name="Emily Bothfeld" userId="dafff253-667d-41f7-a646-051c0c58f757" providerId="ADAL" clId="{16A1351E-C712-4F92-8701-6981DAC79D29}" dt="2026-09-08T20:23:25.385" v="3113"/>
        <pc:sldMkLst>
          <pc:docMk/>
          <pc:sldMk cId="3108581017" sldId="655"/>
        </pc:sldMkLst>
        <pc:spChg chg="mod">
          <ac:chgData name="Emily Bothfeld" userId="dafff253-667d-41f7-a646-051c0c58f757" providerId="ADAL" clId="{16A1351E-C712-4F92-8701-6981DAC79D29}" dt="2026-09-08T20:03:05.467" v="3111" actId="20577"/>
          <ac:spMkLst>
            <pc:docMk/>
            <pc:sldMk cId="3108581017" sldId="655"/>
            <ac:spMk id="10" creationId="{D95C82A9-F990-9A5D-9391-DDE62B4A1088}"/>
          </ac:spMkLst>
        </pc:spChg>
      </pc:sldChg>
      <pc:sldChg chg="modNotes">
        <pc:chgData name="Emily Bothfeld" userId="dafff253-667d-41f7-a646-051c0c58f757" providerId="ADAL" clId="{16A1351E-C712-4F92-8701-6981DAC79D29}" dt="2026-09-24T16:24:54.749" v="6354" actId="368"/>
        <pc:sldMkLst>
          <pc:docMk/>
          <pc:sldMk cId="4217136837" sldId="657"/>
        </pc:sldMkLst>
      </pc:sldChg>
      <pc:sldChg chg="modSp mod modNotes">
        <pc:chgData name="Emily Bothfeld" userId="dafff253-667d-41f7-a646-051c0c58f757" providerId="ADAL" clId="{16A1351E-C712-4F92-8701-6981DAC79D29}" dt="2026-09-24T16:24:54.749" v="6356" actId="368"/>
        <pc:sldMkLst>
          <pc:docMk/>
          <pc:sldMk cId="312806075" sldId="658"/>
        </pc:sldMkLst>
        <pc:spChg chg="mod">
          <ac:chgData name="Emily Bothfeld" userId="dafff253-667d-41f7-a646-051c0c58f757" providerId="ADAL" clId="{16A1351E-C712-4F92-8701-6981DAC79D29}" dt="2026-09-08T21:31:13.588" v="6323" actId="20577"/>
          <ac:spMkLst>
            <pc:docMk/>
            <pc:sldMk cId="312806075" sldId="658"/>
            <ac:spMk id="10" creationId="{9A904925-0952-C3C0-B4EC-E1046F346631}"/>
          </ac:spMkLst>
        </pc:spChg>
      </pc:sldChg>
      <pc:sldChg chg="modSp mod">
        <pc:chgData name="Emily Bothfeld" userId="dafff253-667d-41f7-a646-051c0c58f757" providerId="ADAL" clId="{16A1351E-C712-4F92-8701-6981DAC79D29}" dt="2026-09-06T14:59:06.379" v="1280" actId="27636"/>
        <pc:sldMkLst>
          <pc:docMk/>
          <pc:sldMk cId="3517043357" sldId="662"/>
        </pc:sldMkLst>
        <pc:spChg chg="mod">
          <ac:chgData name="Emily Bothfeld" userId="dafff253-667d-41f7-a646-051c0c58f757" providerId="ADAL" clId="{16A1351E-C712-4F92-8701-6981DAC79D29}" dt="2026-09-06T14:59:06.379" v="1280" actId="27636"/>
          <ac:spMkLst>
            <pc:docMk/>
            <pc:sldMk cId="3517043357" sldId="662"/>
            <ac:spMk id="10" creationId="{52E9E137-DE4E-4C85-C4FE-B75B1C9E855A}"/>
          </ac:spMkLst>
        </pc:spChg>
      </pc:sldChg>
      <pc:sldChg chg="modSp mod">
        <pc:chgData name="Emily Bothfeld" userId="dafff253-667d-41f7-a646-051c0c58f757" providerId="ADAL" clId="{16A1351E-C712-4F92-8701-6981DAC79D29}" dt="2026-09-08T21:29:32.632" v="6283" actId="20577"/>
        <pc:sldMkLst>
          <pc:docMk/>
          <pc:sldMk cId="3189564454" sldId="664"/>
        </pc:sldMkLst>
        <pc:spChg chg="mod">
          <ac:chgData name="Emily Bothfeld" userId="dafff253-667d-41f7-a646-051c0c58f757" providerId="ADAL" clId="{16A1351E-C712-4F92-8701-6981DAC79D29}" dt="2026-09-08T21:29:32.632" v="6283" actId="20577"/>
          <ac:spMkLst>
            <pc:docMk/>
            <pc:sldMk cId="3189564454" sldId="664"/>
            <ac:spMk id="10" creationId="{F39AE6F2-F4CC-FE21-FF59-BE82C65DD2C5}"/>
          </ac:spMkLst>
        </pc:spChg>
      </pc:sldChg>
      <pc:sldChg chg="modSp mod">
        <pc:chgData name="Emily Bothfeld" userId="dafff253-667d-41f7-a646-051c0c58f757" providerId="ADAL" clId="{16A1351E-C712-4F92-8701-6981DAC79D29}" dt="2026-09-08T20:25:02.179" v="3125" actId="27636"/>
        <pc:sldMkLst>
          <pc:docMk/>
          <pc:sldMk cId="2667518461" sldId="669"/>
        </pc:sldMkLst>
        <pc:spChg chg="mod">
          <ac:chgData name="Emily Bothfeld" userId="dafff253-667d-41f7-a646-051c0c58f757" providerId="ADAL" clId="{16A1351E-C712-4F92-8701-6981DAC79D29}" dt="2026-09-08T20:25:02.179" v="3125" actId="27636"/>
          <ac:spMkLst>
            <pc:docMk/>
            <pc:sldMk cId="2667518461" sldId="669"/>
            <ac:spMk id="10" creationId="{7165F2A5-FFB1-CDA0-E401-CA012D455520}"/>
          </ac:spMkLst>
        </pc:spChg>
      </pc:sldChg>
      <pc:sldChg chg="addSp delSp modSp mod">
        <pc:chgData name="Emily Bothfeld" userId="dafff253-667d-41f7-a646-051c0c58f757" providerId="ADAL" clId="{16A1351E-C712-4F92-8701-6981DAC79D29}" dt="2026-09-06T14:21:32.494" v="125" actId="1076"/>
        <pc:sldMkLst>
          <pc:docMk/>
          <pc:sldMk cId="3324964355" sldId="671"/>
        </pc:sldMkLst>
        <pc:spChg chg="mod">
          <ac:chgData name="Emily Bothfeld" userId="dafff253-667d-41f7-a646-051c0c58f757" providerId="ADAL" clId="{16A1351E-C712-4F92-8701-6981DAC79D29}" dt="2026-09-06T14:18:23.563" v="113" actId="20577"/>
          <ac:spMkLst>
            <pc:docMk/>
            <pc:sldMk cId="3324964355" sldId="671"/>
            <ac:spMk id="3" creationId="{0510A820-8C6F-AC97-68AC-3339AD1C82FC}"/>
          </ac:spMkLst>
        </pc:spChg>
        <pc:picChg chg="add mod">
          <ac:chgData name="Emily Bothfeld" userId="dafff253-667d-41f7-a646-051c0c58f757" providerId="ADAL" clId="{16A1351E-C712-4F92-8701-6981DAC79D29}" dt="2026-09-06T14:21:32.494" v="125" actId="1076"/>
          <ac:picMkLst>
            <pc:docMk/>
            <pc:sldMk cId="3324964355" sldId="671"/>
            <ac:picMk id="5" creationId="{07497F6B-4714-02F1-5973-9666C446141F}"/>
          </ac:picMkLst>
        </pc:picChg>
      </pc:sldChg>
      <pc:sldChg chg="modSp mod">
        <pc:chgData name="Emily Bothfeld" userId="dafff253-667d-41f7-a646-051c0c58f757" providerId="ADAL" clId="{16A1351E-C712-4F92-8701-6981DAC79D29}" dt="2026-09-06T14:59:06.477" v="1281" actId="27636"/>
        <pc:sldMkLst>
          <pc:docMk/>
          <pc:sldMk cId="3014568592" sldId="677"/>
        </pc:sldMkLst>
        <pc:spChg chg="mod">
          <ac:chgData name="Emily Bothfeld" userId="dafff253-667d-41f7-a646-051c0c58f757" providerId="ADAL" clId="{16A1351E-C712-4F92-8701-6981DAC79D29}" dt="2026-09-06T14:59:06.477" v="1281" actId="27636"/>
          <ac:spMkLst>
            <pc:docMk/>
            <pc:sldMk cId="3014568592" sldId="677"/>
            <ac:spMk id="3" creationId="{BFC69C30-F553-971C-22F7-71C9D031C655}"/>
          </ac:spMkLst>
        </pc:spChg>
      </pc:sldChg>
      <pc:sldChg chg="modSp mod">
        <pc:chgData name="Emily Bothfeld" userId="dafff253-667d-41f7-a646-051c0c58f757" providerId="ADAL" clId="{16A1351E-C712-4F92-8701-6981DAC79D29}" dt="2026-09-06T14:59:06.494" v="1282" actId="27636"/>
        <pc:sldMkLst>
          <pc:docMk/>
          <pc:sldMk cId="397628578" sldId="682"/>
        </pc:sldMkLst>
        <pc:spChg chg="mod">
          <ac:chgData name="Emily Bothfeld" userId="dafff253-667d-41f7-a646-051c0c58f757" providerId="ADAL" clId="{16A1351E-C712-4F92-8701-6981DAC79D29}" dt="2026-09-06T14:59:06.494" v="1282" actId="27636"/>
          <ac:spMkLst>
            <pc:docMk/>
            <pc:sldMk cId="397628578" sldId="682"/>
            <ac:spMk id="3" creationId="{EEB63C74-794C-1E33-C700-70B532A4A110}"/>
          </ac:spMkLst>
        </pc:spChg>
      </pc:sldChg>
      <pc:sldChg chg="modSp mod">
        <pc:chgData name="Emily Bothfeld" userId="dafff253-667d-41f7-a646-051c0c58f757" providerId="ADAL" clId="{16A1351E-C712-4F92-8701-6981DAC79D29}" dt="2026-09-08T19:08:03.496" v="1497" actId="20577"/>
        <pc:sldMkLst>
          <pc:docMk/>
          <pc:sldMk cId="151801008" sldId="685"/>
        </pc:sldMkLst>
        <pc:spChg chg="mod">
          <ac:chgData name="Emily Bothfeld" userId="dafff253-667d-41f7-a646-051c0c58f757" providerId="ADAL" clId="{16A1351E-C712-4F92-8701-6981DAC79D29}" dt="2026-09-06T14:21:52.992" v="209" actId="20577"/>
          <ac:spMkLst>
            <pc:docMk/>
            <pc:sldMk cId="151801008" sldId="685"/>
            <ac:spMk id="3" creationId="{E18C9B2C-9D74-E35B-B517-850577DF326F}"/>
          </ac:spMkLst>
        </pc:spChg>
        <pc:spChg chg="mod">
          <ac:chgData name="Emily Bothfeld" userId="dafff253-667d-41f7-a646-051c0c58f757" providerId="ADAL" clId="{16A1351E-C712-4F92-8701-6981DAC79D29}" dt="2026-09-08T19:08:03.496" v="1497" actId="20577"/>
          <ac:spMkLst>
            <pc:docMk/>
            <pc:sldMk cId="151801008" sldId="685"/>
            <ac:spMk id="10" creationId="{FA3E00FD-6253-8B77-6EE6-00D18FD5251A}"/>
          </ac:spMkLst>
        </pc:spChg>
      </pc:sldChg>
      <pc:sldChg chg="modSp mod">
        <pc:chgData name="Emily Bothfeld" userId="dafff253-667d-41f7-a646-051c0c58f757" providerId="ADAL" clId="{16A1351E-C712-4F92-8701-6981DAC79D29}" dt="2026-09-06T14:15:54.449" v="90" actId="20577"/>
        <pc:sldMkLst>
          <pc:docMk/>
          <pc:sldMk cId="850771442" sldId="687"/>
        </pc:sldMkLst>
        <pc:spChg chg="mod">
          <ac:chgData name="Emily Bothfeld" userId="dafff253-667d-41f7-a646-051c0c58f757" providerId="ADAL" clId="{16A1351E-C712-4F92-8701-6981DAC79D29}" dt="2026-09-06T14:15:54.449" v="90" actId="20577"/>
          <ac:spMkLst>
            <pc:docMk/>
            <pc:sldMk cId="850771442" sldId="687"/>
            <ac:spMk id="10" creationId="{62B92CB2-8629-6B2E-3BBC-B5787711769F}"/>
          </ac:spMkLst>
        </pc:spChg>
      </pc:sldChg>
      <pc:sldChg chg="modSp mod">
        <pc:chgData name="Emily Bothfeld" userId="dafff253-667d-41f7-a646-051c0c58f757" providerId="ADAL" clId="{16A1351E-C712-4F92-8701-6981DAC79D29}" dt="2026-09-06T14:16:06.343" v="91" actId="20577"/>
        <pc:sldMkLst>
          <pc:docMk/>
          <pc:sldMk cId="3886668126" sldId="688"/>
        </pc:sldMkLst>
        <pc:spChg chg="mod">
          <ac:chgData name="Emily Bothfeld" userId="dafff253-667d-41f7-a646-051c0c58f757" providerId="ADAL" clId="{16A1351E-C712-4F92-8701-6981DAC79D29}" dt="2026-09-06T14:16:06.343" v="91" actId="20577"/>
          <ac:spMkLst>
            <pc:docMk/>
            <pc:sldMk cId="3886668126" sldId="688"/>
            <ac:spMk id="10" creationId="{0C4D6E89-2FB9-5BB3-966C-3F6F82E1BA2B}"/>
          </ac:spMkLst>
        </pc:spChg>
      </pc:sldChg>
      <pc:sldChg chg="modNotes">
        <pc:chgData name="Emily Bothfeld" userId="dafff253-667d-41f7-a646-051c0c58f757" providerId="ADAL" clId="{16A1351E-C712-4F92-8701-6981DAC79D29}" dt="2026-09-24T16:24:54.797" v="6362" actId="368"/>
        <pc:sldMkLst>
          <pc:docMk/>
          <pc:sldMk cId="595583258" sldId="689"/>
        </pc:sldMkLst>
      </pc:sldChg>
      <pc:sldChg chg="modNotes">
        <pc:chgData name="Emily Bothfeld" userId="dafff253-667d-41f7-a646-051c0c58f757" providerId="ADAL" clId="{16A1351E-C712-4F92-8701-6981DAC79D29}" dt="2026-09-24T16:24:54.797" v="6364" actId="368"/>
        <pc:sldMkLst>
          <pc:docMk/>
          <pc:sldMk cId="598038626" sldId="690"/>
        </pc:sldMkLst>
      </pc:sldChg>
      <pc:sldChg chg="modNotesTx">
        <pc:chgData name="Emily Bothfeld" userId="dafff253-667d-41f7-a646-051c0c58f757" providerId="ADAL" clId="{16A1351E-C712-4F92-8701-6981DAC79D29}" dt="2026-09-06T14:16:36.742" v="92" actId="20577"/>
        <pc:sldMkLst>
          <pc:docMk/>
          <pc:sldMk cId="1231001169" sldId="691"/>
        </pc:sldMkLst>
      </pc:sldChg>
      <pc:sldChg chg="modSp mod">
        <pc:chgData name="Emily Bothfeld" userId="dafff253-667d-41f7-a646-051c0c58f757" providerId="ADAL" clId="{16A1351E-C712-4F92-8701-6981DAC79D29}" dt="2026-09-08T20:25:56.645" v="3130" actId="27636"/>
        <pc:sldMkLst>
          <pc:docMk/>
          <pc:sldMk cId="2943149067" sldId="692"/>
        </pc:sldMkLst>
        <pc:spChg chg="mod">
          <ac:chgData name="Emily Bothfeld" userId="dafff253-667d-41f7-a646-051c0c58f757" providerId="ADAL" clId="{16A1351E-C712-4F92-8701-6981DAC79D29}" dt="2026-09-08T20:25:56.645" v="3130" actId="27636"/>
          <ac:spMkLst>
            <pc:docMk/>
            <pc:sldMk cId="2943149067" sldId="692"/>
            <ac:spMk id="10" creationId="{0C974CB0-3DB6-C6A7-E899-3E11A911026F}"/>
          </ac:spMkLst>
        </pc:spChg>
      </pc:sldChg>
      <pc:sldChg chg="modSp mod modNotes modNotesTx">
        <pc:chgData name="Emily Bothfeld" userId="dafff253-667d-41f7-a646-051c0c58f757" providerId="ADAL" clId="{16A1351E-C712-4F92-8701-6981DAC79D29}" dt="2026-09-24T16:24:54.812" v="6366" actId="368"/>
        <pc:sldMkLst>
          <pc:docMk/>
          <pc:sldMk cId="2543534975" sldId="693"/>
        </pc:sldMkLst>
        <pc:spChg chg="mod">
          <ac:chgData name="Emily Bothfeld" userId="dafff253-667d-41f7-a646-051c0c58f757" providerId="ADAL" clId="{16A1351E-C712-4F92-8701-6981DAC79D29}" dt="2026-09-08T20:26:09.623" v="3132" actId="20577"/>
          <ac:spMkLst>
            <pc:docMk/>
            <pc:sldMk cId="2543534975" sldId="693"/>
            <ac:spMk id="10" creationId="{FE908458-0E96-DCD3-EA93-5B4666EF868D}"/>
          </ac:spMkLst>
        </pc:spChg>
      </pc:sldChg>
      <pc:sldChg chg="modSp mod modNotes">
        <pc:chgData name="Emily Bothfeld" userId="dafff253-667d-41f7-a646-051c0c58f757" providerId="ADAL" clId="{16A1351E-C712-4F92-8701-6981DAC79D29}" dt="2026-09-24T16:24:54.828" v="6368" actId="368"/>
        <pc:sldMkLst>
          <pc:docMk/>
          <pc:sldMk cId="4267857173" sldId="717"/>
        </pc:sldMkLst>
        <pc:spChg chg="mod">
          <ac:chgData name="Emily Bothfeld" userId="dafff253-667d-41f7-a646-051c0c58f757" providerId="ADAL" clId="{16A1351E-C712-4F92-8701-6981DAC79D29}" dt="2026-09-06T14:38:09.374" v="484" actId="20577"/>
          <ac:spMkLst>
            <pc:docMk/>
            <pc:sldMk cId="4267857173" sldId="717"/>
            <ac:spMk id="10" creationId="{4657B712-3841-736D-9716-9BCA3D466582}"/>
          </ac:spMkLst>
        </pc:spChg>
      </pc:sldChg>
      <pc:sldChg chg="modNotes">
        <pc:chgData name="Emily Bothfeld" userId="dafff253-667d-41f7-a646-051c0c58f757" providerId="ADAL" clId="{16A1351E-C712-4F92-8701-6981DAC79D29}" dt="2026-09-24T16:24:54.828" v="6370" actId="368"/>
        <pc:sldMkLst>
          <pc:docMk/>
          <pc:sldMk cId="2433903447" sldId="718"/>
        </pc:sldMkLst>
      </pc:sldChg>
      <pc:sldChg chg="modSp mod">
        <pc:chgData name="Emily Bothfeld" userId="dafff253-667d-41f7-a646-051c0c58f757" providerId="ADAL" clId="{16A1351E-C712-4F92-8701-6981DAC79D29}" dt="2026-09-08T21:31:46.947" v="6340" actId="6549"/>
        <pc:sldMkLst>
          <pc:docMk/>
          <pc:sldMk cId="124624633" sldId="719"/>
        </pc:sldMkLst>
        <pc:spChg chg="mod">
          <ac:chgData name="Emily Bothfeld" userId="dafff253-667d-41f7-a646-051c0c58f757" providerId="ADAL" clId="{16A1351E-C712-4F92-8701-6981DAC79D29}" dt="2026-09-08T21:31:46.947" v="6340" actId="6549"/>
          <ac:spMkLst>
            <pc:docMk/>
            <pc:sldMk cId="124624633" sldId="719"/>
            <ac:spMk id="10" creationId="{3DBCBC7A-C665-9C67-B127-E44747E2526B}"/>
          </ac:spMkLst>
        </pc:spChg>
      </pc:sldChg>
      <pc:sldChg chg="modSp mod modNotes">
        <pc:chgData name="Emily Bothfeld" userId="dafff253-667d-41f7-a646-051c0c58f757" providerId="ADAL" clId="{16A1351E-C712-4F92-8701-6981DAC79D29}" dt="2026-09-24T16:24:54.828" v="6372" actId="368"/>
        <pc:sldMkLst>
          <pc:docMk/>
          <pc:sldMk cId="639171129" sldId="720"/>
        </pc:sldMkLst>
        <pc:spChg chg="mod">
          <ac:chgData name="Emily Bothfeld" userId="dafff253-667d-41f7-a646-051c0c58f757" providerId="ADAL" clId="{16A1351E-C712-4F92-8701-6981DAC79D29}" dt="2026-09-08T20:27:46.480" v="3154" actId="255"/>
          <ac:spMkLst>
            <pc:docMk/>
            <pc:sldMk cId="639171129" sldId="720"/>
            <ac:spMk id="10" creationId="{D9014FDC-E6A0-9D41-EA40-681232FA2373}"/>
          </ac:spMkLst>
        </pc:spChg>
      </pc:sldChg>
      <pc:sldChg chg="modNotes">
        <pc:chgData name="Emily Bothfeld" userId="dafff253-667d-41f7-a646-051c0c58f757" providerId="ADAL" clId="{16A1351E-C712-4F92-8701-6981DAC79D29}" dt="2026-09-24T16:24:54.828" v="6374" actId="368"/>
        <pc:sldMkLst>
          <pc:docMk/>
          <pc:sldMk cId="1123575664" sldId="721"/>
        </pc:sldMkLst>
      </pc:sldChg>
      <pc:sldChg chg="modNotes">
        <pc:chgData name="Emily Bothfeld" userId="dafff253-667d-41f7-a646-051c0c58f757" providerId="ADAL" clId="{16A1351E-C712-4F92-8701-6981DAC79D29}" dt="2026-09-24T16:24:54.845" v="6376" actId="368"/>
        <pc:sldMkLst>
          <pc:docMk/>
          <pc:sldMk cId="3334364510" sldId="722"/>
        </pc:sldMkLst>
      </pc:sldChg>
      <pc:sldChg chg="modNotes">
        <pc:chgData name="Emily Bothfeld" userId="dafff253-667d-41f7-a646-051c0c58f757" providerId="ADAL" clId="{16A1351E-C712-4F92-8701-6981DAC79D29}" dt="2026-09-24T16:24:54.845" v="6378" actId="368"/>
        <pc:sldMkLst>
          <pc:docMk/>
          <pc:sldMk cId="4233308959" sldId="723"/>
        </pc:sldMkLst>
      </pc:sldChg>
      <pc:sldChg chg="modNotes">
        <pc:chgData name="Emily Bothfeld" userId="dafff253-667d-41f7-a646-051c0c58f757" providerId="ADAL" clId="{16A1351E-C712-4F92-8701-6981DAC79D29}" dt="2026-09-24T16:24:54.845" v="6380" actId="368"/>
        <pc:sldMkLst>
          <pc:docMk/>
          <pc:sldMk cId="2993805183" sldId="724"/>
        </pc:sldMkLst>
      </pc:sldChg>
      <pc:sldChg chg="modNotes">
        <pc:chgData name="Emily Bothfeld" userId="dafff253-667d-41f7-a646-051c0c58f757" providerId="ADAL" clId="{16A1351E-C712-4F92-8701-6981DAC79D29}" dt="2026-09-24T16:24:54.845" v="6382" actId="368"/>
        <pc:sldMkLst>
          <pc:docMk/>
          <pc:sldMk cId="580338193" sldId="725"/>
        </pc:sldMkLst>
      </pc:sldChg>
      <pc:sldChg chg="modNotes">
        <pc:chgData name="Emily Bothfeld" userId="dafff253-667d-41f7-a646-051c0c58f757" providerId="ADAL" clId="{16A1351E-C712-4F92-8701-6981DAC79D29}" dt="2026-09-24T16:24:54.860" v="6384" actId="368"/>
        <pc:sldMkLst>
          <pc:docMk/>
          <pc:sldMk cId="3457111818" sldId="726"/>
        </pc:sldMkLst>
      </pc:sldChg>
      <pc:sldChg chg="modSp mod modNotes">
        <pc:chgData name="Emily Bothfeld" userId="dafff253-667d-41f7-a646-051c0c58f757" providerId="ADAL" clId="{16A1351E-C712-4F92-8701-6981DAC79D29}" dt="2026-09-24T16:24:54.860" v="6386" actId="368"/>
        <pc:sldMkLst>
          <pc:docMk/>
          <pc:sldMk cId="3428046961" sldId="727"/>
        </pc:sldMkLst>
        <pc:spChg chg="mod">
          <ac:chgData name="Emily Bothfeld" userId="dafff253-667d-41f7-a646-051c0c58f757" providerId="ADAL" clId="{16A1351E-C712-4F92-8701-6981DAC79D29}" dt="2026-09-08T20:28:15.606" v="3156" actId="27636"/>
          <ac:spMkLst>
            <pc:docMk/>
            <pc:sldMk cId="3428046961" sldId="727"/>
            <ac:spMk id="10" creationId="{54F0B2A1-A4C8-839A-24DE-A72E0AC5EC6A}"/>
          </ac:spMkLst>
        </pc:spChg>
      </pc:sldChg>
      <pc:sldChg chg="modSp mod modNotes">
        <pc:chgData name="Emily Bothfeld" userId="dafff253-667d-41f7-a646-051c0c58f757" providerId="ADAL" clId="{16A1351E-C712-4F92-8701-6981DAC79D29}" dt="2026-09-24T16:24:54.860" v="6388" actId="368"/>
        <pc:sldMkLst>
          <pc:docMk/>
          <pc:sldMk cId="635769114" sldId="728"/>
        </pc:sldMkLst>
        <pc:spChg chg="mod">
          <ac:chgData name="Emily Bothfeld" userId="dafff253-667d-41f7-a646-051c0c58f757" providerId="ADAL" clId="{16A1351E-C712-4F92-8701-6981DAC79D29}" dt="2026-09-06T14:39:09.339" v="485" actId="20577"/>
          <ac:spMkLst>
            <pc:docMk/>
            <pc:sldMk cId="635769114" sldId="728"/>
            <ac:spMk id="10" creationId="{4E3626C5-D699-86B6-F1F4-803B893E952F}"/>
          </ac:spMkLst>
        </pc:spChg>
      </pc:sldChg>
      <pc:sldChg chg="modSp mod modNotes">
        <pc:chgData name="Emily Bothfeld" userId="dafff253-667d-41f7-a646-051c0c58f757" providerId="ADAL" clId="{16A1351E-C712-4F92-8701-6981DAC79D29}" dt="2026-09-24T16:24:54.860" v="6390" actId="368"/>
        <pc:sldMkLst>
          <pc:docMk/>
          <pc:sldMk cId="1770937650" sldId="729"/>
        </pc:sldMkLst>
        <pc:spChg chg="mod">
          <ac:chgData name="Emily Bothfeld" userId="dafff253-667d-41f7-a646-051c0c58f757" providerId="ADAL" clId="{16A1351E-C712-4F92-8701-6981DAC79D29}" dt="2026-09-06T14:51:30.660" v="1111" actId="20577"/>
          <ac:spMkLst>
            <pc:docMk/>
            <pc:sldMk cId="1770937650" sldId="729"/>
            <ac:spMk id="10" creationId="{EDEB3F18-42A3-D439-AAF3-19D9FBA0F606}"/>
          </ac:spMkLst>
        </pc:spChg>
      </pc:sldChg>
      <pc:sldChg chg="modSp mod modNotes">
        <pc:chgData name="Emily Bothfeld" userId="dafff253-667d-41f7-a646-051c0c58f757" providerId="ADAL" clId="{16A1351E-C712-4F92-8701-6981DAC79D29}" dt="2026-09-24T16:24:54.860" v="6392" actId="368"/>
        <pc:sldMkLst>
          <pc:docMk/>
          <pc:sldMk cId="1729807022" sldId="730"/>
        </pc:sldMkLst>
        <pc:spChg chg="mod">
          <ac:chgData name="Emily Bothfeld" userId="dafff253-667d-41f7-a646-051c0c58f757" providerId="ADAL" clId="{16A1351E-C712-4F92-8701-6981DAC79D29}" dt="2026-09-06T14:50:45.186" v="1056" actId="20577"/>
          <ac:spMkLst>
            <pc:docMk/>
            <pc:sldMk cId="1729807022" sldId="730"/>
            <ac:spMk id="10" creationId="{FC4774DD-AA53-D101-FC55-768A5BFBB4CA}"/>
          </ac:spMkLst>
        </pc:spChg>
      </pc:sldChg>
      <pc:sldChg chg="modSp mod modNotes">
        <pc:chgData name="Emily Bothfeld" userId="dafff253-667d-41f7-a646-051c0c58f757" providerId="ADAL" clId="{16A1351E-C712-4F92-8701-6981DAC79D29}" dt="2026-09-24T16:24:54.876" v="6394" actId="368"/>
        <pc:sldMkLst>
          <pc:docMk/>
          <pc:sldMk cId="2171909950" sldId="731"/>
        </pc:sldMkLst>
        <pc:spChg chg="mod">
          <ac:chgData name="Emily Bothfeld" userId="dafff253-667d-41f7-a646-051c0c58f757" providerId="ADAL" clId="{16A1351E-C712-4F92-8701-6981DAC79D29}" dt="2026-09-06T14:39:21.730" v="493" actId="20577"/>
          <ac:spMkLst>
            <pc:docMk/>
            <pc:sldMk cId="2171909950" sldId="731"/>
            <ac:spMk id="10" creationId="{E14F62F4-C954-AD48-5D2F-BCE65926F559}"/>
          </ac:spMkLst>
        </pc:spChg>
      </pc:sldChg>
      <pc:sldChg chg="modNotes">
        <pc:chgData name="Emily Bothfeld" userId="dafff253-667d-41f7-a646-051c0c58f757" providerId="ADAL" clId="{16A1351E-C712-4F92-8701-6981DAC79D29}" dt="2026-09-24T16:24:54.877" v="6396" actId="368"/>
        <pc:sldMkLst>
          <pc:docMk/>
          <pc:sldMk cId="3382221188" sldId="732"/>
        </pc:sldMkLst>
      </pc:sldChg>
      <pc:sldChg chg="modSp mod modNotes">
        <pc:chgData name="Emily Bothfeld" userId="dafff253-667d-41f7-a646-051c0c58f757" providerId="ADAL" clId="{16A1351E-C712-4F92-8701-6981DAC79D29}" dt="2026-09-24T16:24:54.877" v="6398" actId="368"/>
        <pc:sldMkLst>
          <pc:docMk/>
          <pc:sldMk cId="2733427333" sldId="733"/>
        </pc:sldMkLst>
        <pc:spChg chg="mod">
          <ac:chgData name="Emily Bothfeld" userId="dafff253-667d-41f7-a646-051c0c58f757" providerId="ADAL" clId="{16A1351E-C712-4F92-8701-6981DAC79D29}" dt="2026-09-06T14:39:40.809" v="516" actId="20577"/>
          <ac:spMkLst>
            <pc:docMk/>
            <pc:sldMk cId="2733427333" sldId="733"/>
            <ac:spMk id="3" creationId="{C4C4EBDB-C77B-8749-7504-9AB9B3E2CF35}"/>
          </ac:spMkLst>
        </pc:spChg>
      </pc:sldChg>
      <pc:sldChg chg="modNotes">
        <pc:chgData name="Emily Bothfeld" userId="dafff253-667d-41f7-a646-051c0c58f757" providerId="ADAL" clId="{16A1351E-C712-4F92-8701-6981DAC79D29}" dt="2026-09-24T16:24:54.877" v="6402" actId="368"/>
        <pc:sldMkLst>
          <pc:docMk/>
          <pc:sldMk cId="636653185" sldId="735"/>
        </pc:sldMkLst>
      </pc:sldChg>
      <pc:sldChg chg="modSp mod modNotes">
        <pc:chgData name="Emily Bothfeld" userId="dafff253-667d-41f7-a646-051c0c58f757" providerId="ADAL" clId="{16A1351E-C712-4F92-8701-6981DAC79D29}" dt="2026-09-24T16:24:54.892" v="6404" actId="368"/>
        <pc:sldMkLst>
          <pc:docMk/>
          <pc:sldMk cId="4275584723" sldId="736"/>
        </pc:sldMkLst>
        <pc:spChg chg="mod">
          <ac:chgData name="Emily Bothfeld" userId="dafff253-667d-41f7-a646-051c0c58f757" providerId="ADAL" clId="{16A1351E-C712-4F92-8701-6981DAC79D29}" dt="2026-09-08T20:29:55.985" v="3174" actId="20577"/>
          <ac:spMkLst>
            <pc:docMk/>
            <pc:sldMk cId="4275584723" sldId="736"/>
            <ac:spMk id="10" creationId="{A70A9C5C-E91B-D363-3491-8255F961EB39}"/>
          </ac:spMkLst>
        </pc:spChg>
      </pc:sldChg>
      <pc:sldChg chg="modSp mod modNotes">
        <pc:chgData name="Emily Bothfeld" userId="dafff253-667d-41f7-a646-051c0c58f757" providerId="ADAL" clId="{16A1351E-C712-4F92-8701-6981DAC79D29}" dt="2026-09-24T16:24:54.892" v="6410" actId="368"/>
        <pc:sldMkLst>
          <pc:docMk/>
          <pc:sldMk cId="1408961655" sldId="738"/>
        </pc:sldMkLst>
        <pc:spChg chg="mod">
          <ac:chgData name="Emily Bothfeld" userId="dafff253-667d-41f7-a646-051c0c58f757" providerId="ADAL" clId="{16A1351E-C712-4F92-8701-6981DAC79D29}" dt="2026-09-08T20:34:36.213" v="3598" actId="20577"/>
          <ac:spMkLst>
            <pc:docMk/>
            <pc:sldMk cId="1408961655" sldId="738"/>
            <ac:spMk id="10" creationId="{A7703D5B-8A89-4FB2-3441-14861495DEE3}"/>
          </ac:spMkLst>
        </pc:spChg>
        <pc:picChg chg="mod">
          <ac:chgData name="Emily Bothfeld" userId="dafff253-667d-41f7-a646-051c0c58f757" providerId="ADAL" clId="{16A1351E-C712-4F92-8701-6981DAC79D29}" dt="2026-09-08T20:34:34.450" v="3596" actId="14100"/>
          <ac:picMkLst>
            <pc:docMk/>
            <pc:sldMk cId="1408961655" sldId="738"/>
            <ac:picMk id="2" creationId="{7F575337-0188-621F-D23F-60CE3F2C6AF2}"/>
          </ac:picMkLst>
        </pc:picChg>
      </pc:sldChg>
      <pc:sldChg chg="modSp mod modNotes">
        <pc:chgData name="Emily Bothfeld" userId="dafff253-667d-41f7-a646-051c0c58f757" providerId="ADAL" clId="{16A1351E-C712-4F92-8701-6981DAC79D29}" dt="2026-09-24T16:24:54.892" v="6412" actId="368"/>
        <pc:sldMkLst>
          <pc:docMk/>
          <pc:sldMk cId="3536103150" sldId="739"/>
        </pc:sldMkLst>
        <pc:spChg chg="mod">
          <ac:chgData name="Emily Bothfeld" userId="dafff253-667d-41f7-a646-051c0c58f757" providerId="ADAL" clId="{16A1351E-C712-4F92-8701-6981DAC79D29}" dt="2026-09-08T20:33:30.169" v="3545" actId="20577"/>
          <ac:spMkLst>
            <pc:docMk/>
            <pc:sldMk cId="3536103150" sldId="739"/>
            <ac:spMk id="10" creationId="{5F7638BD-84A5-7763-4488-5272BEA4997E}"/>
          </ac:spMkLst>
        </pc:spChg>
      </pc:sldChg>
      <pc:sldChg chg="modSp mod modNotes">
        <pc:chgData name="Emily Bothfeld" userId="dafff253-667d-41f7-a646-051c0c58f757" providerId="ADAL" clId="{16A1351E-C712-4F92-8701-6981DAC79D29}" dt="2026-09-24T16:24:54.908" v="6414" actId="368"/>
        <pc:sldMkLst>
          <pc:docMk/>
          <pc:sldMk cId="2876568863" sldId="740"/>
        </pc:sldMkLst>
        <pc:spChg chg="mod">
          <ac:chgData name="Emily Bothfeld" userId="dafff253-667d-41f7-a646-051c0c58f757" providerId="ADAL" clId="{16A1351E-C712-4F92-8701-6981DAC79D29}" dt="2026-09-08T20:35:16.798" v="3809" actId="20577"/>
          <ac:spMkLst>
            <pc:docMk/>
            <pc:sldMk cId="2876568863" sldId="740"/>
            <ac:spMk id="3" creationId="{FC397DBD-4B71-F683-3336-A53C4B3380B7}"/>
          </ac:spMkLst>
        </pc:spChg>
        <pc:spChg chg="mod">
          <ac:chgData name="Emily Bothfeld" userId="dafff253-667d-41f7-a646-051c0c58f757" providerId="ADAL" clId="{16A1351E-C712-4F92-8701-6981DAC79D29}" dt="2026-09-08T20:35:19.228" v="3811" actId="20577"/>
          <ac:spMkLst>
            <pc:docMk/>
            <pc:sldMk cId="2876568863" sldId="740"/>
            <ac:spMk id="10" creationId="{3A6F54E9-A800-3C8C-34A5-5891111B8CF9}"/>
          </ac:spMkLst>
        </pc:spChg>
      </pc:sldChg>
      <pc:sldChg chg="modNotes">
        <pc:chgData name="Emily Bothfeld" userId="dafff253-667d-41f7-a646-051c0c58f757" providerId="ADAL" clId="{16A1351E-C712-4F92-8701-6981DAC79D29}" dt="2026-09-24T16:24:54.908" v="6416" actId="368"/>
        <pc:sldMkLst>
          <pc:docMk/>
          <pc:sldMk cId="2501664479" sldId="741"/>
        </pc:sldMkLst>
      </pc:sldChg>
      <pc:sldChg chg="modNotes">
        <pc:chgData name="Emily Bothfeld" userId="dafff253-667d-41f7-a646-051c0c58f757" providerId="ADAL" clId="{16A1351E-C712-4F92-8701-6981DAC79D29}" dt="2026-09-24T16:24:54.908" v="6418" actId="368"/>
        <pc:sldMkLst>
          <pc:docMk/>
          <pc:sldMk cId="569181268" sldId="742"/>
        </pc:sldMkLst>
      </pc:sldChg>
      <pc:sldChg chg="modSp mod modNotes">
        <pc:chgData name="Emily Bothfeld" userId="dafff253-667d-41f7-a646-051c0c58f757" providerId="ADAL" clId="{16A1351E-C712-4F92-8701-6981DAC79D29}" dt="2026-09-24T16:24:54.908" v="6420" actId="368"/>
        <pc:sldMkLst>
          <pc:docMk/>
          <pc:sldMk cId="479555047" sldId="743"/>
        </pc:sldMkLst>
        <pc:spChg chg="mod">
          <ac:chgData name="Emily Bothfeld" userId="dafff253-667d-41f7-a646-051c0c58f757" providerId="ADAL" clId="{16A1351E-C712-4F92-8701-6981DAC79D29}" dt="2026-09-06T14:40:19.750" v="525" actId="20577"/>
          <ac:spMkLst>
            <pc:docMk/>
            <pc:sldMk cId="479555047" sldId="743"/>
            <ac:spMk id="10" creationId="{CB6918F5-AE85-25B7-B853-03633634637A}"/>
          </ac:spMkLst>
        </pc:spChg>
      </pc:sldChg>
      <pc:sldChg chg="modNotes">
        <pc:chgData name="Emily Bothfeld" userId="dafff253-667d-41f7-a646-051c0c58f757" providerId="ADAL" clId="{16A1351E-C712-4F92-8701-6981DAC79D29}" dt="2026-09-24T16:24:54.923" v="6424" actId="368"/>
        <pc:sldMkLst>
          <pc:docMk/>
          <pc:sldMk cId="50882761" sldId="744"/>
        </pc:sldMkLst>
      </pc:sldChg>
      <pc:sldChg chg="modSp mod modNotes">
        <pc:chgData name="Emily Bothfeld" userId="dafff253-667d-41f7-a646-051c0c58f757" providerId="ADAL" clId="{16A1351E-C712-4F92-8701-6981DAC79D29}" dt="2026-09-24T16:24:54.908" v="6422" actId="368"/>
        <pc:sldMkLst>
          <pc:docMk/>
          <pc:sldMk cId="178497196" sldId="745"/>
        </pc:sldMkLst>
        <pc:spChg chg="mod">
          <ac:chgData name="Emily Bothfeld" userId="dafff253-667d-41f7-a646-051c0c58f757" providerId="ADAL" clId="{16A1351E-C712-4F92-8701-6981DAC79D29}" dt="2026-09-06T14:51:51.777" v="1139" actId="20577"/>
          <ac:spMkLst>
            <pc:docMk/>
            <pc:sldMk cId="178497196" sldId="745"/>
            <ac:spMk id="10" creationId="{A2886E56-B2E7-0C12-3933-600919555533}"/>
          </ac:spMkLst>
        </pc:spChg>
      </pc:sldChg>
      <pc:sldChg chg="modNotes">
        <pc:chgData name="Emily Bothfeld" userId="dafff253-667d-41f7-a646-051c0c58f757" providerId="ADAL" clId="{16A1351E-C712-4F92-8701-6981DAC79D29}" dt="2026-09-24T16:24:54.923" v="6426" actId="368"/>
        <pc:sldMkLst>
          <pc:docMk/>
          <pc:sldMk cId="787538522" sldId="746"/>
        </pc:sldMkLst>
      </pc:sldChg>
      <pc:sldChg chg="modNotes">
        <pc:chgData name="Emily Bothfeld" userId="dafff253-667d-41f7-a646-051c0c58f757" providerId="ADAL" clId="{16A1351E-C712-4F92-8701-6981DAC79D29}" dt="2026-09-24T16:24:54.923" v="6428" actId="368"/>
        <pc:sldMkLst>
          <pc:docMk/>
          <pc:sldMk cId="3683063818" sldId="747"/>
        </pc:sldMkLst>
      </pc:sldChg>
      <pc:sldChg chg="modNotes">
        <pc:chgData name="Emily Bothfeld" userId="dafff253-667d-41f7-a646-051c0c58f757" providerId="ADAL" clId="{16A1351E-C712-4F92-8701-6981DAC79D29}" dt="2026-09-24T16:24:54.955" v="6450" actId="368"/>
        <pc:sldMkLst>
          <pc:docMk/>
          <pc:sldMk cId="934395064" sldId="828"/>
        </pc:sldMkLst>
      </pc:sldChg>
      <pc:sldChg chg="modSp mod modNotes">
        <pc:chgData name="Emily Bothfeld" userId="dafff253-667d-41f7-a646-051c0c58f757" providerId="ADAL" clId="{16A1351E-C712-4F92-8701-6981DAC79D29}" dt="2026-09-24T16:24:54.971" v="6452" actId="368"/>
        <pc:sldMkLst>
          <pc:docMk/>
          <pc:sldMk cId="3677973263" sldId="829"/>
        </pc:sldMkLst>
        <pc:spChg chg="mod">
          <ac:chgData name="Emily Bothfeld" userId="dafff253-667d-41f7-a646-051c0c58f757" providerId="ADAL" clId="{16A1351E-C712-4F92-8701-6981DAC79D29}" dt="2026-09-06T14:50:52.300" v="1063" actId="20577"/>
          <ac:spMkLst>
            <pc:docMk/>
            <pc:sldMk cId="3677973263" sldId="829"/>
            <ac:spMk id="6" creationId="{CEAA4BCC-5DB9-62C6-E46B-E0EB81652E94}"/>
          </ac:spMkLst>
        </pc:spChg>
      </pc:sldChg>
      <pc:sldChg chg="modSp mod modNotes">
        <pc:chgData name="Emily Bothfeld" userId="dafff253-667d-41f7-a646-051c0c58f757" providerId="ADAL" clId="{16A1351E-C712-4F92-8701-6981DAC79D29}" dt="2026-09-24T16:24:55.034" v="6494" actId="368"/>
        <pc:sldMkLst>
          <pc:docMk/>
          <pc:sldMk cId="2359657904" sldId="830"/>
        </pc:sldMkLst>
        <pc:spChg chg="mod">
          <ac:chgData name="Emily Bothfeld" userId="dafff253-667d-41f7-a646-051c0c58f757" providerId="ADAL" clId="{16A1351E-C712-4F92-8701-6981DAC79D29}" dt="2026-09-08T20:40:45.849" v="4078" actId="27636"/>
          <ac:spMkLst>
            <pc:docMk/>
            <pc:sldMk cId="2359657904" sldId="830"/>
            <ac:spMk id="10" creationId="{5B6E0604-6991-A0B8-B5FF-B65AD433A9E6}"/>
          </ac:spMkLst>
        </pc:spChg>
      </pc:sldChg>
      <pc:sldChg chg="modNotes">
        <pc:chgData name="Emily Bothfeld" userId="dafff253-667d-41f7-a646-051c0c58f757" providerId="ADAL" clId="{16A1351E-C712-4F92-8701-6981DAC79D29}" dt="2026-09-24T16:24:55.034" v="6496" actId="368"/>
        <pc:sldMkLst>
          <pc:docMk/>
          <pc:sldMk cId="1909057223" sldId="831"/>
        </pc:sldMkLst>
      </pc:sldChg>
      <pc:sldChg chg="modNotes">
        <pc:chgData name="Emily Bothfeld" userId="dafff253-667d-41f7-a646-051c0c58f757" providerId="ADAL" clId="{16A1351E-C712-4F92-8701-6981DAC79D29}" dt="2026-09-24T16:24:55.034" v="6498" actId="368"/>
        <pc:sldMkLst>
          <pc:docMk/>
          <pc:sldMk cId="3719121148" sldId="832"/>
        </pc:sldMkLst>
      </pc:sldChg>
      <pc:sldChg chg="modSp mod modNotes">
        <pc:chgData name="Emily Bothfeld" userId="dafff253-667d-41f7-a646-051c0c58f757" providerId="ADAL" clId="{16A1351E-C712-4F92-8701-6981DAC79D29}" dt="2026-09-24T16:24:55.049" v="6500" actId="368"/>
        <pc:sldMkLst>
          <pc:docMk/>
          <pc:sldMk cId="4120439155" sldId="833"/>
        </pc:sldMkLst>
        <pc:spChg chg="mod">
          <ac:chgData name="Emily Bothfeld" userId="dafff253-667d-41f7-a646-051c0c58f757" providerId="ADAL" clId="{16A1351E-C712-4F92-8701-6981DAC79D29}" dt="2026-09-08T19:14:49.545" v="2069" actId="255"/>
          <ac:spMkLst>
            <pc:docMk/>
            <pc:sldMk cId="4120439155" sldId="833"/>
            <ac:spMk id="10" creationId="{B8E49350-BA0F-27D7-E424-4A90AEB53AB2}"/>
          </ac:spMkLst>
        </pc:spChg>
      </pc:sldChg>
      <pc:sldChg chg="modSp mod modNotes">
        <pc:chgData name="Emily Bothfeld" userId="dafff253-667d-41f7-a646-051c0c58f757" providerId="ADAL" clId="{16A1351E-C712-4F92-8701-6981DAC79D29}" dt="2026-09-24T16:24:55.049" v="6502" actId="368"/>
        <pc:sldMkLst>
          <pc:docMk/>
          <pc:sldMk cId="582794629" sldId="834"/>
        </pc:sldMkLst>
        <pc:spChg chg="mod">
          <ac:chgData name="Emily Bothfeld" userId="dafff253-667d-41f7-a646-051c0c58f757" providerId="ADAL" clId="{16A1351E-C712-4F92-8701-6981DAC79D29}" dt="2026-09-08T20:41:21.979" v="4086" actId="27636"/>
          <ac:spMkLst>
            <pc:docMk/>
            <pc:sldMk cId="582794629" sldId="834"/>
            <ac:spMk id="10" creationId="{67277256-9DC9-60AC-93CA-A9F4A887FAD7}"/>
          </ac:spMkLst>
        </pc:spChg>
      </pc:sldChg>
      <pc:sldChg chg="modSp mod modNotes">
        <pc:chgData name="Emily Bothfeld" userId="dafff253-667d-41f7-a646-051c0c58f757" providerId="ADAL" clId="{16A1351E-C712-4F92-8701-6981DAC79D29}" dt="2026-09-24T16:24:55.049" v="6504" actId="368"/>
        <pc:sldMkLst>
          <pc:docMk/>
          <pc:sldMk cId="1071335717" sldId="835"/>
        </pc:sldMkLst>
        <pc:spChg chg="mod">
          <ac:chgData name="Emily Bothfeld" userId="dafff253-667d-41f7-a646-051c0c58f757" providerId="ADAL" clId="{16A1351E-C712-4F92-8701-6981DAC79D29}" dt="2026-09-08T20:42:48.449" v="4274" actId="20577"/>
          <ac:spMkLst>
            <pc:docMk/>
            <pc:sldMk cId="1071335717" sldId="835"/>
            <ac:spMk id="10" creationId="{16D78EAA-4899-A16F-6790-D962EA3C4A59}"/>
          </ac:spMkLst>
        </pc:spChg>
      </pc:sldChg>
      <pc:sldChg chg="modSp mod ord modNotes">
        <pc:chgData name="Emily Bothfeld" userId="dafff253-667d-41f7-a646-051c0c58f757" providerId="ADAL" clId="{16A1351E-C712-4F92-8701-6981DAC79D29}" dt="2026-09-24T16:24:55.145" v="6560" actId="368"/>
        <pc:sldMkLst>
          <pc:docMk/>
          <pc:sldMk cId="821645739" sldId="836"/>
        </pc:sldMkLst>
        <pc:spChg chg="mod">
          <ac:chgData name="Emily Bothfeld" userId="dafff253-667d-41f7-a646-051c0c58f757" providerId="ADAL" clId="{16A1351E-C712-4F92-8701-6981DAC79D29}" dt="2026-09-08T21:32:02.180" v="6350" actId="20577"/>
          <ac:spMkLst>
            <pc:docMk/>
            <pc:sldMk cId="821645739" sldId="836"/>
            <ac:spMk id="3" creationId="{411BA408-E094-C5F2-ED29-9B3F4FE4E125}"/>
          </ac:spMkLst>
        </pc:spChg>
      </pc:sldChg>
      <pc:sldChg chg="modNotes">
        <pc:chgData name="Emily Bothfeld" userId="dafff253-667d-41f7-a646-051c0c58f757" providerId="ADAL" clId="{16A1351E-C712-4F92-8701-6981DAC79D29}" dt="2026-09-24T16:24:55.145" v="6562" actId="368"/>
        <pc:sldMkLst>
          <pc:docMk/>
          <pc:sldMk cId="36029451" sldId="837"/>
        </pc:sldMkLst>
      </pc:sldChg>
      <pc:sldChg chg="modNotes">
        <pc:chgData name="Emily Bothfeld" userId="dafff253-667d-41f7-a646-051c0c58f757" providerId="ADAL" clId="{16A1351E-C712-4F92-8701-6981DAC79D29}" dt="2026-09-24T16:24:55.145" v="6564" actId="368"/>
        <pc:sldMkLst>
          <pc:docMk/>
          <pc:sldMk cId="759043340" sldId="838"/>
        </pc:sldMkLst>
      </pc:sldChg>
      <pc:sldChg chg="modNotes">
        <pc:chgData name="Emily Bothfeld" userId="dafff253-667d-41f7-a646-051c0c58f757" providerId="ADAL" clId="{16A1351E-C712-4F92-8701-6981DAC79D29}" dt="2026-09-24T16:24:55.145" v="6566" actId="368"/>
        <pc:sldMkLst>
          <pc:docMk/>
          <pc:sldMk cId="2068788688" sldId="839"/>
        </pc:sldMkLst>
      </pc:sldChg>
      <pc:sldChg chg="modSp mod modNotes">
        <pc:chgData name="Emily Bothfeld" userId="dafff253-667d-41f7-a646-051c0c58f757" providerId="ADAL" clId="{16A1351E-C712-4F92-8701-6981DAC79D29}" dt="2026-09-24T16:24:55.145" v="6568" actId="368"/>
        <pc:sldMkLst>
          <pc:docMk/>
          <pc:sldMk cId="3916773088" sldId="840"/>
        </pc:sldMkLst>
        <pc:spChg chg="mod">
          <ac:chgData name="Emily Bothfeld" userId="dafff253-667d-41f7-a646-051c0c58f757" providerId="ADAL" clId="{16A1351E-C712-4F92-8701-6981DAC79D29}" dt="2026-09-08T19:19:12.057" v="2117" actId="20577"/>
          <ac:spMkLst>
            <pc:docMk/>
            <pc:sldMk cId="3916773088" sldId="840"/>
            <ac:spMk id="4" creationId="{4D12F59B-4AB4-69CF-2110-A521326973D1}"/>
          </ac:spMkLst>
        </pc:spChg>
      </pc:sldChg>
      <pc:sldChg chg="modNotes">
        <pc:chgData name="Emily Bothfeld" userId="dafff253-667d-41f7-a646-051c0c58f757" providerId="ADAL" clId="{16A1351E-C712-4F92-8701-6981DAC79D29}" dt="2026-09-24T16:24:55.161" v="6570" actId="368"/>
        <pc:sldMkLst>
          <pc:docMk/>
          <pc:sldMk cId="307144061" sldId="841"/>
        </pc:sldMkLst>
      </pc:sldChg>
      <pc:sldChg chg="modSp mod modNotes">
        <pc:chgData name="Emily Bothfeld" userId="dafff253-667d-41f7-a646-051c0c58f757" providerId="ADAL" clId="{16A1351E-C712-4F92-8701-6981DAC79D29}" dt="2026-09-24T16:24:55.161" v="6572" actId="368"/>
        <pc:sldMkLst>
          <pc:docMk/>
          <pc:sldMk cId="3142644165" sldId="842"/>
        </pc:sldMkLst>
        <pc:spChg chg="mod">
          <ac:chgData name="Emily Bothfeld" userId="dafff253-667d-41f7-a646-051c0c58f757" providerId="ADAL" clId="{16A1351E-C712-4F92-8701-6981DAC79D29}" dt="2026-09-08T21:30:40.836" v="6320" actId="20577"/>
          <ac:spMkLst>
            <pc:docMk/>
            <pc:sldMk cId="3142644165" sldId="842"/>
            <ac:spMk id="4" creationId="{B71A735E-FEC8-FD6A-800B-315D20BF3E24}"/>
          </ac:spMkLst>
        </pc:spChg>
      </pc:sldChg>
      <pc:sldChg chg="modSp mod modNotes">
        <pc:chgData name="Emily Bothfeld" userId="dafff253-667d-41f7-a646-051c0c58f757" providerId="ADAL" clId="{16A1351E-C712-4F92-8701-6981DAC79D29}" dt="2026-09-24T16:24:55.161" v="6574" actId="368"/>
        <pc:sldMkLst>
          <pc:docMk/>
          <pc:sldMk cId="703132995" sldId="843"/>
        </pc:sldMkLst>
        <pc:spChg chg="mod">
          <ac:chgData name="Emily Bothfeld" userId="dafff253-667d-41f7-a646-051c0c58f757" providerId="ADAL" clId="{16A1351E-C712-4F92-8701-6981DAC79D29}" dt="2026-09-06T14:52:06.980" v="1154" actId="20577"/>
          <ac:spMkLst>
            <pc:docMk/>
            <pc:sldMk cId="703132995" sldId="843"/>
            <ac:spMk id="4" creationId="{C0BA582A-3F22-344F-C830-23F0320073DB}"/>
          </ac:spMkLst>
        </pc:spChg>
      </pc:sldChg>
      <pc:sldChg chg="modNotes">
        <pc:chgData name="Emily Bothfeld" userId="dafff253-667d-41f7-a646-051c0c58f757" providerId="ADAL" clId="{16A1351E-C712-4F92-8701-6981DAC79D29}" dt="2026-09-24T16:24:55.161" v="6576" actId="368"/>
        <pc:sldMkLst>
          <pc:docMk/>
          <pc:sldMk cId="702328197" sldId="844"/>
        </pc:sldMkLst>
      </pc:sldChg>
      <pc:sldChg chg="modNotes">
        <pc:chgData name="Emily Bothfeld" userId="dafff253-667d-41f7-a646-051c0c58f757" providerId="ADAL" clId="{16A1351E-C712-4F92-8701-6981DAC79D29}" dt="2026-09-24T16:24:55.161" v="6578" actId="368"/>
        <pc:sldMkLst>
          <pc:docMk/>
          <pc:sldMk cId="1622726124" sldId="845"/>
        </pc:sldMkLst>
      </pc:sldChg>
      <pc:sldChg chg="modNotes">
        <pc:chgData name="Emily Bothfeld" userId="dafff253-667d-41f7-a646-051c0c58f757" providerId="ADAL" clId="{16A1351E-C712-4F92-8701-6981DAC79D29}" dt="2026-09-24T16:24:55.208" v="6602" actId="368"/>
        <pc:sldMkLst>
          <pc:docMk/>
          <pc:sldMk cId="3547461379" sldId="846"/>
        </pc:sldMkLst>
      </pc:sldChg>
      <pc:sldChg chg="modSp mod modNotes">
        <pc:chgData name="Emily Bothfeld" userId="dafff253-667d-41f7-a646-051c0c58f757" providerId="ADAL" clId="{16A1351E-C712-4F92-8701-6981DAC79D29}" dt="2026-09-24T16:24:55.208" v="6604" actId="368"/>
        <pc:sldMkLst>
          <pc:docMk/>
          <pc:sldMk cId="835496760" sldId="847"/>
        </pc:sldMkLst>
        <pc:spChg chg="mod">
          <ac:chgData name="Emily Bothfeld" userId="dafff253-667d-41f7-a646-051c0c58f757" providerId="ADAL" clId="{16A1351E-C712-4F92-8701-6981DAC79D29}" dt="2026-09-08T21:31:22.445" v="6327" actId="20577"/>
          <ac:spMkLst>
            <pc:docMk/>
            <pc:sldMk cId="835496760" sldId="847"/>
            <ac:spMk id="4" creationId="{F3CAA7FF-5BC3-1D02-A90E-4CFCDFAE08DC}"/>
          </ac:spMkLst>
        </pc:spChg>
      </pc:sldChg>
      <pc:sldChg chg="modSp mod ord modNotes">
        <pc:chgData name="Emily Bothfeld" userId="dafff253-667d-41f7-a646-051c0c58f757" providerId="ADAL" clId="{16A1351E-C712-4F92-8701-6981DAC79D29}" dt="2026-09-24T16:24:55.192" v="6590" actId="368"/>
        <pc:sldMkLst>
          <pc:docMk/>
          <pc:sldMk cId="2969967217" sldId="849"/>
        </pc:sldMkLst>
        <pc:spChg chg="mod">
          <ac:chgData name="Emily Bothfeld" userId="dafff253-667d-41f7-a646-051c0c58f757" providerId="ADAL" clId="{16A1351E-C712-4F92-8701-6981DAC79D29}" dt="2026-09-08T19:22:47.921" v="2153" actId="27636"/>
          <ac:spMkLst>
            <pc:docMk/>
            <pc:sldMk cId="2969967217" sldId="849"/>
            <ac:spMk id="3" creationId="{D99DD057-52C8-0811-CC53-573D9BD456A2}"/>
          </ac:spMkLst>
        </pc:spChg>
        <pc:spChg chg="mod">
          <ac:chgData name="Emily Bothfeld" userId="dafff253-667d-41f7-a646-051c0c58f757" providerId="ADAL" clId="{16A1351E-C712-4F92-8701-6981DAC79D29}" dt="2026-09-06T14:59:06.317" v="1279" actId="27636"/>
          <ac:spMkLst>
            <pc:docMk/>
            <pc:sldMk cId="2969967217" sldId="849"/>
            <ac:spMk id="10" creationId="{DEC66997-6D28-4A6A-A764-1040FAD54DFC}"/>
          </ac:spMkLst>
        </pc:spChg>
      </pc:sldChg>
      <pc:sldChg chg="modSp mod ord modNotes">
        <pc:chgData name="Emily Bothfeld" userId="dafff253-667d-41f7-a646-051c0c58f757" providerId="ADAL" clId="{16A1351E-C712-4F92-8701-6981DAC79D29}" dt="2026-09-24T16:24:55.192" v="6592" actId="368"/>
        <pc:sldMkLst>
          <pc:docMk/>
          <pc:sldMk cId="4099738840" sldId="850"/>
        </pc:sldMkLst>
        <pc:spChg chg="mod">
          <ac:chgData name="Emily Bothfeld" userId="dafff253-667d-41f7-a646-051c0c58f757" providerId="ADAL" clId="{16A1351E-C712-4F92-8701-6981DAC79D29}" dt="2026-09-08T21:07:48.387" v="5192" actId="20577"/>
          <ac:spMkLst>
            <pc:docMk/>
            <pc:sldMk cId="4099738840" sldId="850"/>
            <ac:spMk id="10" creationId="{5958198B-61F5-8F11-D22C-D955FE7FBEAC}"/>
          </ac:spMkLst>
        </pc:spChg>
      </pc:sldChg>
      <pc:sldChg chg="ord modNotes">
        <pc:chgData name="Emily Bothfeld" userId="dafff253-667d-41f7-a646-051c0c58f757" providerId="ADAL" clId="{16A1351E-C712-4F92-8701-6981DAC79D29}" dt="2026-09-24T16:24:55.192" v="6594" actId="368"/>
        <pc:sldMkLst>
          <pc:docMk/>
          <pc:sldMk cId="953676468" sldId="851"/>
        </pc:sldMkLst>
      </pc:sldChg>
      <pc:sldChg chg="ord modNotes">
        <pc:chgData name="Emily Bothfeld" userId="dafff253-667d-41f7-a646-051c0c58f757" providerId="ADAL" clId="{16A1351E-C712-4F92-8701-6981DAC79D29}" dt="2026-09-24T16:24:55.192" v="6596" actId="368"/>
        <pc:sldMkLst>
          <pc:docMk/>
          <pc:sldMk cId="1016842399" sldId="852"/>
        </pc:sldMkLst>
      </pc:sldChg>
      <pc:sldChg chg="modSp mod ord modNotes">
        <pc:chgData name="Emily Bothfeld" userId="dafff253-667d-41f7-a646-051c0c58f757" providerId="ADAL" clId="{16A1351E-C712-4F92-8701-6981DAC79D29}" dt="2026-09-24T16:24:55.192" v="6598" actId="368"/>
        <pc:sldMkLst>
          <pc:docMk/>
          <pc:sldMk cId="2927902304" sldId="853"/>
        </pc:sldMkLst>
        <pc:spChg chg="mod">
          <ac:chgData name="Emily Bothfeld" userId="dafff253-667d-41f7-a646-051c0c58f757" providerId="ADAL" clId="{16A1351E-C712-4F92-8701-6981DAC79D29}" dt="2026-09-06T14:50:58.949" v="1075" actId="20577"/>
          <ac:spMkLst>
            <pc:docMk/>
            <pc:sldMk cId="2927902304" sldId="853"/>
            <ac:spMk id="10" creationId="{70651083-5EEC-6BE1-3289-4DB6474D8C57}"/>
          </ac:spMkLst>
        </pc:spChg>
      </pc:sldChg>
      <pc:sldChg chg="ord modNotes">
        <pc:chgData name="Emily Bothfeld" userId="dafff253-667d-41f7-a646-051c0c58f757" providerId="ADAL" clId="{16A1351E-C712-4F92-8701-6981DAC79D29}" dt="2026-09-24T16:24:55.208" v="6600" actId="368"/>
        <pc:sldMkLst>
          <pc:docMk/>
          <pc:sldMk cId="1844690850" sldId="854"/>
        </pc:sldMkLst>
      </pc:sldChg>
      <pc:sldChg chg="modNotes">
        <pc:chgData name="Emily Bothfeld" userId="dafff253-667d-41f7-a646-051c0c58f757" providerId="ADAL" clId="{16A1351E-C712-4F92-8701-6981DAC79D29}" dt="2026-09-24T16:24:55.208" v="6608" actId="368"/>
        <pc:sldMkLst>
          <pc:docMk/>
          <pc:sldMk cId="1053735092" sldId="855"/>
        </pc:sldMkLst>
      </pc:sldChg>
      <pc:sldChg chg="modNotes">
        <pc:chgData name="Emily Bothfeld" userId="dafff253-667d-41f7-a646-051c0c58f757" providerId="ADAL" clId="{16A1351E-C712-4F92-8701-6981DAC79D29}" dt="2026-09-24T16:24:55.224" v="6610" actId="368"/>
        <pc:sldMkLst>
          <pc:docMk/>
          <pc:sldMk cId="657440000" sldId="856"/>
        </pc:sldMkLst>
      </pc:sldChg>
      <pc:sldChg chg="modNotes">
        <pc:chgData name="Emily Bothfeld" userId="dafff253-667d-41f7-a646-051c0c58f757" providerId="ADAL" clId="{16A1351E-C712-4F92-8701-6981DAC79D29}" dt="2026-09-24T16:24:55.224" v="6612" actId="368"/>
        <pc:sldMkLst>
          <pc:docMk/>
          <pc:sldMk cId="4072880481" sldId="857"/>
        </pc:sldMkLst>
      </pc:sldChg>
      <pc:sldChg chg="modNotes">
        <pc:chgData name="Emily Bothfeld" userId="dafff253-667d-41f7-a646-051c0c58f757" providerId="ADAL" clId="{16A1351E-C712-4F92-8701-6981DAC79D29}" dt="2026-09-24T16:24:55.224" v="6614" actId="368"/>
        <pc:sldMkLst>
          <pc:docMk/>
          <pc:sldMk cId="3844324995" sldId="858"/>
        </pc:sldMkLst>
      </pc:sldChg>
      <pc:sldChg chg="modSp mod modNotes">
        <pc:chgData name="Emily Bothfeld" userId="dafff253-667d-41f7-a646-051c0c58f757" providerId="ADAL" clId="{16A1351E-C712-4F92-8701-6981DAC79D29}" dt="2026-09-24T16:24:55.224" v="6616" actId="368"/>
        <pc:sldMkLst>
          <pc:docMk/>
          <pc:sldMk cId="3361321131" sldId="859"/>
        </pc:sldMkLst>
        <pc:spChg chg="mod">
          <ac:chgData name="Emily Bothfeld" userId="dafff253-667d-41f7-a646-051c0c58f757" providerId="ADAL" clId="{16A1351E-C712-4F92-8701-6981DAC79D29}" dt="2026-09-08T21:30:14.571" v="6306" actId="20577"/>
          <ac:spMkLst>
            <pc:docMk/>
            <pc:sldMk cId="3361321131" sldId="859"/>
            <ac:spMk id="4" creationId="{4B7FDE82-A92A-8230-EC8F-C04F8AFF6075}"/>
          </ac:spMkLst>
        </pc:spChg>
      </pc:sldChg>
      <pc:sldChg chg="modSp mod modNotes">
        <pc:chgData name="Emily Bothfeld" userId="dafff253-667d-41f7-a646-051c0c58f757" providerId="ADAL" clId="{16A1351E-C712-4F92-8701-6981DAC79D29}" dt="2026-09-24T16:24:55.224" v="6618" actId="368"/>
        <pc:sldMkLst>
          <pc:docMk/>
          <pc:sldMk cId="3039758336" sldId="860"/>
        </pc:sldMkLst>
        <pc:graphicFrameChg chg="modGraphic">
          <ac:chgData name="Emily Bothfeld" userId="dafff253-667d-41f7-a646-051c0c58f757" providerId="ADAL" clId="{16A1351E-C712-4F92-8701-6981DAC79D29}" dt="2026-09-08T21:09:24.568" v="5210" actId="20577"/>
          <ac:graphicFrameMkLst>
            <pc:docMk/>
            <pc:sldMk cId="3039758336" sldId="860"/>
            <ac:graphicFrameMk id="6" creationId="{1AB7E6A1-EDF4-19FD-869D-2133C19EA34D}"/>
          </ac:graphicFrameMkLst>
        </pc:graphicFrameChg>
      </pc:sldChg>
      <pc:sldChg chg="modNotes">
        <pc:chgData name="Emily Bothfeld" userId="dafff253-667d-41f7-a646-051c0c58f757" providerId="ADAL" clId="{16A1351E-C712-4F92-8701-6981DAC79D29}" dt="2026-09-24T16:24:55.240" v="6620" actId="368"/>
        <pc:sldMkLst>
          <pc:docMk/>
          <pc:sldMk cId="3022695896" sldId="861"/>
        </pc:sldMkLst>
      </pc:sldChg>
      <pc:sldChg chg="modNotes">
        <pc:chgData name="Emily Bothfeld" userId="dafff253-667d-41f7-a646-051c0c58f757" providerId="ADAL" clId="{16A1351E-C712-4F92-8701-6981DAC79D29}" dt="2026-09-24T16:24:55.240" v="6622" actId="368"/>
        <pc:sldMkLst>
          <pc:docMk/>
          <pc:sldMk cId="3413597475" sldId="862"/>
        </pc:sldMkLst>
      </pc:sldChg>
      <pc:sldChg chg="modNotes">
        <pc:chgData name="Emily Bothfeld" userId="dafff253-667d-41f7-a646-051c0c58f757" providerId="ADAL" clId="{16A1351E-C712-4F92-8701-6981DAC79D29}" dt="2026-09-24T16:24:55.240" v="6624" actId="368"/>
        <pc:sldMkLst>
          <pc:docMk/>
          <pc:sldMk cId="2439799905" sldId="863"/>
        </pc:sldMkLst>
      </pc:sldChg>
      <pc:sldChg chg="modNotes">
        <pc:chgData name="Emily Bothfeld" userId="dafff253-667d-41f7-a646-051c0c58f757" providerId="ADAL" clId="{16A1351E-C712-4F92-8701-6981DAC79D29}" dt="2026-09-24T16:24:55.240" v="6626" actId="368"/>
        <pc:sldMkLst>
          <pc:docMk/>
          <pc:sldMk cId="2751936244" sldId="864"/>
        </pc:sldMkLst>
      </pc:sldChg>
      <pc:sldChg chg="modNotes">
        <pc:chgData name="Emily Bothfeld" userId="dafff253-667d-41f7-a646-051c0c58f757" providerId="ADAL" clId="{16A1351E-C712-4F92-8701-6981DAC79D29}" dt="2026-09-24T16:24:55.240" v="6628" actId="368"/>
        <pc:sldMkLst>
          <pc:docMk/>
          <pc:sldMk cId="991917635" sldId="865"/>
        </pc:sldMkLst>
      </pc:sldChg>
      <pc:sldChg chg="modSp mod modNotes">
        <pc:chgData name="Emily Bothfeld" userId="dafff253-667d-41f7-a646-051c0c58f757" providerId="ADAL" clId="{16A1351E-C712-4F92-8701-6981DAC79D29}" dt="2026-09-24T16:24:55.256" v="6630" actId="368"/>
        <pc:sldMkLst>
          <pc:docMk/>
          <pc:sldMk cId="301643686" sldId="866"/>
        </pc:sldMkLst>
        <pc:spChg chg="mod">
          <ac:chgData name="Emily Bothfeld" userId="dafff253-667d-41f7-a646-051c0c58f757" providerId="ADAL" clId="{16A1351E-C712-4F92-8701-6981DAC79D29}" dt="2026-09-08T21:31:40.454" v="6339" actId="20577"/>
          <ac:spMkLst>
            <pc:docMk/>
            <pc:sldMk cId="301643686" sldId="866"/>
            <ac:spMk id="4" creationId="{12496C5D-A4C3-F6D4-0733-F41A405CC46D}"/>
          </ac:spMkLst>
        </pc:spChg>
      </pc:sldChg>
      <pc:sldChg chg="modNotes">
        <pc:chgData name="Emily Bothfeld" userId="dafff253-667d-41f7-a646-051c0c58f757" providerId="ADAL" clId="{16A1351E-C712-4F92-8701-6981DAC79D29}" dt="2026-09-24T16:24:55.256" v="6632" actId="368"/>
        <pc:sldMkLst>
          <pc:docMk/>
          <pc:sldMk cId="3027082259" sldId="867"/>
        </pc:sldMkLst>
      </pc:sldChg>
      <pc:sldChg chg="modNotes">
        <pc:chgData name="Emily Bothfeld" userId="dafff253-667d-41f7-a646-051c0c58f757" providerId="ADAL" clId="{16A1351E-C712-4F92-8701-6981DAC79D29}" dt="2026-09-24T16:24:55.278" v="6638" actId="368"/>
        <pc:sldMkLst>
          <pc:docMk/>
          <pc:sldMk cId="2205777207" sldId="868"/>
        </pc:sldMkLst>
      </pc:sldChg>
      <pc:sldChg chg="modNotes">
        <pc:chgData name="Emily Bothfeld" userId="dafff253-667d-41f7-a646-051c0c58f757" providerId="ADAL" clId="{16A1351E-C712-4F92-8701-6981DAC79D29}" dt="2026-09-24T16:24:55.278" v="6640" actId="368"/>
        <pc:sldMkLst>
          <pc:docMk/>
          <pc:sldMk cId="3486411044" sldId="869"/>
        </pc:sldMkLst>
      </pc:sldChg>
      <pc:sldChg chg="modSp mod modNotes">
        <pc:chgData name="Emily Bothfeld" userId="dafff253-667d-41f7-a646-051c0c58f757" providerId="ADAL" clId="{16A1351E-C712-4F92-8701-6981DAC79D29}" dt="2026-09-24T16:24:55.288" v="6642" actId="368"/>
        <pc:sldMkLst>
          <pc:docMk/>
          <pc:sldMk cId="3317563033" sldId="871"/>
        </pc:sldMkLst>
        <pc:spChg chg="mod">
          <ac:chgData name="Emily Bothfeld" userId="dafff253-667d-41f7-a646-051c0c58f757" providerId="ADAL" clId="{16A1351E-C712-4F92-8701-6981DAC79D29}" dt="2026-09-08T21:12:03.895" v="5338" actId="20577"/>
          <ac:spMkLst>
            <pc:docMk/>
            <pc:sldMk cId="3317563033" sldId="871"/>
            <ac:spMk id="4" creationId="{AA596C22-9B3B-D549-A9D3-0980A97F5572}"/>
          </ac:spMkLst>
        </pc:spChg>
      </pc:sldChg>
      <pc:sldChg chg="modNotes">
        <pc:chgData name="Emily Bothfeld" userId="dafff253-667d-41f7-a646-051c0c58f757" providerId="ADAL" clId="{16A1351E-C712-4F92-8701-6981DAC79D29}" dt="2026-09-24T16:24:55.288" v="6644" actId="368"/>
        <pc:sldMkLst>
          <pc:docMk/>
          <pc:sldMk cId="2188152712" sldId="872"/>
        </pc:sldMkLst>
      </pc:sldChg>
      <pc:sldChg chg="modNotes">
        <pc:chgData name="Emily Bothfeld" userId="dafff253-667d-41f7-a646-051c0c58f757" providerId="ADAL" clId="{16A1351E-C712-4F92-8701-6981DAC79D29}" dt="2026-09-24T16:24:55.288" v="6646" actId="368"/>
        <pc:sldMkLst>
          <pc:docMk/>
          <pc:sldMk cId="741440924" sldId="873"/>
        </pc:sldMkLst>
      </pc:sldChg>
      <pc:sldChg chg="modNotes">
        <pc:chgData name="Emily Bothfeld" userId="dafff253-667d-41f7-a646-051c0c58f757" providerId="ADAL" clId="{16A1351E-C712-4F92-8701-6981DAC79D29}" dt="2026-09-24T16:24:55.288" v="6648" actId="368"/>
        <pc:sldMkLst>
          <pc:docMk/>
          <pc:sldMk cId="2573429468" sldId="874"/>
        </pc:sldMkLst>
      </pc:sldChg>
      <pc:sldChg chg="modSp mod modNotes">
        <pc:chgData name="Emily Bothfeld" userId="dafff253-667d-41f7-a646-051c0c58f757" providerId="ADAL" clId="{16A1351E-C712-4F92-8701-6981DAC79D29}" dt="2026-09-24T16:24:55.288" v="6650" actId="368"/>
        <pc:sldMkLst>
          <pc:docMk/>
          <pc:sldMk cId="1862806215" sldId="875"/>
        </pc:sldMkLst>
        <pc:spChg chg="mod">
          <ac:chgData name="Emily Bothfeld" userId="dafff253-667d-41f7-a646-051c0c58f757" providerId="ADAL" clId="{16A1351E-C712-4F92-8701-6981DAC79D29}" dt="2026-09-08T21:12:32.718" v="5339"/>
          <ac:spMkLst>
            <pc:docMk/>
            <pc:sldMk cId="1862806215" sldId="875"/>
            <ac:spMk id="4" creationId="{A6D3626C-39A3-5B95-F404-5162ABC88A9E}"/>
          </ac:spMkLst>
        </pc:spChg>
      </pc:sldChg>
      <pc:sldChg chg="modNotes">
        <pc:chgData name="Emily Bothfeld" userId="dafff253-667d-41f7-a646-051c0c58f757" providerId="ADAL" clId="{16A1351E-C712-4F92-8701-6981DAC79D29}" dt="2026-09-24T16:24:55.304" v="6652" actId="368"/>
        <pc:sldMkLst>
          <pc:docMk/>
          <pc:sldMk cId="540615884" sldId="876"/>
        </pc:sldMkLst>
      </pc:sldChg>
      <pc:sldChg chg="modSp mod modNotes">
        <pc:chgData name="Emily Bothfeld" userId="dafff253-667d-41f7-a646-051c0c58f757" providerId="ADAL" clId="{16A1351E-C712-4F92-8701-6981DAC79D29}" dt="2026-09-24T16:24:55.304" v="6654" actId="368"/>
        <pc:sldMkLst>
          <pc:docMk/>
          <pc:sldMk cId="512910025" sldId="877"/>
        </pc:sldMkLst>
        <pc:spChg chg="mod">
          <ac:chgData name="Emily Bothfeld" userId="dafff253-667d-41f7-a646-051c0c58f757" providerId="ADAL" clId="{16A1351E-C712-4F92-8701-6981DAC79D29}" dt="2026-09-08T21:16:20.653" v="5915" actId="20577"/>
          <ac:spMkLst>
            <pc:docMk/>
            <pc:sldMk cId="512910025" sldId="877"/>
            <ac:spMk id="4" creationId="{BB3CB3E9-95B0-AAA9-AD21-896D1121F6AC}"/>
          </ac:spMkLst>
        </pc:spChg>
      </pc:sldChg>
      <pc:sldChg chg="modSp mod modNotes">
        <pc:chgData name="Emily Bothfeld" userId="dafff253-667d-41f7-a646-051c0c58f757" providerId="ADAL" clId="{16A1351E-C712-4F92-8701-6981DAC79D29}" dt="2026-09-24T16:24:55.304" v="6656" actId="368"/>
        <pc:sldMkLst>
          <pc:docMk/>
          <pc:sldMk cId="1175196236" sldId="878"/>
        </pc:sldMkLst>
        <pc:spChg chg="mod">
          <ac:chgData name="Emily Bothfeld" userId="dafff253-667d-41f7-a646-051c0c58f757" providerId="ADAL" clId="{16A1351E-C712-4F92-8701-6981DAC79D29}" dt="2026-09-08T21:15:21.897" v="5764" actId="20577"/>
          <ac:spMkLst>
            <pc:docMk/>
            <pc:sldMk cId="1175196236" sldId="878"/>
            <ac:spMk id="4" creationId="{9A157140-04DB-C096-B386-3791CFAF9C38}"/>
          </ac:spMkLst>
        </pc:spChg>
      </pc:sldChg>
      <pc:sldChg chg="modNotes">
        <pc:chgData name="Emily Bothfeld" userId="dafff253-667d-41f7-a646-051c0c58f757" providerId="ADAL" clId="{16A1351E-C712-4F92-8701-6981DAC79D29}" dt="2026-09-24T16:24:55.304" v="6658" actId="368"/>
        <pc:sldMkLst>
          <pc:docMk/>
          <pc:sldMk cId="1906315075" sldId="879"/>
        </pc:sldMkLst>
      </pc:sldChg>
      <pc:sldChg chg="modSp mod modNotes">
        <pc:chgData name="Emily Bothfeld" userId="dafff253-667d-41f7-a646-051c0c58f757" providerId="ADAL" clId="{16A1351E-C712-4F92-8701-6981DAC79D29}" dt="2026-09-24T16:24:55.304" v="6660" actId="368"/>
        <pc:sldMkLst>
          <pc:docMk/>
          <pc:sldMk cId="4121715922" sldId="880"/>
        </pc:sldMkLst>
        <pc:spChg chg="mod">
          <ac:chgData name="Emily Bothfeld" userId="dafff253-667d-41f7-a646-051c0c58f757" providerId="ADAL" clId="{16A1351E-C712-4F92-8701-6981DAC79D29}" dt="2026-09-08T21:16:41.131" v="5918" actId="14"/>
          <ac:spMkLst>
            <pc:docMk/>
            <pc:sldMk cId="4121715922" sldId="880"/>
            <ac:spMk id="4" creationId="{DEE84BFF-422A-0180-641D-2BF5D7E0836F}"/>
          </ac:spMkLst>
        </pc:spChg>
      </pc:sldChg>
      <pc:sldChg chg="modSp mod modNotes">
        <pc:chgData name="Emily Bothfeld" userId="dafff253-667d-41f7-a646-051c0c58f757" providerId="ADAL" clId="{16A1351E-C712-4F92-8701-6981DAC79D29}" dt="2026-09-24T16:24:55.320" v="6662" actId="368"/>
        <pc:sldMkLst>
          <pc:docMk/>
          <pc:sldMk cId="896988551" sldId="881"/>
        </pc:sldMkLst>
        <pc:spChg chg="mod">
          <ac:chgData name="Emily Bothfeld" userId="dafff253-667d-41f7-a646-051c0c58f757" providerId="ADAL" clId="{16A1351E-C712-4F92-8701-6981DAC79D29}" dt="2026-09-08T21:17:02.959" v="5972" actId="14100"/>
          <ac:spMkLst>
            <pc:docMk/>
            <pc:sldMk cId="896988551" sldId="881"/>
            <ac:spMk id="3" creationId="{231716C6-474F-012A-CA7D-2A8BE3FC2584}"/>
          </ac:spMkLst>
        </pc:spChg>
        <pc:spChg chg="mod">
          <ac:chgData name="Emily Bothfeld" userId="dafff253-667d-41f7-a646-051c0c58f757" providerId="ADAL" clId="{16A1351E-C712-4F92-8701-6981DAC79D29}" dt="2026-09-08T21:17:42.356" v="6080" actId="20577"/>
          <ac:spMkLst>
            <pc:docMk/>
            <pc:sldMk cId="896988551" sldId="881"/>
            <ac:spMk id="4" creationId="{9BD6A3E8-087E-410F-18C2-EC759FC786F2}"/>
          </ac:spMkLst>
        </pc:spChg>
      </pc:sldChg>
      <pc:sldChg chg="modNotes">
        <pc:chgData name="Emily Bothfeld" userId="dafff253-667d-41f7-a646-051c0c58f757" providerId="ADAL" clId="{16A1351E-C712-4F92-8701-6981DAC79D29}" dt="2026-09-24T16:24:55.320" v="6664" actId="368"/>
        <pc:sldMkLst>
          <pc:docMk/>
          <pc:sldMk cId="1353136754" sldId="882"/>
        </pc:sldMkLst>
      </pc:sldChg>
      <pc:sldChg chg="modNotes">
        <pc:chgData name="Emily Bothfeld" userId="dafff253-667d-41f7-a646-051c0c58f757" providerId="ADAL" clId="{16A1351E-C712-4F92-8701-6981DAC79D29}" dt="2026-09-24T16:24:55.335" v="6678" actId="368"/>
        <pc:sldMkLst>
          <pc:docMk/>
          <pc:sldMk cId="1641535791" sldId="884"/>
        </pc:sldMkLst>
      </pc:sldChg>
      <pc:sldChg chg="addSp delSp modSp mod modNotes">
        <pc:chgData name="Emily Bothfeld" userId="dafff253-667d-41f7-a646-051c0c58f757" providerId="ADAL" clId="{16A1351E-C712-4F92-8701-6981DAC79D29}" dt="2026-09-24T16:24:55.335" v="6680" actId="368"/>
        <pc:sldMkLst>
          <pc:docMk/>
          <pc:sldMk cId="3488092325" sldId="885"/>
        </pc:sldMkLst>
      </pc:sldChg>
      <pc:sldChg chg="modNotes">
        <pc:chgData name="Emily Bothfeld" userId="dafff253-667d-41f7-a646-051c0c58f757" providerId="ADAL" clId="{16A1351E-C712-4F92-8701-6981DAC79D29}" dt="2026-09-24T16:24:55.351" v="6682" actId="368"/>
        <pc:sldMkLst>
          <pc:docMk/>
          <pc:sldMk cId="3126533682" sldId="886"/>
        </pc:sldMkLst>
      </pc:sldChg>
      <pc:sldChg chg="modSp mod modNotes">
        <pc:chgData name="Emily Bothfeld" userId="dafff253-667d-41f7-a646-051c0c58f757" providerId="ADAL" clId="{16A1351E-C712-4F92-8701-6981DAC79D29}" dt="2026-09-24T16:24:55.351" v="6684" actId="368"/>
        <pc:sldMkLst>
          <pc:docMk/>
          <pc:sldMk cId="2425513419" sldId="887"/>
        </pc:sldMkLst>
        <pc:spChg chg="mod">
          <ac:chgData name="Emily Bothfeld" userId="dafff253-667d-41f7-a646-051c0c58f757" providerId="ADAL" clId="{16A1351E-C712-4F92-8701-6981DAC79D29}" dt="2026-09-08T21:19:16.425" v="6093" actId="27636"/>
          <ac:spMkLst>
            <pc:docMk/>
            <pc:sldMk cId="2425513419" sldId="887"/>
            <ac:spMk id="4" creationId="{3216F462-B1BE-71CF-42CA-3B07793B0147}"/>
          </ac:spMkLst>
        </pc:spChg>
      </pc:sldChg>
      <pc:sldChg chg="modSp mod modNotes">
        <pc:chgData name="Emily Bothfeld" userId="dafff253-667d-41f7-a646-051c0c58f757" providerId="ADAL" clId="{16A1351E-C712-4F92-8701-6981DAC79D29}" dt="2026-09-24T16:24:55.351" v="6686" actId="368"/>
        <pc:sldMkLst>
          <pc:docMk/>
          <pc:sldMk cId="588945275" sldId="888"/>
        </pc:sldMkLst>
        <pc:spChg chg="mod">
          <ac:chgData name="Emily Bothfeld" userId="dafff253-667d-41f7-a646-051c0c58f757" providerId="ADAL" clId="{16A1351E-C712-4F92-8701-6981DAC79D29}" dt="2026-09-08T21:19:31.247" v="6121" actId="20577"/>
          <ac:spMkLst>
            <pc:docMk/>
            <pc:sldMk cId="588945275" sldId="888"/>
            <ac:spMk id="3" creationId="{A0BC1571-50BC-F61F-2E40-299CF66BDA33}"/>
          </ac:spMkLst>
        </pc:spChg>
      </pc:sldChg>
      <pc:sldChg chg="modSp mod modNotes">
        <pc:chgData name="Emily Bothfeld" userId="dafff253-667d-41f7-a646-051c0c58f757" providerId="ADAL" clId="{16A1351E-C712-4F92-8701-6981DAC79D29}" dt="2026-09-24T16:24:55.351" v="6688" actId="368"/>
        <pc:sldMkLst>
          <pc:docMk/>
          <pc:sldMk cId="2553859328" sldId="889"/>
        </pc:sldMkLst>
        <pc:spChg chg="mod">
          <ac:chgData name="Emily Bothfeld" userId="dafff253-667d-41f7-a646-051c0c58f757" providerId="ADAL" clId="{16A1351E-C712-4F92-8701-6981DAC79D29}" dt="2026-09-08T21:19:52.556" v="6126" actId="27636"/>
          <ac:spMkLst>
            <pc:docMk/>
            <pc:sldMk cId="2553859328" sldId="889"/>
            <ac:spMk id="4" creationId="{38F650CF-B09A-E0B7-C4D4-6C3DADE128F9}"/>
          </ac:spMkLst>
        </pc:spChg>
      </pc:sldChg>
      <pc:sldChg chg="modNotes">
        <pc:chgData name="Emily Bothfeld" userId="dafff253-667d-41f7-a646-051c0c58f757" providerId="ADAL" clId="{16A1351E-C712-4F92-8701-6981DAC79D29}" dt="2026-09-24T16:24:55.351" v="6690" actId="368"/>
        <pc:sldMkLst>
          <pc:docMk/>
          <pc:sldMk cId="809788038" sldId="890"/>
        </pc:sldMkLst>
      </pc:sldChg>
      <pc:sldChg chg="modSp mod modNotes">
        <pc:chgData name="Emily Bothfeld" userId="dafff253-667d-41f7-a646-051c0c58f757" providerId="ADAL" clId="{16A1351E-C712-4F92-8701-6981DAC79D29}" dt="2026-09-24T16:24:55.367" v="6692" actId="368"/>
        <pc:sldMkLst>
          <pc:docMk/>
          <pc:sldMk cId="3691678270" sldId="891"/>
        </pc:sldMkLst>
        <pc:spChg chg="mod">
          <ac:chgData name="Emily Bothfeld" userId="dafff253-667d-41f7-a646-051c0c58f757" providerId="ADAL" clId="{16A1351E-C712-4F92-8701-6981DAC79D29}" dt="2026-09-06T14:51:58.905" v="1147" actId="20577"/>
          <ac:spMkLst>
            <pc:docMk/>
            <pc:sldMk cId="3691678270" sldId="891"/>
            <ac:spMk id="4" creationId="{6211DE83-55F5-CF0C-4D7B-B201E85FBF6A}"/>
          </ac:spMkLst>
        </pc:spChg>
      </pc:sldChg>
      <pc:sldChg chg="modSp mod modNotes">
        <pc:chgData name="Emily Bothfeld" userId="dafff253-667d-41f7-a646-051c0c58f757" providerId="ADAL" clId="{16A1351E-C712-4F92-8701-6981DAC79D29}" dt="2026-09-24T16:24:55.367" v="6694" actId="368"/>
        <pc:sldMkLst>
          <pc:docMk/>
          <pc:sldMk cId="3411039676" sldId="892"/>
        </pc:sldMkLst>
        <pc:spChg chg="mod">
          <ac:chgData name="Emily Bothfeld" userId="dafff253-667d-41f7-a646-051c0c58f757" providerId="ADAL" clId="{16A1351E-C712-4F92-8701-6981DAC79D29}" dt="2026-09-08T21:20:34.962" v="6194" actId="20577"/>
          <ac:spMkLst>
            <pc:docMk/>
            <pc:sldMk cId="3411039676" sldId="892"/>
            <ac:spMk id="4" creationId="{20F5652B-CBF1-BC61-A652-3860D65F8139}"/>
          </ac:spMkLst>
        </pc:spChg>
      </pc:sldChg>
      <pc:sldChg chg="modSp mod modNotes">
        <pc:chgData name="Emily Bothfeld" userId="dafff253-667d-41f7-a646-051c0c58f757" providerId="ADAL" clId="{16A1351E-C712-4F92-8701-6981DAC79D29}" dt="2026-09-24T16:24:55.367" v="6696" actId="368"/>
        <pc:sldMkLst>
          <pc:docMk/>
          <pc:sldMk cId="3703486861" sldId="893"/>
        </pc:sldMkLst>
        <pc:spChg chg="mod">
          <ac:chgData name="Emily Bothfeld" userId="dafff253-667d-41f7-a646-051c0c58f757" providerId="ADAL" clId="{16A1351E-C712-4F92-8701-6981DAC79D29}" dt="2026-09-08T21:31:28.282" v="6329" actId="27636"/>
          <ac:spMkLst>
            <pc:docMk/>
            <pc:sldMk cId="3703486861" sldId="893"/>
            <ac:spMk id="4" creationId="{AB9EB474-9EC7-D5EC-CE8D-1E27D2DEAC1F}"/>
          </ac:spMkLst>
        </pc:spChg>
      </pc:sldChg>
      <pc:sldChg chg="modSp mod">
        <pc:chgData name="Emily Bothfeld" userId="dafff253-667d-41f7-a646-051c0c58f757" providerId="ADAL" clId="{16A1351E-C712-4F92-8701-6981DAC79D29}" dt="2026-09-08T19:58:46.305" v="2998" actId="20577"/>
        <pc:sldMkLst>
          <pc:docMk/>
          <pc:sldMk cId="825895129" sldId="894"/>
        </pc:sldMkLst>
        <pc:spChg chg="mod">
          <ac:chgData name="Emily Bothfeld" userId="dafff253-667d-41f7-a646-051c0c58f757" providerId="ADAL" clId="{16A1351E-C712-4F92-8701-6981DAC79D29}" dt="2026-09-08T18:15:19.916" v="1483" actId="20577"/>
          <ac:spMkLst>
            <pc:docMk/>
            <pc:sldMk cId="825895129" sldId="894"/>
            <ac:spMk id="3" creationId="{D0D43880-04EF-FE54-D1F0-44FF562EA57A}"/>
          </ac:spMkLst>
        </pc:spChg>
        <pc:spChg chg="mod">
          <ac:chgData name="Emily Bothfeld" userId="dafff253-667d-41f7-a646-051c0c58f757" providerId="ADAL" clId="{16A1351E-C712-4F92-8701-6981DAC79D29}" dt="2026-09-08T19:58:46.305" v="2998" actId="20577"/>
          <ac:spMkLst>
            <pc:docMk/>
            <pc:sldMk cId="825895129" sldId="894"/>
            <ac:spMk id="10" creationId="{8EB34938-B8A8-1945-C567-5DC0306B99B7}"/>
          </ac:spMkLst>
        </pc:spChg>
      </pc:sldChg>
      <pc:sldChg chg="modNotes">
        <pc:chgData name="Emily Bothfeld" userId="dafff253-667d-41f7-a646-051c0c58f757" providerId="ADAL" clId="{16A1351E-C712-4F92-8701-6981DAC79D29}" dt="2026-09-24T16:24:54.781" v="6360" actId="368"/>
        <pc:sldMkLst>
          <pc:docMk/>
          <pc:sldMk cId="2047541994" sldId="895"/>
        </pc:sldMkLst>
      </pc:sldChg>
      <pc:sldChg chg="modSp mod modNotesTx">
        <pc:chgData name="Emily Bothfeld" userId="dafff253-667d-41f7-a646-051c0c58f757" providerId="ADAL" clId="{16A1351E-C712-4F92-8701-6981DAC79D29}" dt="2026-09-06T14:15:11.843" v="80" actId="20577"/>
        <pc:sldMkLst>
          <pc:docMk/>
          <pc:sldMk cId="442509095" sldId="896"/>
        </pc:sldMkLst>
        <pc:spChg chg="mod">
          <ac:chgData name="Emily Bothfeld" userId="dafff253-667d-41f7-a646-051c0c58f757" providerId="ADAL" clId="{16A1351E-C712-4F92-8701-6981DAC79D29}" dt="2026-09-06T14:15:11.843" v="80" actId="20577"/>
          <ac:spMkLst>
            <pc:docMk/>
            <pc:sldMk cId="442509095" sldId="896"/>
            <ac:spMk id="10" creationId="{065F19BC-3BF4-529E-C517-D57A32345AAE}"/>
          </ac:spMkLst>
        </pc:spChg>
      </pc:sldChg>
      <pc:sldChg chg="modSp mod modNotes">
        <pc:chgData name="Emily Bothfeld" userId="dafff253-667d-41f7-a646-051c0c58f757" providerId="ADAL" clId="{16A1351E-C712-4F92-8701-6981DAC79D29}" dt="2026-09-24T16:24:54.939" v="6434" actId="368"/>
        <pc:sldMkLst>
          <pc:docMk/>
          <pc:sldMk cId="989827176" sldId="897"/>
        </pc:sldMkLst>
        <pc:spChg chg="mod">
          <ac:chgData name="Emily Bothfeld" userId="dafff253-667d-41f7-a646-051c0c58f757" providerId="ADAL" clId="{16A1351E-C712-4F92-8701-6981DAC79D29}" dt="2026-09-06T14:44:21.021" v="598" actId="20577"/>
          <ac:spMkLst>
            <pc:docMk/>
            <pc:sldMk cId="989827176" sldId="897"/>
            <ac:spMk id="3" creationId="{BEED422E-1530-7704-0B15-FCFDF7B841EF}"/>
          </ac:spMkLst>
        </pc:spChg>
      </pc:sldChg>
      <pc:sldChg chg="modSp mod modNotes">
        <pc:chgData name="Emily Bothfeld" userId="dafff253-667d-41f7-a646-051c0c58f757" providerId="ADAL" clId="{16A1351E-C712-4F92-8701-6981DAC79D29}" dt="2026-09-24T16:24:54.923" v="6430" actId="368"/>
        <pc:sldMkLst>
          <pc:docMk/>
          <pc:sldMk cId="2365497180" sldId="898"/>
        </pc:sldMkLst>
        <pc:spChg chg="mod">
          <ac:chgData name="Emily Bothfeld" userId="dafff253-667d-41f7-a646-051c0c58f757" providerId="ADAL" clId="{16A1351E-C712-4F92-8701-6981DAC79D29}" dt="2026-09-08T20:36:18.127" v="3828" actId="20577"/>
          <ac:spMkLst>
            <pc:docMk/>
            <pc:sldMk cId="2365497180" sldId="898"/>
            <ac:spMk id="3" creationId="{083B66F5-CC3C-AADB-777A-F1DCB86E59D0}"/>
          </ac:spMkLst>
        </pc:spChg>
        <pc:spChg chg="mod">
          <ac:chgData name="Emily Bothfeld" userId="dafff253-667d-41f7-a646-051c0c58f757" providerId="ADAL" clId="{16A1351E-C712-4F92-8701-6981DAC79D29}" dt="2026-09-08T20:36:51.490" v="3857" actId="207"/>
          <ac:spMkLst>
            <pc:docMk/>
            <pc:sldMk cId="2365497180" sldId="898"/>
            <ac:spMk id="10" creationId="{BBF2144E-40F2-151A-6BAD-0DE838123659}"/>
          </ac:spMkLst>
        </pc:spChg>
      </pc:sldChg>
      <pc:sldChg chg="modSp mod ord modNotes modNotesTx">
        <pc:chgData name="Emily Bothfeld" userId="dafff253-667d-41f7-a646-051c0c58f757" providerId="ADAL" clId="{16A1351E-C712-4F92-8701-6981DAC79D29}" dt="2026-09-24T16:24:55.176" v="6580" actId="368"/>
        <pc:sldMkLst>
          <pc:docMk/>
          <pc:sldMk cId="1888839723" sldId="899"/>
        </pc:sldMkLst>
        <pc:spChg chg="mod">
          <ac:chgData name="Emily Bothfeld" userId="dafff253-667d-41f7-a646-051c0c58f757" providerId="ADAL" clId="{16A1351E-C712-4F92-8701-6981DAC79D29}" dt="2026-09-08T21:03:55.416" v="5032" actId="27636"/>
          <ac:spMkLst>
            <pc:docMk/>
            <pc:sldMk cId="1888839723" sldId="899"/>
            <ac:spMk id="3" creationId="{70396BBA-3937-BB6B-6EC8-BDF6443C8F0A}"/>
          </ac:spMkLst>
        </pc:spChg>
      </pc:sldChg>
      <pc:sldChg chg="modSp mod ord modNotes">
        <pc:chgData name="Emily Bothfeld" userId="dafff253-667d-41f7-a646-051c0c58f757" providerId="ADAL" clId="{16A1351E-C712-4F92-8701-6981DAC79D29}" dt="2026-09-24T16:24:55.274" v="6634" actId="368"/>
        <pc:sldMkLst>
          <pc:docMk/>
          <pc:sldMk cId="3189487963" sldId="900"/>
        </pc:sldMkLst>
        <pc:spChg chg="mod">
          <ac:chgData name="Emily Bothfeld" userId="dafff253-667d-41f7-a646-051c0c58f757" providerId="ADAL" clId="{16A1351E-C712-4F92-8701-6981DAC79D29}" dt="2026-09-08T21:10:00.089" v="5213" actId="27636"/>
          <ac:spMkLst>
            <pc:docMk/>
            <pc:sldMk cId="3189487963" sldId="900"/>
            <ac:spMk id="3" creationId="{DB8A2C79-C2B0-429D-9D1D-127127DCB66B}"/>
          </ac:spMkLst>
        </pc:spChg>
      </pc:sldChg>
      <pc:sldChg chg="addSp delSp modSp add del mod ord modNotes">
        <pc:chgData name="Emily Bothfeld" userId="dafff253-667d-41f7-a646-051c0c58f757" providerId="ADAL" clId="{16A1351E-C712-4F92-8701-6981DAC79D29}" dt="2026-09-24T16:24:55.129" v="6556" actId="368"/>
        <pc:sldMkLst>
          <pc:docMk/>
          <pc:sldMk cId="2372391773" sldId="901"/>
        </pc:sldMkLst>
        <pc:spChg chg="mod">
          <ac:chgData name="Emily Bothfeld" userId="dafff253-667d-41f7-a646-051c0c58f757" providerId="ADAL" clId="{16A1351E-C712-4F92-8701-6981DAC79D29}" dt="2026-09-06T15:07:49.406" v="1443" actId="20577"/>
          <ac:spMkLst>
            <pc:docMk/>
            <pc:sldMk cId="2372391773" sldId="901"/>
            <ac:spMk id="3" creationId="{33D9722F-8443-90E1-D96C-A97CC20D0CC6}"/>
          </ac:spMkLst>
        </pc:spChg>
        <pc:spChg chg="mod">
          <ac:chgData name="Emily Bothfeld" userId="dafff253-667d-41f7-a646-051c0c58f757" providerId="ADAL" clId="{16A1351E-C712-4F92-8701-6981DAC79D29}" dt="2026-09-08T20:53:56.444" v="4890" actId="20577"/>
          <ac:spMkLst>
            <pc:docMk/>
            <pc:sldMk cId="2372391773" sldId="901"/>
            <ac:spMk id="4" creationId="{B60823A0-2F9B-D41C-FE6B-7DE420BDC6DF}"/>
          </ac:spMkLst>
        </pc:spChg>
        <pc:picChg chg="add del mod">
          <ac:chgData name="Emily Bothfeld" userId="dafff253-667d-41f7-a646-051c0c58f757" providerId="ADAL" clId="{16A1351E-C712-4F92-8701-6981DAC79D29}" dt="2026-09-08T20:54:51.246" v="4968" actId="478"/>
          <ac:picMkLst>
            <pc:docMk/>
            <pc:sldMk cId="2372391773" sldId="901"/>
            <ac:picMk id="5" creationId="{C479A967-8FCB-A0C4-6758-F60A67D71039}"/>
          </ac:picMkLst>
        </pc:picChg>
      </pc:sldChg>
      <pc:sldChg chg="modSp add mod">
        <pc:chgData name="Emily Bothfeld" userId="dafff253-667d-41f7-a646-051c0c58f757" providerId="ADAL" clId="{16A1351E-C712-4F92-8701-6981DAC79D29}" dt="2026-09-08T19:10:08.762" v="2040" actId="20577"/>
        <pc:sldMkLst>
          <pc:docMk/>
          <pc:sldMk cId="3956868944" sldId="902"/>
        </pc:sldMkLst>
        <pc:spChg chg="mod">
          <ac:chgData name="Emily Bothfeld" userId="dafff253-667d-41f7-a646-051c0c58f757" providerId="ADAL" clId="{16A1351E-C712-4F92-8701-6981DAC79D29}" dt="2026-09-06T14:37:08.451" v="473" actId="20577"/>
          <ac:spMkLst>
            <pc:docMk/>
            <pc:sldMk cId="3956868944" sldId="902"/>
            <ac:spMk id="3" creationId="{A3946B8B-B869-D51A-07AD-D4DA5D1E9A30}"/>
          </ac:spMkLst>
        </pc:spChg>
        <pc:spChg chg="mod">
          <ac:chgData name="Emily Bothfeld" userId="dafff253-667d-41f7-a646-051c0c58f757" providerId="ADAL" clId="{16A1351E-C712-4F92-8701-6981DAC79D29}" dt="2026-09-08T19:10:08.762" v="2040" actId="20577"/>
          <ac:spMkLst>
            <pc:docMk/>
            <pc:sldMk cId="3956868944" sldId="902"/>
            <ac:spMk id="10" creationId="{3EB750D6-FCCA-E0F1-7498-D00458C5D02F}"/>
          </ac:spMkLst>
        </pc:spChg>
      </pc:sldChg>
      <pc:sldChg chg="addSp modSp add mod modNotes">
        <pc:chgData name="Emily Bothfeld" userId="dafff253-667d-41f7-a646-051c0c58f757" providerId="ADAL" clId="{16A1351E-C712-4F92-8701-6981DAC79D29}" dt="2026-09-24T16:24:55.129" v="6558" actId="368"/>
        <pc:sldMkLst>
          <pc:docMk/>
          <pc:sldMk cId="2560490293" sldId="903"/>
        </pc:sldMkLst>
        <pc:spChg chg="add mod">
          <ac:chgData name="Emily Bothfeld" userId="dafff253-667d-41f7-a646-051c0c58f757" providerId="ADAL" clId="{16A1351E-C712-4F92-8701-6981DAC79D29}" dt="2026-09-08T19:18:42.335" v="2096" actId="14826"/>
          <ac:spMkLst>
            <pc:docMk/>
            <pc:sldMk cId="2560490293" sldId="903"/>
            <ac:spMk id="2" creationId="{D2AEA394-A702-6479-CFEC-3EFC7CCBDDC2}"/>
          </ac:spMkLst>
        </pc:spChg>
        <pc:spChg chg="mod">
          <ac:chgData name="Emily Bothfeld" userId="dafff253-667d-41f7-a646-051c0c58f757" providerId="ADAL" clId="{16A1351E-C712-4F92-8701-6981DAC79D29}" dt="2026-09-08T19:18:51.109" v="2097" actId="20577"/>
          <ac:spMkLst>
            <pc:docMk/>
            <pc:sldMk cId="2560490293" sldId="903"/>
            <ac:spMk id="3" creationId="{2A744891-BC4E-4919-A97C-0D936F607021}"/>
          </ac:spMkLst>
        </pc:spChg>
        <pc:spChg chg="mod">
          <ac:chgData name="Emily Bothfeld" userId="dafff253-667d-41f7-a646-051c0c58f757" providerId="ADAL" clId="{16A1351E-C712-4F92-8701-6981DAC79D29}" dt="2026-09-08T20:55:01.484" v="4984" actId="20577"/>
          <ac:spMkLst>
            <pc:docMk/>
            <pc:sldMk cId="2560490293" sldId="903"/>
            <ac:spMk id="4" creationId="{CA2CED05-466F-5CB8-7580-B93F153421AC}"/>
          </ac:spMkLst>
        </pc:spChg>
        <pc:picChg chg="mod">
          <ac:chgData name="Emily Bothfeld" userId="dafff253-667d-41f7-a646-051c0c58f757" providerId="ADAL" clId="{16A1351E-C712-4F92-8701-6981DAC79D29}" dt="2026-09-08T19:18:42.335" v="2096" actId="14826"/>
          <ac:picMkLst>
            <pc:docMk/>
            <pc:sldMk cId="2560490293" sldId="903"/>
            <ac:picMk id="5" creationId="{EFF271AD-9DE1-FBC7-801A-F5EFE36ED98C}"/>
          </ac:picMkLst>
        </pc:picChg>
      </pc:sldChg>
      <pc:sldChg chg="modSp add mod modNotes">
        <pc:chgData name="Emily Bothfeld" userId="dafff253-667d-41f7-a646-051c0c58f757" providerId="ADAL" clId="{16A1351E-C712-4F92-8701-6981DAC79D29}" dt="2026-09-24T16:24:55.208" v="6606" actId="368"/>
        <pc:sldMkLst>
          <pc:docMk/>
          <pc:sldMk cId="166182744" sldId="904"/>
        </pc:sldMkLst>
        <pc:spChg chg="mod">
          <ac:chgData name="Emily Bothfeld" userId="dafff253-667d-41f7-a646-051c0c58f757" providerId="ADAL" clId="{16A1351E-C712-4F92-8701-6981DAC79D29}" dt="2026-09-08T19:25:20.949" v="2184" actId="20577"/>
          <ac:spMkLst>
            <pc:docMk/>
            <pc:sldMk cId="166182744" sldId="904"/>
            <ac:spMk id="17" creationId="{F39B671F-B0C1-7E75-0934-0D880664DFDB}"/>
          </ac:spMkLst>
        </pc:spChg>
      </pc:sldChg>
      <pc:sldChg chg="modSp add mod modNotes">
        <pc:chgData name="Emily Bothfeld" userId="dafff253-667d-41f7-a646-051c0c58f757" providerId="ADAL" clId="{16A1351E-C712-4F92-8701-6981DAC79D29}" dt="2026-09-24T16:24:55.320" v="6666" actId="368"/>
        <pc:sldMkLst>
          <pc:docMk/>
          <pc:sldMk cId="3945342952" sldId="905"/>
        </pc:sldMkLst>
        <pc:spChg chg="mod">
          <ac:chgData name="Emily Bothfeld" userId="dafff253-667d-41f7-a646-051c0c58f757" providerId="ADAL" clId="{16A1351E-C712-4F92-8701-6981DAC79D29}" dt="2026-09-08T19:54:43.322" v="2727" actId="20577"/>
          <ac:spMkLst>
            <pc:docMk/>
            <pc:sldMk cId="3945342952" sldId="905"/>
            <ac:spMk id="3" creationId="{DD071B29-1D93-5B95-6F01-D5000769367E}"/>
          </ac:spMkLst>
        </pc:spChg>
        <pc:picChg chg="mod">
          <ac:chgData name="Emily Bothfeld" userId="dafff253-667d-41f7-a646-051c0c58f757" providerId="ADAL" clId="{16A1351E-C712-4F92-8701-6981DAC79D29}" dt="2026-09-08T19:55:16.327" v="2728" actId="14826"/>
          <ac:picMkLst>
            <pc:docMk/>
            <pc:sldMk cId="3945342952" sldId="905"/>
            <ac:picMk id="6" creationId="{8E98CE61-7CD9-FCD4-195E-332E6CD3A33E}"/>
          </ac:picMkLst>
        </pc:picChg>
      </pc:sldChg>
      <pc:sldChg chg="modSp add mod modNotes">
        <pc:chgData name="Emily Bothfeld" userId="dafff253-667d-41f7-a646-051c0c58f757" providerId="ADAL" clId="{16A1351E-C712-4F92-8701-6981DAC79D29}" dt="2026-09-24T16:24:55.320" v="6668" actId="368"/>
        <pc:sldMkLst>
          <pc:docMk/>
          <pc:sldMk cId="860545089" sldId="906"/>
        </pc:sldMkLst>
        <pc:spChg chg="mod">
          <ac:chgData name="Emily Bothfeld" userId="dafff253-667d-41f7-a646-051c0c58f757" providerId="ADAL" clId="{16A1351E-C712-4F92-8701-6981DAC79D29}" dt="2026-09-08T19:55:32.118" v="2756" actId="20577"/>
          <ac:spMkLst>
            <pc:docMk/>
            <pc:sldMk cId="860545089" sldId="906"/>
            <ac:spMk id="3" creationId="{BEC32D9D-420D-1FE8-6B51-503AD34BAF2C}"/>
          </ac:spMkLst>
        </pc:spChg>
        <pc:spChg chg="mod">
          <ac:chgData name="Emily Bothfeld" userId="dafff253-667d-41f7-a646-051c0c58f757" providerId="ADAL" clId="{16A1351E-C712-4F92-8701-6981DAC79D29}" dt="2026-09-08T19:55:51.885" v="2761" actId="20577"/>
          <ac:spMkLst>
            <pc:docMk/>
            <pc:sldMk cId="860545089" sldId="906"/>
            <ac:spMk id="4" creationId="{F41F614D-A817-00F7-F0D8-738AB4C04BB7}"/>
          </ac:spMkLst>
        </pc:spChg>
      </pc:sldChg>
      <pc:sldChg chg="modSp add mod modNotes">
        <pc:chgData name="Emily Bothfeld" userId="dafff253-667d-41f7-a646-051c0c58f757" providerId="ADAL" clId="{16A1351E-C712-4F92-8701-6981DAC79D29}" dt="2026-09-24T16:24:55.320" v="6670" actId="368"/>
        <pc:sldMkLst>
          <pc:docMk/>
          <pc:sldMk cId="2413944459" sldId="907"/>
        </pc:sldMkLst>
        <pc:spChg chg="mod">
          <ac:chgData name="Emily Bothfeld" userId="dafff253-667d-41f7-a646-051c0c58f757" providerId="ADAL" clId="{16A1351E-C712-4F92-8701-6981DAC79D29}" dt="2026-09-08T19:56:02.460" v="2789" actId="20577"/>
          <ac:spMkLst>
            <pc:docMk/>
            <pc:sldMk cId="2413944459" sldId="907"/>
            <ac:spMk id="3" creationId="{0E57592E-DAB8-3630-45F6-64F84F89A805}"/>
          </ac:spMkLst>
        </pc:spChg>
        <pc:spChg chg="mod">
          <ac:chgData name="Emily Bothfeld" userId="dafff253-667d-41f7-a646-051c0c58f757" providerId="ADAL" clId="{16A1351E-C712-4F92-8701-6981DAC79D29}" dt="2026-09-08T19:56:33.351" v="2809" actId="27636"/>
          <ac:spMkLst>
            <pc:docMk/>
            <pc:sldMk cId="2413944459" sldId="907"/>
            <ac:spMk id="4" creationId="{6D70B461-C17A-AFF1-E43A-690DBFCC3498}"/>
          </ac:spMkLst>
        </pc:spChg>
      </pc:sldChg>
      <pc:sldChg chg="modSp add mod modNotes">
        <pc:chgData name="Emily Bothfeld" userId="dafff253-667d-41f7-a646-051c0c58f757" providerId="ADAL" clId="{16A1351E-C712-4F92-8701-6981DAC79D29}" dt="2026-09-24T16:24:55.335" v="6672" actId="368"/>
        <pc:sldMkLst>
          <pc:docMk/>
          <pc:sldMk cId="607077297" sldId="908"/>
        </pc:sldMkLst>
        <pc:spChg chg="mod">
          <ac:chgData name="Emily Bothfeld" userId="dafff253-667d-41f7-a646-051c0c58f757" providerId="ADAL" clId="{16A1351E-C712-4F92-8701-6981DAC79D29}" dt="2026-09-08T19:56:48.243" v="2839" actId="20577"/>
          <ac:spMkLst>
            <pc:docMk/>
            <pc:sldMk cId="607077297" sldId="908"/>
            <ac:spMk id="3" creationId="{30B3615C-7F4C-D247-029C-1597600D6F12}"/>
          </ac:spMkLst>
        </pc:spChg>
        <pc:spChg chg="mod">
          <ac:chgData name="Emily Bothfeld" userId="dafff253-667d-41f7-a646-051c0c58f757" providerId="ADAL" clId="{16A1351E-C712-4F92-8701-6981DAC79D29}" dt="2026-09-08T19:57:07.743" v="2851" actId="20577"/>
          <ac:spMkLst>
            <pc:docMk/>
            <pc:sldMk cId="607077297" sldId="908"/>
            <ac:spMk id="4" creationId="{23EF67F1-12D1-F78E-E005-618422A21575}"/>
          </ac:spMkLst>
        </pc:spChg>
      </pc:sldChg>
      <pc:sldChg chg="modSp add mod modNotes">
        <pc:chgData name="Emily Bothfeld" userId="dafff253-667d-41f7-a646-051c0c58f757" providerId="ADAL" clId="{16A1351E-C712-4F92-8701-6981DAC79D29}" dt="2026-09-24T16:24:55.335" v="6674" actId="368"/>
        <pc:sldMkLst>
          <pc:docMk/>
          <pc:sldMk cId="2752284229" sldId="909"/>
        </pc:sldMkLst>
        <pc:spChg chg="mod">
          <ac:chgData name="Emily Bothfeld" userId="dafff253-667d-41f7-a646-051c0c58f757" providerId="ADAL" clId="{16A1351E-C712-4F92-8701-6981DAC79D29}" dt="2026-09-08T19:57:18.536" v="2883" actId="20577"/>
          <ac:spMkLst>
            <pc:docMk/>
            <pc:sldMk cId="2752284229" sldId="909"/>
            <ac:spMk id="3" creationId="{26653C74-9570-FE19-E666-EE73D19FD460}"/>
          </ac:spMkLst>
        </pc:spChg>
        <pc:spChg chg="mod">
          <ac:chgData name="Emily Bothfeld" userId="dafff253-667d-41f7-a646-051c0c58f757" providerId="ADAL" clId="{16A1351E-C712-4F92-8701-6981DAC79D29}" dt="2026-09-08T19:57:44.690" v="2895" actId="27636"/>
          <ac:spMkLst>
            <pc:docMk/>
            <pc:sldMk cId="2752284229" sldId="909"/>
            <ac:spMk id="4" creationId="{EDACF681-65A3-A5E1-EA20-B27B87EAB64D}"/>
          </ac:spMkLst>
        </pc:spChg>
      </pc:sldChg>
      <pc:sldChg chg="modSp add mod modNotes">
        <pc:chgData name="Emily Bothfeld" userId="dafff253-667d-41f7-a646-051c0c58f757" providerId="ADAL" clId="{16A1351E-C712-4F92-8701-6981DAC79D29}" dt="2026-09-24T16:24:55.335" v="6676" actId="368"/>
        <pc:sldMkLst>
          <pc:docMk/>
          <pc:sldMk cId="983585578" sldId="910"/>
        </pc:sldMkLst>
        <pc:spChg chg="mod">
          <ac:chgData name="Emily Bothfeld" userId="dafff253-667d-41f7-a646-051c0c58f757" providerId="ADAL" clId="{16A1351E-C712-4F92-8701-6981DAC79D29}" dt="2026-09-08T19:57:58.960" v="2929" actId="20577"/>
          <ac:spMkLst>
            <pc:docMk/>
            <pc:sldMk cId="983585578" sldId="910"/>
            <ac:spMk id="3" creationId="{2EC74C7E-2729-F3D1-243C-A208C258B5C0}"/>
          </ac:spMkLst>
        </pc:spChg>
        <pc:spChg chg="mod">
          <ac:chgData name="Emily Bothfeld" userId="dafff253-667d-41f7-a646-051c0c58f757" providerId="ADAL" clId="{16A1351E-C712-4F92-8701-6981DAC79D29}" dt="2026-09-08T21:29:08.463" v="6279" actId="20577"/>
          <ac:spMkLst>
            <pc:docMk/>
            <pc:sldMk cId="983585578" sldId="910"/>
            <ac:spMk id="4" creationId="{C20877D7-1476-1157-6782-2295B7EAECF1}"/>
          </ac:spMkLst>
        </pc:spChg>
      </pc:sldChg>
      <pc:sldChg chg="modSp add mod">
        <pc:chgData name="Emily Bothfeld" userId="dafff253-667d-41f7-a646-051c0c58f757" providerId="ADAL" clId="{16A1351E-C712-4F92-8701-6981DAC79D29}" dt="2026-09-08T20:02:36.513" v="3058" actId="20577"/>
        <pc:sldMkLst>
          <pc:docMk/>
          <pc:sldMk cId="2901686078" sldId="911"/>
        </pc:sldMkLst>
        <pc:spChg chg="mod">
          <ac:chgData name="Emily Bothfeld" userId="dafff253-667d-41f7-a646-051c0c58f757" providerId="ADAL" clId="{16A1351E-C712-4F92-8701-6981DAC79D29}" dt="2026-09-08T20:02:09.565" v="3036" actId="20577"/>
          <ac:spMkLst>
            <pc:docMk/>
            <pc:sldMk cId="2901686078" sldId="911"/>
            <ac:spMk id="3" creationId="{C273F259-E0B8-0015-0B20-4B2B2EAEF7FB}"/>
          </ac:spMkLst>
        </pc:spChg>
        <pc:spChg chg="mod">
          <ac:chgData name="Emily Bothfeld" userId="dafff253-667d-41f7-a646-051c0c58f757" providerId="ADAL" clId="{16A1351E-C712-4F92-8701-6981DAC79D29}" dt="2026-09-08T20:02:36.513" v="3058" actId="20577"/>
          <ac:spMkLst>
            <pc:docMk/>
            <pc:sldMk cId="2901686078" sldId="911"/>
            <ac:spMk id="10" creationId="{37685469-59AA-0F86-2769-8EA7F99811F5}"/>
          </ac:spMkLst>
        </pc:spChg>
      </pc:sldChg>
      <pc:sldChg chg="modSp add mod modNotes">
        <pc:chgData name="Emily Bothfeld" userId="dafff253-667d-41f7-a646-051c0c58f757" providerId="ADAL" clId="{16A1351E-C712-4F92-8701-6981DAC79D29}" dt="2026-09-24T16:24:54.892" v="6408" actId="368"/>
        <pc:sldMkLst>
          <pc:docMk/>
          <pc:sldMk cId="1659863119" sldId="912"/>
        </pc:sldMkLst>
        <pc:spChg chg="mod">
          <ac:chgData name="Emily Bothfeld" userId="dafff253-667d-41f7-a646-051c0c58f757" providerId="ADAL" clId="{16A1351E-C712-4F92-8701-6981DAC79D29}" dt="2026-09-08T20:31:25.472" v="3278" actId="115"/>
          <ac:spMkLst>
            <pc:docMk/>
            <pc:sldMk cId="1659863119" sldId="912"/>
            <ac:spMk id="10" creationId="{17483839-F62A-97EF-054B-323145914B3F}"/>
          </ac:spMkLst>
        </pc:spChg>
      </pc:sldChg>
      <pc:sldChg chg="modSp add mod ord modNotes">
        <pc:chgData name="Emily Bothfeld" userId="dafff253-667d-41f7-a646-051c0c58f757" providerId="ADAL" clId="{16A1351E-C712-4F92-8701-6981DAC79D29}" dt="2026-09-24T16:24:54.892" v="6406" actId="368"/>
        <pc:sldMkLst>
          <pc:docMk/>
          <pc:sldMk cId="3085273960" sldId="913"/>
        </pc:sldMkLst>
        <pc:spChg chg="mod">
          <ac:chgData name="Emily Bothfeld" userId="dafff253-667d-41f7-a646-051c0c58f757" providerId="ADAL" clId="{16A1351E-C712-4F92-8701-6981DAC79D29}" dt="2026-09-08T20:31:17.973" v="3275" actId="113"/>
          <ac:spMkLst>
            <pc:docMk/>
            <pc:sldMk cId="3085273960" sldId="913"/>
            <ac:spMk id="10" creationId="{DD0EEBE3-701B-F46E-C8EC-B570D6F2E21B}"/>
          </ac:spMkLst>
        </pc:spChg>
      </pc:sldChg>
      <pc:sldChg chg="modSp add mod modNotes">
        <pc:chgData name="Emily Bothfeld" userId="dafff253-667d-41f7-a646-051c0c58f757" providerId="ADAL" clId="{16A1351E-C712-4F92-8701-6981DAC79D29}" dt="2026-09-24T16:24:54.939" v="6432" actId="368"/>
        <pc:sldMkLst>
          <pc:docMk/>
          <pc:sldMk cId="3309820352" sldId="914"/>
        </pc:sldMkLst>
        <pc:spChg chg="mod">
          <ac:chgData name="Emily Bothfeld" userId="dafff253-667d-41f7-a646-051c0c58f757" providerId="ADAL" clId="{16A1351E-C712-4F92-8701-6981DAC79D29}" dt="2026-09-08T20:36:33.631" v="3850" actId="20577"/>
          <ac:spMkLst>
            <pc:docMk/>
            <pc:sldMk cId="3309820352" sldId="914"/>
            <ac:spMk id="3" creationId="{720DA91B-8B35-0F44-4EA7-E28E0E35C9DF}"/>
          </ac:spMkLst>
        </pc:spChg>
        <pc:spChg chg="mod">
          <ac:chgData name="Emily Bothfeld" userId="dafff253-667d-41f7-a646-051c0c58f757" providerId="ADAL" clId="{16A1351E-C712-4F92-8701-6981DAC79D29}" dt="2026-09-08T20:36:44.264" v="3856" actId="20577"/>
          <ac:spMkLst>
            <pc:docMk/>
            <pc:sldMk cId="3309820352" sldId="914"/>
            <ac:spMk id="10" creationId="{C8EC18FF-8F6B-ABF2-31A5-A84E9CD6EA5A}"/>
          </ac:spMkLst>
        </pc:spChg>
      </pc:sldChg>
      <pc:sldChg chg="modSp add mod modNotes">
        <pc:chgData name="Emily Bothfeld" userId="dafff253-667d-41f7-a646-051c0c58f757" providerId="ADAL" clId="{16A1351E-C712-4F92-8701-6981DAC79D29}" dt="2026-09-24T16:24:55.129" v="6554" actId="368"/>
        <pc:sldMkLst>
          <pc:docMk/>
          <pc:sldMk cId="2596858823" sldId="915"/>
        </pc:sldMkLst>
        <pc:spChg chg="mod">
          <ac:chgData name="Emily Bothfeld" userId="dafff253-667d-41f7-a646-051c0c58f757" providerId="ADAL" clId="{16A1351E-C712-4F92-8701-6981DAC79D29}" dt="2026-09-08T20:51:10.610" v="4866" actId="20577"/>
          <ac:spMkLst>
            <pc:docMk/>
            <pc:sldMk cId="2596858823" sldId="915"/>
            <ac:spMk id="3" creationId="{A7646182-CF23-FFEF-D9AA-828BB17E7904}"/>
          </ac:spMkLst>
        </pc:spChg>
        <pc:spChg chg="mod">
          <ac:chgData name="Emily Bothfeld" userId="dafff253-667d-41f7-a646-051c0c58f757" providerId="ADAL" clId="{16A1351E-C712-4F92-8701-6981DAC79D29}" dt="2026-09-08T20:50:30.524" v="4853" actId="20577"/>
          <ac:spMkLst>
            <pc:docMk/>
            <pc:sldMk cId="2596858823" sldId="915"/>
            <ac:spMk id="4" creationId="{DC50431D-7DCF-023B-534F-0C32B0D72ED7}"/>
          </ac:spMkLst>
        </pc:spChg>
      </pc:sldChg>
      <pc:sldChg chg="modSp add mod modNotes modNotesTx">
        <pc:chgData name="Emily Bothfeld" userId="dafff253-667d-41f7-a646-051c0c58f757" providerId="ADAL" clId="{16A1351E-C712-4F92-8701-6981DAC79D29}" dt="2026-09-24T16:24:55.178" v="6582" actId="368"/>
        <pc:sldMkLst>
          <pc:docMk/>
          <pc:sldMk cId="3358733740" sldId="916"/>
        </pc:sldMkLst>
        <pc:spChg chg="mod">
          <ac:chgData name="Emily Bothfeld" userId="dafff253-667d-41f7-a646-051c0c58f757" providerId="ADAL" clId="{16A1351E-C712-4F92-8701-6981DAC79D29}" dt="2026-09-08T21:04:27.480" v="5036" actId="11"/>
          <ac:spMkLst>
            <pc:docMk/>
            <pc:sldMk cId="3358733740" sldId="916"/>
            <ac:spMk id="3" creationId="{8A57D846-8757-BB6E-81E0-D56541232A02}"/>
          </ac:spMkLst>
        </pc:spChg>
      </pc:sldChg>
      <pc:sldChg chg="modSp add mod modNotes">
        <pc:chgData name="Emily Bothfeld" userId="dafff253-667d-41f7-a646-051c0c58f757" providerId="ADAL" clId="{16A1351E-C712-4F92-8701-6981DAC79D29}" dt="2026-09-24T16:24:55.278" v="6636" actId="368"/>
        <pc:sldMkLst>
          <pc:docMk/>
          <pc:sldMk cId="13411742" sldId="917"/>
        </pc:sldMkLst>
        <pc:spChg chg="mod">
          <ac:chgData name="Emily Bothfeld" userId="dafff253-667d-41f7-a646-051c0c58f757" providerId="ADAL" clId="{16A1351E-C712-4F92-8701-6981DAC79D29}" dt="2026-09-08T21:10:13.302" v="5216" actId="11"/>
          <ac:spMkLst>
            <pc:docMk/>
            <pc:sldMk cId="13411742" sldId="917"/>
            <ac:spMk id="3" creationId="{7AA94B3A-C82F-614C-3684-E75D46495671}"/>
          </ac:spMkLst>
        </pc:spChg>
      </pc:sldChg>
      <pc:sldChg chg="modSp add mod modNotes">
        <pc:chgData name="Emily Bothfeld" userId="dafff253-667d-41f7-a646-051c0c58f757" providerId="ADAL" clId="{16A1351E-C712-4F92-8701-6981DAC79D29}" dt="2026-09-24T16:24:55.383" v="6708" actId="368"/>
        <pc:sldMkLst>
          <pc:docMk/>
          <pc:sldMk cId="3749055430" sldId="918"/>
        </pc:sldMkLst>
        <pc:spChg chg="mod">
          <ac:chgData name="Emily Bothfeld" userId="dafff253-667d-41f7-a646-051c0c58f757" providerId="ADAL" clId="{16A1351E-C712-4F92-8701-6981DAC79D29}" dt="2026-09-08T21:22:24.038" v="6210" actId="27636"/>
          <ac:spMkLst>
            <pc:docMk/>
            <pc:sldMk cId="3749055430" sldId="918"/>
            <ac:spMk id="4" creationId="{619002AF-FA93-C96C-CAB5-7C4ECF4C7554}"/>
          </ac:spMkLst>
        </pc:spChg>
      </pc:sldChg>
      <pc:sldChg chg="modSp add mod modNotes">
        <pc:chgData name="Emily Bothfeld" userId="dafff253-667d-41f7-a646-051c0c58f757" providerId="ADAL" clId="{16A1351E-C712-4F92-8701-6981DAC79D29}" dt="2026-09-24T16:24:55.383" v="6710" actId="368"/>
        <pc:sldMkLst>
          <pc:docMk/>
          <pc:sldMk cId="591358251" sldId="919"/>
        </pc:sldMkLst>
        <pc:spChg chg="mod">
          <ac:chgData name="Emily Bothfeld" userId="dafff253-667d-41f7-a646-051c0c58f757" providerId="ADAL" clId="{16A1351E-C712-4F92-8701-6981DAC79D29}" dt="2026-09-08T21:22:43.543" v="6241" actId="20577"/>
          <ac:spMkLst>
            <pc:docMk/>
            <pc:sldMk cId="591358251" sldId="919"/>
            <ac:spMk id="3" creationId="{099BE47B-63FC-25BF-C217-0B327166D575}"/>
          </ac:spMkLst>
        </pc:spChg>
        <pc:spChg chg="mod">
          <ac:chgData name="Emily Bothfeld" userId="dafff253-667d-41f7-a646-051c0c58f757" providerId="ADAL" clId="{16A1351E-C712-4F92-8701-6981DAC79D29}" dt="2026-09-08T21:23:30.245" v="6268" actId="27636"/>
          <ac:spMkLst>
            <pc:docMk/>
            <pc:sldMk cId="591358251" sldId="919"/>
            <ac:spMk id="4" creationId="{4C557088-8B25-0ADC-3F0C-688AB6ED7F06}"/>
          </ac:spMkLst>
        </pc:spChg>
      </pc:sldChg>
      <pc:sldChg chg="modSp add mod modNotes">
        <pc:chgData name="Emily Bothfeld" userId="dafff253-667d-41f7-a646-051c0c58f757" providerId="ADAL" clId="{16A1351E-C712-4F92-8701-6981DAC79D29}" dt="2026-09-24T16:24:55.398" v="6712" actId="368"/>
        <pc:sldMkLst>
          <pc:docMk/>
          <pc:sldMk cId="1108288819" sldId="920"/>
        </pc:sldMkLst>
        <pc:spChg chg="mod">
          <ac:chgData name="Emily Bothfeld" userId="dafff253-667d-41f7-a646-051c0c58f757" providerId="ADAL" clId="{16A1351E-C712-4F92-8701-6981DAC79D29}" dt="2026-09-08T21:23:40.925" v="6271" actId="11"/>
          <ac:spMkLst>
            <pc:docMk/>
            <pc:sldMk cId="1108288819" sldId="920"/>
            <ac:spMk id="4" creationId="{617877C3-246C-E977-DA48-141A77857BB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7D9A2597-9F52-9C44-B56F-E1ADF25F4AE2}" type="datetimeFigureOut">
              <a:rPr lang="en-US" smtClean="0"/>
              <a:t>10/1/26</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3837A5A2-6A56-8B4D-8A7F-49392AC66C5D}" type="slidenum">
              <a:rPr lang="en-US" smtClean="0"/>
              <a:t>‹#›</a:t>
            </a:fld>
            <a:endParaRPr lang="en-US" dirty="0"/>
          </a:p>
        </p:txBody>
      </p:sp>
    </p:spTree>
    <p:extLst>
      <p:ext uri="{BB962C8B-B14F-4D97-AF65-F5344CB8AC3E}">
        <p14:creationId xmlns:p14="http://schemas.microsoft.com/office/powerpoint/2010/main" val="30529291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BF75BAAF-B953-5342-99AA-9933418DE452}" type="datetimeFigureOut">
              <a:rPr lang="en-US" smtClean="0"/>
              <a:t>10/1/26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9528DE07-971B-5947-82F3-F66073483313}" type="slidenum">
              <a:rPr lang="en-US" smtClean="0"/>
              <a:t>‹#›</a:t>
            </a:fld>
            <a:endParaRPr lang="en-US" dirty="0"/>
          </a:p>
        </p:txBody>
      </p:sp>
    </p:spTree>
    <p:extLst>
      <p:ext uri="{BB962C8B-B14F-4D97-AF65-F5344CB8AC3E}">
        <p14:creationId xmlns:p14="http://schemas.microsoft.com/office/powerpoint/2010/main" val="17799368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09C05-606A-0B0B-9CC0-80AB5B0B1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93AAB8-F739-0C64-70DB-98BDBB5BCC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C0976-EEE2-0C03-EB6A-63D52455BE49}"/>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DF5D74D2-A641-1396-AE84-2B09AB17EE55}"/>
              </a:ext>
            </a:extLst>
          </p:cNvPr>
          <p:cNvSpPr>
            <a:spLocks noGrp="1"/>
          </p:cNvSpPr>
          <p:nvPr>
            <p:ph type="sldNum" sz="quarter" idx="5"/>
          </p:nvPr>
        </p:nvSpPr>
        <p:spPr/>
        <p:txBody>
          <a:bodyPr/>
          <a:lstStyle/>
          <a:p>
            <a:fld id="{9528DE07-971B-5947-82F3-F66073483313}" type="slidenum">
              <a:rPr lang="en-US" smtClean="0"/>
              <a:t>1</a:t>
            </a:fld>
            <a:endParaRPr lang="en-US" dirty="0"/>
          </a:p>
        </p:txBody>
      </p:sp>
    </p:spTree>
    <p:extLst>
      <p:ext uri="{BB962C8B-B14F-4D97-AF65-F5344CB8AC3E}">
        <p14:creationId xmlns:p14="http://schemas.microsoft.com/office/powerpoint/2010/main" val="7271458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35157-24FC-E5E5-F696-252CF49EF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CBCB08-5329-7141-578D-2AABA08AEA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EF2B07-266C-C4EE-46C8-A861D5D9FD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AE17CD-B9A9-3201-AF3E-09C3AC5F5CB2}"/>
              </a:ext>
            </a:extLst>
          </p:cNvPr>
          <p:cNvSpPr>
            <a:spLocks noGrp="1"/>
          </p:cNvSpPr>
          <p:nvPr>
            <p:ph type="sldNum" sz="quarter" idx="5"/>
          </p:nvPr>
        </p:nvSpPr>
        <p:spPr/>
        <p:txBody>
          <a:bodyPr/>
          <a:lstStyle/>
          <a:p>
            <a:fld id="{9528DE07-971B-5947-82F3-F66073483313}" type="slidenum">
              <a:rPr lang="en-US" smtClean="0"/>
              <a:t>2</a:t>
            </a:fld>
            <a:endParaRPr lang="en-US" dirty="0"/>
          </a:p>
        </p:txBody>
      </p:sp>
    </p:spTree>
    <p:extLst>
      <p:ext uri="{BB962C8B-B14F-4D97-AF65-F5344CB8AC3E}">
        <p14:creationId xmlns:p14="http://schemas.microsoft.com/office/powerpoint/2010/main" val="1725865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59C64-40F2-09E1-F35E-32D6F25C5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5A456-6DD9-9FCC-1F81-12B998B76A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BF0B4A-0EB4-4520-A4A7-5010E86421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C9D88F-4E52-C50A-28C9-7CAFB7F23475}"/>
              </a:ext>
            </a:extLst>
          </p:cNvPr>
          <p:cNvSpPr>
            <a:spLocks noGrp="1"/>
          </p:cNvSpPr>
          <p:nvPr>
            <p:ph type="sldNum" sz="quarter" idx="5"/>
          </p:nvPr>
        </p:nvSpPr>
        <p:spPr/>
        <p:txBody>
          <a:bodyPr/>
          <a:lstStyle/>
          <a:p>
            <a:fld id="{9528DE07-971B-5947-82F3-F66073483313}" type="slidenum">
              <a:rPr lang="en-US" smtClean="0"/>
              <a:t>3</a:t>
            </a:fld>
            <a:endParaRPr lang="en-US" dirty="0"/>
          </a:p>
        </p:txBody>
      </p:sp>
    </p:spTree>
    <p:extLst>
      <p:ext uri="{BB962C8B-B14F-4D97-AF65-F5344CB8AC3E}">
        <p14:creationId xmlns:p14="http://schemas.microsoft.com/office/powerpoint/2010/main" val="3103038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7803C-5940-4405-A432-9708EC9F5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E63D1C-A3FE-1B6C-281C-46A1C0271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CC5D56-4A8D-CF4F-6F5B-E9525DF5A41C}"/>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AF058A04-EB06-AAF7-215F-E04647A33E97}"/>
              </a:ext>
            </a:extLst>
          </p:cNvPr>
          <p:cNvSpPr>
            <a:spLocks noGrp="1"/>
          </p:cNvSpPr>
          <p:nvPr>
            <p:ph type="sldNum" sz="quarter" idx="5"/>
          </p:nvPr>
        </p:nvSpPr>
        <p:spPr/>
        <p:txBody>
          <a:bodyPr/>
          <a:lstStyle/>
          <a:p>
            <a:fld id="{9528DE07-971B-5947-82F3-F66073483313}" type="slidenum">
              <a:rPr lang="en-US" smtClean="0"/>
              <a:t>4</a:t>
            </a:fld>
            <a:endParaRPr lang="en-US" dirty="0"/>
          </a:p>
        </p:txBody>
      </p:sp>
    </p:spTree>
    <p:extLst>
      <p:ext uri="{BB962C8B-B14F-4D97-AF65-F5344CB8AC3E}">
        <p14:creationId xmlns:p14="http://schemas.microsoft.com/office/powerpoint/2010/main" val="511040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35262-0C97-4E8B-2344-42338218D2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DACD4A-0080-30D2-5717-CE0E017D6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2E36B2-7F99-25DF-DE90-ABBAE3336C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B37744-4632-3F6E-AC29-17BE79EBC216}"/>
              </a:ext>
            </a:extLst>
          </p:cNvPr>
          <p:cNvSpPr>
            <a:spLocks noGrp="1"/>
          </p:cNvSpPr>
          <p:nvPr>
            <p:ph type="sldNum" sz="quarter" idx="5"/>
          </p:nvPr>
        </p:nvSpPr>
        <p:spPr/>
        <p:txBody>
          <a:bodyPr/>
          <a:lstStyle/>
          <a:p>
            <a:fld id="{9528DE07-971B-5947-82F3-F66073483313}" type="slidenum">
              <a:rPr lang="en-US" smtClean="0"/>
              <a:t>5</a:t>
            </a:fld>
            <a:endParaRPr lang="en-US" dirty="0"/>
          </a:p>
        </p:txBody>
      </p:sp>
    </p:spTree>
    <p:extLst>
      <p:ext uri="{BB962C8B-B14F-4D97-AF65-F5344CB8AC3E}">
        <p14:creationId xmlns:p14="http://schemas.microsoft.com/office/powerpoint/2010/main" val="3240045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78760-C90E-092A-CE29-E94F5DEBE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FFA854-5402-B698-ACB9-65C1107EC7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7AD9A3-CD67-15EC-E4D5-D963693045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41ED11-ADA3-9C89-5722-6E445DEF8CE8}"/>
              </a:ext>
            </a:extLst>
          </p:cNvPr>
          <p:cNvSpPr>
            <a:spLocks noGrp="1"/>
          </p:cNvSpPr>
          <p:nvPr>
            <p:ph type="sldNum" sz="quarter" idx="5"/>
          </p:nvPr>
        </p:nvSpPr>
        <p:spPr/>
        <p:txBody>
          <a:bodyPr/>
          <a:lstStyle/>
          <a:p>
            <a:fld id="{9528DE07-971B-5947-82F3-F66073483313}" type="slidenum">
              <a:rPr lang="en-US" smtClean="0"/>
              <a:t>6</a:t>
            </a:fld>
            <a:endParaRPr lang="en-US" dirty="0"/>
          </a:p>
        </p:txBody>
      </p:sp>
    </p:spTree>
    <p:extLst>
      <p:ext uri="{BB962C8B-B14F-4D97-AF65-F5344CB8AC3E}">
        <p14:creationId xmlns:p14="http://schemas.microsoft.com/office/powerpoint/2010/main" val="53405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DF472-A9AF-B099-1C97-BF9C48F0B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D9440-FB95-C7AD-3F9B-10B76B9639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A4D84A-36B1-D07C-50FC-83C4E0DD62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3AB3D7-B584-0850-979C-A8E01D6C3866}"/>
              </a:ext>
            </a:extLst>
          </p:cNvPr>
          <p:cNvSpPr>
            <a:spLocks noGrp="1"/>
          </p:cNvSpPr>
          <p:nvPr>
            <p:ph type="sldNum" sz="quarter" idx="5"/>
          </p:nvPr>
        </p:nvSpPr>
        <p:spPr/>
        <p:txBody>
          <a:bodyPr/>
          <a:lstStyle/>
          <a:p>
            <a:fld id="{9528DE07-971B-5947-82F3-F66073483313}" type="slidenum">
              <a:rPr lang="en-US" smtClean="0"/>
              <a:t>7</a:t>
            </a:fld>
            <a:endParaRPr lang="en-US" dirty="0"/>
          </a:p>
        </p:txBody>
      </p:sp>
    </p:spTree>
    <p:extLst>
      <p:ext uri="{BB962C8B-B14F-4D97-AF65-F5344CB8AC3E}">
        <p14:creationId xmlns:p14="http://schemas.microsoft.com/office/powerpoint/2010/main" val="4010445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F5E7A-E8E7-5ACD-7862-02B087E6C5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DD5785-AA28-41C8-B446-676F1B8019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938001-7B93-F7A8-5460-6AB58DC6C6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7E9455-92B3-4797-C7C0-3CA10E365F34}"/>
              </a:ext>
            </a:extLst>
          </p:cNvPr>
          <p:cNvSpPr>
            <a:spLocks noGrp="1"/>
          </p:cNvSpPr>
          <p:nvPr>
            <p:ph type="sldNum" sz="quarter" idx="5"/>
          </p:nvPr>
        </p:nvSpPr>
        <p:spPr/>
        <p:txBody>
          <a:bodyPr/>
          <a:lstStyle/>
          <a:p>
            <a:fld id="{9528DE07-971B-5947-82F3-F66073483313}" type="slidenum">
              <a:rPr lang="en-US" smtClean="0"/>
              <a:t>8</a:t>
            </a:fld>
            <a:endParaRPr lang="en-US" dirty="0"/>
          </a:p>
        </p:txBody>
      </p:sp>
    </p:spTree>
    <p:extLst>
      <p:ext uri="{BB962C8B-B14F-4D97-AF65-F5344CB8AC3E}">
        <p14:creationId xmlns:p14="http://schemas.microsoft.com/office/powerpoint/2010/main" val="1694290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244ED-7570-5D73-60E2-63E278CD9F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D1964-21A6-2530-FD4E-DD911D5817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8BC006-4DA9-338E-2104-C9C78D9894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CBC73E-60D9-047D-2776-CA1561774402}"/>
              </a:ext>
            </a:extLst>
          </p:cNvPr>
          <p:cNvSpPr>
            <a:spLocks noGrp="1"/>
          </p:cNvSpPr>
          <p:nvPr>
            <p:ph type="sldNum" sz="quarter" idx="5"/>
          </p:nvPr>
        </p:nvSpPr>
        <p:spPr/>
        <p:txBody>
          <a:bodyPr/>
          <a:lstStyle/>
          <a:p>
            <a:fld id="{9528DE07-971B-5947-82F3-F66073483313}" type="slidenum">
              <a:rPr lang="en-US" smtClean="0"/>
              <a:t>9</a:t>
            </a:fld>
            <a:endParaRPr lang="en-US" dirty="0"/>
          </a:p>
        </p:txBody>
      </p:sp>
    </p:spTree>
    <p:extLst>
      <p:ext uri="{BB962C8B-B14F-4D97-AF65-F5344CB8AC3E}">
        <p14:creationId xmlns:p14="http://schemas.microsoft.com/office/powerpoint/2010/main" val="1097528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484B1-4735-CB66-D240-B2CC6D92B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98AD7-C85C-4626-372C-6F36C382E2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4CD718-ECC1-0130-C018-FDEA7FDC6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6A0618-434A-7948-C840-0F198CF8478E}"/>
              </a:ext>
            </a:extLst>
          </p:cNvPr>
          <p:cNvSpPr>
            <a:spLocks noGrp="1"/>
          </p:cNvSpPr>
          <p:nvPr>
            <p:ph type="sldNum" sz="quarter" idx="5"/>
          </p:nvPr>
        </p:nvSpPr>
        <p:spPr/>
        <p:txBody>
          <a:bodyPr/>
          <a:lstStyle/>
          <a:p>
            <a:fld id="{9528DE07-971B-5947-82F3-F66073483313}" type="slidenum">
              <a:rPr lang="en-US" smtClean="0"/>
              <a:t>10</a:t>
            </a:fld>
            <a:endParaRPr lang="en-US" dirty="0"/>
          </a:p>
        </p:txBody>
      </p:sp>
    </p:spTree>
    <p:extLst>
      <p:ext uri="{BB962C8B-B14F-4D97-AF65-F5344CB8AC3E}">
        <p14:creationId xmlns:p14="http://schemas.microsoft.com/office/powerpoint/2010/main" val="85791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9CC15-72FB-9EC0-F5CD-C065AF178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BB969-2F62-0E54-3364-2F5F9478A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45E767-82DB-4F9E-91D4-6D16256DCB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B4B141-6035-93DB-C96C-A9338B3C3885}"/>
              </a:ext>
            </a:extLst>
          </p:cNvPr>
          <p:cNvSpPr>
            <a:spLocks noGrp="1"/>
          </p:cNvSpPr>
          <p:nvPr>
            <p:ph type="sldNum" sz="quarter" idx="5"/>
          </p:nvPr>
        </p:nvSpPr>
        <p:spPr/>
        <p:txBody>
          <a:bodyPr/>
          <a:lstStyle/>
          <a:p>
            <a:fld id="{9528DE07-971B-5947-82F3-F66073483313}" type="slidenum">
              <a:rPr lang="en-US" smtClean="0"/>
              <a:t>11</a:t>
            </a:fld>
            <a:endParaRPr lang="en-US" dirty="0"/>
          </a:p>
        </p:txBody>
      </p:sp>
    </p:spTree>
    <p:extLst>
      <p:ext uri="{BB962C8B-B14F-4D97-AF65-F5344CB8AC3E}">
        <p14:creationId xmlns:p14="http://schemas.microsoft.com/office/powerpoint/2010/main" val="1660641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276D7-D319-13DE-BA61-4DD7F43DCD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73A4B8-C7B9-47F4-ED62-52C88D7F12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D5022-82C2-DC4C-B301-EEBFF3CE8E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F1AC19-99EF-848C-8225-29164958E1CA}"/>
              </a:ext>
            </a:extLst>
          </p:cNvPr>
          <p:cNvSpPr>
            <a:spLocks noGrp="1"/>
          </p:cNvSpPr>
          <p:nvPr>
            <p:ph type="sldNum" sz="quarter" idx="5"/>
          </p:nvPr>
        </p:nvSpPr>
        <p:spPr/>
        <p:txBody>
          <a:bodyPr/>
          <a:lstStyle/>
          <a:p>
            <a:fld id="{9528DE07-971B-5947-82F3-F66073483313}" type="slidenum">
              <a:rPr lang="en-US" smtClean="0"/>
              <a:t>12</a:t>
            </a:fld>
            <a:endParaRPr lang="en-US" dirty="0"/>
          </a:p>
        </p:txBody>
      </p:sp>
    </p:spTree>
    <p:extLst>
      <p:ext uri="{BB962C8B-B14F-4D97-AF65-F5344CB8AC3E}">
        <p14:creationId xmlns:p14="http://schemas.microsoft.com/office/powerpoint/2010/main" val="3323775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19DC2-C21F-BF8F-342E-104C1D3272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1BE2C5-81EE-1E11-5696-36D6FAAEC7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D94CB9-EFD4-7E96-EB68-FB37EC2A19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AB9A51-0FAE-B410-AABE-13291CD54D26}"/>
              </a:ext>
            </a:extLst>
          </p:cNvPr>
          <p:cNvSpPr>
            <a:spLocks noGrp="1"/>
          </p:cNvSpPr>
          <p:nvPr>
            <p:ph type="sldNum" sz="quarter" idx="5"/>
          </p:nvPr>
        </p:nvSpPr>
        <p:spPr/>
        <p:txBody>
          <a:bodyPr/>
          <a:lstStyle/>
          <a:p>
            <a:fld id="{9528DE07-971B-5947-82F3-F66073483313}" type="slidenum">
              <a:rPr lang="en-US" smtClean="0"/>
              <a:t>13</a:t>
            </a:fld>
            <a:endParaRPr lang="en-US" dirty="0"/>
          </a:p>
        </p:txBody>
      </p:sp>
    </p:spTree>
    <p:extLst>
      <p:ext uri="{BB962C8B-B14F-4D97-AF65-F5344CB8AC3E}">
        <p14:creationId xmlns:p14="http://schemas.microsoft.com/office/powerpoint/2010/main" val="616445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5FA3A-FFCA-38E6-53A9-C313E98ED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71B776-CD06-BB9F-EE9A-4ED201A392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FED57B-7647-6F79-B9CF-BA58196F3D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E0EFE0-0EF9-37AA-9D5A-4AA94FD51A29}"/>
              </a:ext>
            </a:extLst>
          </p:cNvPr>
          <p:cNvSpPr>
            <a:spLocks noGrp="1"/>
          </p:cNvSpPr>
          <p:nvPr>
            <p:ph type="sldNum" sz="quarter" idx="5"/>
          </p:nvPr>
        </p:nvSpPr>
        <p:spPr/>
        <p:txBody>
          <a:bodyPr/>
          <a:lstStyle/>
          <a:p>
            <a:fld id="{9528DE07-971B-5947-82F3-F66073483313}" type="slidenum">
              <a:rPr lang="en-US" smtClean="0"/>
              <a:t>14</a:t>
            </a:fld>
            <a:endParaRPr lang="en-US" dirty="0"/>
          </a:p>
        </p:txBody>
      </p:sp>
    </p:spTree>
    <p:extLst>
      <p:ext uri="{BB962C8B-B14F-4D97-AF65-F5344CB8AC3E}">
        <p14:creationId xmlns:p14="http://schemas.microsoft.com/office/powerpoint/2010/main" val="2801758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56297-5523-B0AA-ADB8-9F74C5C022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15241B-046A-5495-2740-A6D30C8728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491BB9-B6D7-10B0-B2D4-7BAB690A82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D4176B-1B77-0811-A282-5B476C036AD8}"/>
              </a:ext>
            </a:extLst>
          </p:cNvPr>
          <p:cNvSpPr>
            <a:spLocks noGrp="1"/>
          </p:cNvSpPr>
          <p:nvPr>
            <p:ph type="sldNum" sz="quarter" idx="5"/>
          </p:nvPr>
        </p:nvSpPr>
        <p:spPr/>
        <p:txBody>
          <a:bodyPr/>
          <a:lstStyle/>
          <a:p>
            <a:fld id="{9528DE07-971B-5947-82F3-F66073483313}" type="slidenum">
              <a:rPr lang="en-US" smtClean="0"/>
              <a:t>15</a:t>
            </a:fld>
            <a:endParaRPr lang="en-US" dirty="0"/>
          </a:p>
        </p:txBody>
      </p:sp>
    </p:spTree>
    <p:extLst>
      <p:ext uri="{BB962C8B-B14F-4D97-AF65-F5344CB8AC3E}">
        <p14:creationId xmlns:p14="http://schemas.microsoft.com/office/powerpoint/2010/main" val="705463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6B892-E037-478E-4EA8-4C687DBA0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4D872-B003-D308-F3C1-611587ED4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7B989-672E-D6F6-F242-2A4E0B164A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D33E7A-3711-83B4-D322-2D5278769450}"/>
              </a:ext>
            </a:extLst>
          </p:cNvPr>
          <p:cNvSpPr>
            <a:spLocks noGrp="1"/>
          </p:cNvSpPr>
          <p:nvPr>
            <p:ph type="sldNum" sz="quarter" idx="5"/>
          </p:nvPr>
        </p:nvSpPr>
        <p:spPr/>
        <p:txBody>
          <a:bodyPr/>
          <a:lstStyle/>
          <a:p>
            <a:fld id="{9528DE07-971B-5947-82F3-F66073483313}" type="slidenum">
              <a:rPr lang="en-US" smtClean="0"/>
              <a:t>16</a:t>
            </a:fld>
            <a:endParaRPr lang="en-US" dirty="0"/>
          </a:p>
        </p:txBody>
      </p:sp>
    </p:spTree>
    <p:extLst>
      <p:ext uri="{BB962C8B-B14F-4D97-AF65-F5344CB8AC3E}">
        <p14:creationId xmlns:p14="http://schemas.microsoft.com/office/powerpoint/2010/main" val="3608767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C7848-572C-3E5A-9128-F2BCBBCB0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B2D8F-E85D-7021-EAD9-62D12532CA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6A53F6-1B30-5638-AD53-A67FFF19A2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8BE510-4642-D40D-6C92-7EE90DA1EAAC}"/>
              </a:ext>
            </a:extLst>
          </p:cNvPr>
          <p:cNvSpPr>
            <a:spLocks noGrp="1"/>
          </p:cNvSpPr>
          <p:nvPr>
            <p:ph type="sldNum" sz="quarter" idx="5"/>
          </p:nvPr>
        </p:nvSpPr>
        <p:spPr/>
        <p:txBody>
          <a:bodyPr/>
          <a:lstStyle/>
          <a:p>
            <a:fld id="{9528DE07-971B-5947-82F3-F66073483313}" type="slidenum">
              <a:rPr lang="en-US" smtClean="0"/>
              <a:t>17</a:t>
            </a:fld>
            <a:endParaRPr lang="en-US" dirty="0"/>
          </a:p>
        </p:txBody>
      </p:sp>
    </p:spTree>
    <p:extLst>
      <p:ext uri="{BB962C8B-B14F-4D97-AF65-F5344CB8AC3E}">
        <p14:creationId xmlns:p14="http://schemas.microsoft.com/office/powerpoint/2010/main" val="89901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D4B15-22D1-63EB-9E59-CED76C4DB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BE2565-D87E-C8FB-B4DC-8E5C5A3CCC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6D9D22-56D0-DFE9-DD52-4A6D747E07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F81729-5693-A94C-BDFC-DA1DB937077A}"/>
              </a:ext>
            </a:extLst>
          </p:cNvPr>
          <p:cNvSpPr>
            <a:spLocks noGrp="1"/>
          </p:cNvSpPr>
          <p:nvPr>
            <p:ph type="sldNum" sz="quarter" idx="5"/>
          </p:nvPr>
        </p:nvSpPr>
        <p:spPr/>
        <p:txBody>
          <a:bodyPr/>
          <a:lstStyle/>
          <a:p>
            <a:fld id="{9528DE07-971B-5947-82F3-F66073483313}" type="slidenum">
              <a:rPr lang="en-US" smtClean="0"/>
              <a:t>18</a:t>
            </a:fld>
            <a:endParaRPr lang="en-US" dirty="0"/>
          </a:p>
        </p:txBody>
      </p:sp>
    </p:spTree>
    <p:extLst>
      <p:ext uri="{BB962C8B-B14F-4D97-AF65-F5344CB8AC3E}">
        <p14:creationId xmlns:p14="http://schemas.microsoft.com/office/powerpoint/2010/main" val="4049064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2667000"/>
            <a:ext cx="3581400" cy="350838"/>
          </a:xfrm>
          <a:prstGeom prst="rect">
            <a:avLst/>
          </a:prstGeom>
        </p:spPr>
        <p:txBody>
          <a:bodyPr vert="horz" lIns="0" tIns="0" rIns="0" bIns="0" anchor="b" anchorCtr="0"/>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quarter" idx="10" hasCustomPrompt="1"/>
          </p:nvPr>
        </p:nvSpPr>
        <p:spPr>
          <a:xfrm>
            <a:off x="5105400" y="3017838"/>
            <a:ext cx="3581400" cy="334962"/>
          </a:xfrm>
          <a:prstGeom prst="rect">
            <a:avLst/>
          </a:prstGeom>
        </p:spPr>
        <p:txBody>
          <a:bodyPr vert="horz" lIns="0" tIns="0" rIns="0" bIns="0"/>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05400" y="3352800"/>
            <a:ext cx="3581400" cy="304800"/>
          </a:xfrm>
          <a:prstGeom prst="rect">
            <a:avLst/>
          </a:prstGeom>
        </p:spPr>
        <p:txBody>
          <a:bodyPr vert="horz" lIns="0" tIns="0" rIns="0" bIns="0"/>
          <a:lstStyle>
            <a:lvl1pPr>
              <a:buFontTx/>
              <a:buNone/>
              <a:defRPr sz="1400" b="1" i="0" baseline="0">
                <a:solidFill>
                  <a:schemeClr val="bg1"/>
                </a:solidFill>
              </a:defRPr>
            </a:lvl1pPr>
          </a:lstStyle>
          <a:p>
            <a:pPr lvl="0"/>
            <a:r>
              <a:rPr lang="en-US"/>
              <a:t>Date of Presentation</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206145101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8"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59347222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8967498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5"/>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9951762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100000">
                <a:schemeClr val="bg2"/>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04541329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74969878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7142127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639762"/>
          </a:xfrm>
          <a:prstGeom prst="rect">
            <a:avLst/>
          </a:prstGeom>
        </p:spPr>
        <p:txBody>
          <a:bodyPr vert="horz" lIns="0" tIns="0" rIns="0" bIns="0"/>
          <a:lstStyle>
            <a:lvl1pPr algn="l">
              <a:defRPr sz="2000" b="1">
                <a:solidFill>
                  <a:schemeClr val="bg1"/>
                </a:solidFill>
                <a:latin typeface="Arial"/>
                <a:cs typeface="Arial"/>
              </a:defRPr>
            </a:lvl1pPr>
          </a:lstStyle>
          <a:p>
            <a:r>
              <a:rPr lang="en-US"/>
              <a:t>Click to edit Master title style</a:t>
            </a:r>
          </a:p>
        </p:txBody>
      </p:sp>
      <p:sp>
        <p:nvSpPr>
          <p:cNvPr id="4" name="Text Placeholder 3"/>
          <p:cNvSpPr>
            <a:spLocks noGrp="1"/>
          </p:cNvSpPr>
          <p:nvPr>
            <p:ph type="body" sz="quarter" idx="10"/>
          </p:nvPr>
        </p:nvSpPr>
        <p:spPr>
          <a:xfrm>
            <a:off x="762000" y="1524000"/>
            <a:ext cx="7772400" cy="3581400"/>
          </a:xfrm>
          <a:prstGeom prst="rect">
            <a:avLst/>
          </a:prstGeom>
        </p:spPr>
        <p:txBody>
          <a:bodyPr vert="horz" lIns="0" tIns="0" rIns="0" bIns="0"/>
          <a:lstStyle>
            <a:lvl1pPr>
              <a:buFontTx/>
              <a:buNone/>
              <a:defRPr sz="1600" baseline="0">
                <a:solidFill>
                  <a:schemeClr val="bg2"/>
                </a:solidFill>
              </a:defRPr>
            </a:lvl1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696200" cy="685800"/>
          </a:xfrm>
          <a:prstGeom prst="rect">
            <a:avLst/>
          </a:prstGeom>
        </p:spPr>
        <p:txBody>
          <a:bodyPr wrap="square" lIns="0" tIns="0" rIns="0" bIns="0">
            <a:noAutofit/>
          </a:bodyPr>
          <a:lstStyle>
            <a:lvl1pPr algn="l">
              <a:defRPr sz="2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762000" y="1524000"/>
            <a:ext cx="7696200" cy="246221"/>
          </a:xfrm>
          <a:prstGeom prst="rect">
            <a:avLst/>
          </a:prstGeom>
        </p:spPr>
        <p:txBody>
          <a:bodyPr wrap="square" lIns="0" tIns="0" rIns="0" bIns="0">
            <a:noAutofit/>
          </a:bodyPr>
          <a:lstStyle>
            <a:lvl1pPr marL="0" indent="0" algn="l">
              <a:buNone/>
              <a:defRPr sz="1600">
                <a:solidFill>
                  <a:srgbClr val="47463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Table Placeholder 7"/>
          <p:cNvSpPr>
            <a:spLocks noGrp="1"/>
          </p:cNvSpPr>
          <p:nvPr>
            <p:ph type="tbl" sz="quarter" idx="10"/>
          </p:nvPr>
        </p:nvSpPr>
        <p:spPr>
          <a:xfrm>
            <a:off x="762000" y="1981200"/>
            <a:ext cx="7696200" cy="3810000"/>
          </a:xfrm>
          <a:prstGeom prst="rect">
            <a:avLst/>
          </a:prstGeom>
        </p:spPr>
        <p:txBody>
          <a:bodyPr vert="horz"/>
          <a:lstStyle>
            <a:lvl1pPr>
              <a:defRPr sz="1600">
                <a:solidFill>
                  <a:srgbClr val="47463D"/>
                </a:solidFill>
              </a:defRPr>
            </a:lvl1pPr>
          </a:lstStyle>
          <a:p>
            <a:endParaRPr lang="en-US" dirty="0"/>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67523"/>
            <a:ext cx="792480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762000" y="304800"/>
            <a:ext cx="7924800" cy="685800"/>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p:cNvSpPr>
            <a:spLocks noGrp="1"/>
          </p:cNvSpPr>
          <p:nvPr>
            <p:ph type="title"/>
          </p:nvPr>
        </p:nvSpPr>
        <p:spPr>
          <a:xfrm>
            <a:off x="762000" y="304800"/>
            <a:ext cx="7924800" cy="609600"/>
          </a:xfrm>
          <a:prstGeom prst="rect">
            <a:avLst/>
          </a:prstGeom>
        </p:spPr>
        <p:txBody>
          <a:bodyPr vert="horz" lIns="0" tIns="0" rIns="0" bIns="0"/>
          <a:lstStyle>
            <a:lvl1pPr algn="l">
              <a:buFontTx/>
              <a:buNone/>
              <a:defRPr sz="2000" b="1">
                <a:solidFill>
                  <a:schemeClr val="bg1"/>
                </a:solidFill>
              </a:defRPr>
            </a:lvl1pPr>
          </a:lstStyle>
          <a:p>
            <a:r>
              <a:rPr lang="en-US"/>
              <a:t>Click to edit Master title style</a:t>
            </a:r>
          </a:p>
        </p:txBody>
      </p:sp>
      <p:sp>
        <p:nvSpPr>
          <p:cNvPr id="7" name="Content Placeholder 2"/>
          <p:cNvSpPr>
            <a:spLocks noGrp="1"/>
          </p:cNvSpPr>
          <p:nvPr>
            <p:ph idx="1"/>
          </p:nvPr>
        </p:nvSpPr>
        <p:spPr>
          <a:xfrm>
            <a:off x="762000"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0"/>
          </p:nvPr>
        </p:nvSpPr>
        <p:spPr>
          <a:xfrm>
            <a:off x="4382636"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0" y="1529871"/>
            <a:ext cx="2590800" cy="215444"/>
          </a:xfrm>
          <a:prstGeom prst="rect">
            <a:avLst/>
          </a:prstGeom>
        </p:spPr>
        <p:txBody>
          <a:bodyPr wrap="square" lIns="0" tIns="0" rIns="0" bIns="0">
            <a:spAutoFit/>
          </a:bodyPr>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5"/>
          <p:cNvSpPr>
            <a:spLocks noGrp="1"/>
          </p:cNvSpPr>
          <p:nvPr>
            <p:ph type="title"/>
          </p:nvPr>
        </p:nvSpPr>
        <p:spPr>
          <a:xfrm>
            <a:off x="762000" y="301578"/>
            <a:ext cx="7924800" cy="698499"/>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7" name="Content Placeholder 2"/>
          <p:cNvSpPr>
            <a:spLocks noGrp="1"/>
          </p:cNvSpPr>
          <p:nvPr>
            <p:ph idx="10"/>
          </p:nvPr>
        </p:nvSpPr>
        <p:spPr>
          <a:xfrm>
            <a:off x="3677504" y="1524385"/>
            <a:ext cx="415141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924800" cy="685800"/>
          </a:xfrm>
          <a:prstGeom prst="rect">
            <a:avLst/>
          </a:prstGeom>
        </p:spPr>
        <p:txBody>
          <a:bodyPr lIns="0" tIns="0" rIns="0" bIns="0" anchor="t"/>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762000" y="1219199"/>
            <a:ext cx="5486400" cy="4495800"/>
          </a:xfrm>
          <a:prstGeom prst="rect">
            <a:avLst/>
          </a:prstGeom>
        </p:spPr>
        <p:txBody>
          <a:bodyPr anchor="ctr"/>
          <a:lstStyle>
            <a:lvl1pPr marL="0" indent="0" algn="ctr">
              <a:buNone/>
              <a:defRPr sz="1600">
                <a:solidFill>
                  <a:srgbClr val="47463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400800" y="1219198"/>
            <a:ext cx="2286000" cy="4495801"/>
          </a:xfrm>
          <a:prstGeom prst="rect">
            <a:avLst/>
          </a:prstGeom>
        </p:spPr>
        <p:txBody>
          <a:bodyPr lIns="0" tIns="0" rIns="0" bIns="0"/>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2E5B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Screen Shot 2015-07-10 at 10.34.47 AM.png"/>
          <p:cNvPicPr>
            <a:picLocks noChangeAspect="1"/>
          </p:cNvPicPr>
          <p:nvPr userDrawn="1"/>
        </p:nvPicPr>
        <p:blipFill rotWithShape="1">
          <a:blip r:embed="rId2">
            <a:extLst>
              <a:ext uri="{28A0092B-C50C-407E-A947-70E740481C1C}">
                <a14:useLocalDpi xmlns:a14="http://schemas.microsoft.com/office/drawing/2010/main" val="0"/>
              </a:ext>
            </a:extLst>
          </a:blip>
          <a:srcRect l="24804" t="16125" r="22135" b="11696"/>
          <a:stretch/>
        </p:blipFill>
        <p:spPr>
          <a:xfrm>
            <a:off x="1194241" y="2160821"/>
            <a:ext cx="2751182" cy="2132389"/>
          </a:xfrm>
          <a:prstGeom prst="rect">
            <a:avLst/>
          </a:prstGeom>
        </p:spPr>
      </p:pic>
      <p:sp>
        <p:nvSpPr>
          <p:cNvPr id="5" name="Text Placeholder 3"/>
          <p:cNvSpPr>
            <a:spLocks noGrp="1"/>
          </p:cNvSpPr>
          <p:nvPr>
            <p:ph type="body" sz="quarter" idx="10" hasCustomPrompt="1"/>
          </p:nvPr>
        </p:nvSpPr>
        <p:spPr>
          <a:xfrm>
            <a:off x="5119008" y="1799292"/>
            <a:ext cx="3578797" cy="909919"/>
          </a:xfrm>
          <a:prstGeom prst="rect">
            <a:avLst/>
          </a:prstGeom>
        </p:spPr>
        <p:txBody>
          <a:bodyPr vert="horz" lIns="0" tIns="0" rIns="0" bIns="0" anchor="b"/>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19294" y="2840015"/>
            <a:ext cx="3581400" cy="561318"/>
          </a:xfrm>
          <a:prstGeom prst="rect">
            <a:avLst/>
          </a:prstGeom>
        </p:spPr>
        <p:txBody>
          <a:bodyPr vert="horz" lIns="0" tIns="0" rIns="0" bIns="0"/>
          <a:lstStyle>
            <a:lvl1pPr>
              <a:buFontTx/>
              <a:buNone/>
              <a:defRPr sz="1400" b="0" i="0" baseline="0">
                <a:solidFill>
                  <a:schemeClr val="bg1"/>
                </a:solidFill>
              </a:defRPr>
            </a:lvl1pPr>
          </a:lstStyle>
          <a:p>
            <a:pPr lvl="0"/>
            <a:r>
              <a:rPr lang="en-US"/>
              <a:t>Phone number and email address</a:t>
            </a:r>
          </a:p>
        </p:txBody>
      </p:sp>
      <p:sp>
        <p:nvSpPr>
          <p:cNvPr id="7" name="Text Placeholder 5"/>
          <p:cNvSpPr>
            <a:spLocks noGrp="1"/>
          </p:cNvSpPr>
          <p:nvPr>
            <p:ph type="body" sz="quarter" idx="12" hasCustomPrompt="1"/>
          </p:nvPr>
        </p:nvSpPr>
        <p:spPr>
          <a:xfrm>
            <a:off x="5128915" y="3768354"/>
            <a:ext cx="3581400" cy="304800"/>
          </a:xfrm>
          <a:prstGeom prst="rect">
            <a:avLst/>
          </a:prstGeom>
        </p:spPr>
        <p:txBody>
          <a:bodyPr vert="horz" lIns="0" tIns="0" rIns="0" bIns="0"/>
          <a:lstStyle>
            <a:lvl1pPr>
              <a:buFontTx/>
              <a:buNone/>
              <a:defRPr sz="1400" b="0" i="0" baseline="0">
                <a:solidFill>
                  <a:schemeClr val="bg1"/>
                </a:solidFill>
              </a:defRPr>
            </a:lvl1pPr>
          </a:lstStyle>
          <a:p>
            <a:pPr lvl="0"/>
            <a:r>
              <a:rPr lang="en-US"/>
              <a:t>Presenting office address</a:t>
            </a:r>
          </a:p>
        </p:txBody>
      </p:sp>
    </p:spTree>
    <p:extLst>
      <p:ext uri="{BB962C8B-B14F-4D97-AF65-F5344CB8AC3E}">
        <p14:creationId xmlns:p14="http://schemas.microsoft.com/office/powerpoint/2010/main" val="155464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2D4E6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2294C68-9181-841F-A4EA-3B3019512415}"/>
              </a:ext>
            </a:extLst>
          </p:cNvPr>
          <p:cNvSpPr/>
          <p:nvPr userDrawn="1"/>
        </p:nvSpPr>
        <p:spPr>
          <a:xfrm>
            <a:off x="0" y="0"/>
            <a:ext cx="2866168" cy="68535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BAD1A5-33BD-4646-C4E6-89460EECD1D3}"/>
              </a:ext>
            </a:extLst>
          </p:cNvPr>
          <p:cNvSpPr>
            <a:spLocks noGrp="1"/>
          </p:cNvSpPr>
          <p:nvPr>
            <p:ph type="ctrTitle"/>
          </p:nvPr>
        </p:nvSpPr>
        <p:spPr>
          <a:xfrm>
            <a:off x="3275200" y="1122362"/>
            <a:ext cx="5459767" cy="2387600"/>
          </a:xfrm>
        </p:spPr>
        <p:txBody>
          <a:bodyPr anchor="b"/>
          <a:lstStyle>
            <a:lvl1pPr algn="ctr">
              <a:defRPr sz="6000" b="1">
                <a:solidFill>
                  <a:schemeClr val="bg1">
                    <a:lumMod val="95000"/>
                  </a:schemeClr>
                </a:solidFill>
                <a:latin typeface="Helvetica LT Std Light" panose="020B0403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2308282-E25F-0CE5-1E64-1B78C954A8CC}"/>
              </a:ext>
            </a:extLst>
          </p:cNvPr>
          <p:cNvSpPr>
            <a:spLocks noGrp="1"/>
          </p:cNvSpPr>
          <p:nvPr>
            <p:ph type="subTitle" idx="1"/>
          </p:nvPr>
        </p:nvSpPr>
        <p:spPr>
          <a:xfrm>
            <a:off x="5237824" y="4816723"/>
            <a:ext cx="3906175" cy="1655762"/>
          </a:xfrm>
        </p:spPr>
        <p:txBody>
          <a:bodyPr>
            <a:normAutofit/>
          </a:bodyPr>
          <a:lstStyle>
            <a:lvl1pPr marL="0" indent="0" algn="l">
              <a:buNone/>
              <a:defRPr sz="1800">
                <a:solidFill>
                  <a:srgbClr val="D7D6CF"/>
                </a:solidFill>
                <a:latin typeface="Helvetica LT Std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62144" y="1220016"/>
            <a:ext cx="2804024" cy="499573"/>
          </a:xfrm>
          <a:prstGeom prst="rect">
            <a:avLst/>
          </a:prstGeom>
        </p:spPr>
      </p:pic>
      <p:cxnSp>
        <p:nvCxnSpPr>
          <p:cNvPr id="17" name="Straight Connector 16">
            <a:extLst>
              <a:ext uri="{FF2B5EF4-FFF2-40B4-BE49-F238E27FC236}">
                <a16:creationId xmlns:a16="http://schemas.microsoft.com/office/drawing/2014/main" id="{2652ACCF-BB82-B6D2-808A-74C077A098C0}"/>
              </a:ext>
            </a:extLst>
          </p:cNvPr>
          <p:cNvCxnSpPr/>
          <p:nvPr userDrawn="1"/>
        </p:nvCxnSpPr>
        <p:spPr>
          <a:xfrm>
            <a:off x="3275200" y="3755253"/>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95B6116-D2DB-89F2-842F-21152457A1CF}"/>
              </a:ext>
            </a:extLst>
          </p:cNvPr>
          <p:cNvCxnSpPr/>
          <p:nvPr userDrawn="1"/>
        </p:nvCxnSpPr>
        <p:spPr>
          <a:xfrm>
            <a:off x="3275200" y="871490"/>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9805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Slide">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C0FD49-DAFC-ED78-5256-0401FE1F7A48}"/>
              </a:ext>
            </a:extLst>
          </p:cNvPr>
          <p:cNvSpPr/>
          <p:nvPr userDrawn="1"/>
        </p:nvSpPr>
        <p:spPr>
          <a:xfrm>
            <a:off x="0" y="-1"/>
            <a:ext cx="9144000" cy="976544"/>
          </a:xfrm>
          <a:prstGeom prst="rect">
            <a:avLst/>
          </a:prstGeom>
          <a:solidFill>
            <a:srgbClr val="2D4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8CF60E-DA7D-66D3-1648-8DE8F760E2C9}"/>
              </a:ext>
            </a:extLst>
          </p:cNvPr>
          <p:cNvSpPr>
            <a:spLocks noGrp="1"/>
          </p:cNvSpPr>
          <p:nvPr>
            <p:ph type="title"/>
          </p:nvPr>
        </p:nvSpPr>
        <p:spPr>
          <a:xfrm>
            <a:off x="628650" y="204465"/>
            <a:ext cx="8515350" cy="611419"/>
          </a:xfrm>
        </p:spPr>
        <p:txBody>
          <a:bodyPr/>
          <a:lstStyle>
            <a:lvl1pPr>
              <a:defRPr b="1">
                <a:solidFill>
                  <a:schemeClr val="bg1"/>
                </a:solidFill>
                <a:latin typeface="Helvetica LT Std Light" panose="020B04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F0B4F2-03E1-6A32-78AB-6DC667818359}"/>
              </a:ext>
            </a:extLst>
          </p:cNvPr>
          <p:cNvSpPr>
            <a:spLocks noGrp="1"/>
          </p:cNvSpPr>
          <p:nvPr>
            <p:ph idx="1"/>
          </p:nvPr>
        </p:nvSpPr>
        <p:spPr>
          <a:xfrm>
            <a:off x="628650" y="1159106"/>
            <a:ext cx="7886700" cy="5017857"/>
          </a:xfrm>
        </p:spPr>
        <p:txBody>
          <a:bodyPr/>
          <a:lstStyle>
            <a:lvl1pPr>
              <a:defRPr>
                <a:latin typeface="Helvetica LT Std Light" panose="020B0403020202020204" pitchFamily="34" charset="0"/>
              </a:defRPr>
            </a:lvl1pPr>
            <a:lvl2pPr>
              <a:defRPr>
                <a:latin typeface="Helvetica LT Std Light" panose="020B0403020202020204" pitchFamily="34" charset="0"/>
              </a:defRPr>
            </a:lvl2pPr>
            <a:lvl3pPr>
              <a:defRPr>
                <a:latin typeface="Helvetica LT Std Light" panose="020B0403020202020204" pitchFamily="34" charset="0"/>
              </a:defRPr>
            </a:lvl3pPr>
            <a:lvl4pPr>
              <a:defRPr>
                <a:latin typeface="Helvetica LT Std Light" panose="020B0403020202020204" pitchFamily="34" charset="0"/>
              </a:defRPr>
            </a:lvl4pPr>
            <a:lvl5pPr>
              <a:defRPr>
                <a:latin typeface="Helvetica LT Std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close up of a logo&#10;&#10;Description automatically generated">
            <a:extLst>
              <a:ext uri="{FF2B5EF4-FFF2-40B4-BE49-F238E27FC236}">
                <a16:creationId xmlns:a16="http://schemas.microsoft.com/office/drawing/2014/main" id="{BAE2BC47-CBDC-446C-2F64-16F09E13ADEF}"/>
              </a:ext>
            </a:extLst>
          </p:cNvPr>
          <p:cNvPicPr>
            <a:picLocks noChangeAspect="1"/>
          </p:cNvPicPr>
          <p:nvPr userDrawn="1"/>
        </p:nvPicPr>
        <p:blipFill>
          <a:blip r:embed="rId2"/>
          <a:stretch>
            <a:fillRect/>
          </a:stretch>
        </p:blipFill>
        <p:spPr>
          <a:xfrm>
            <a:off x="124287" y="6356350"/>
            <a:ext cx="2849732" cy="419798"/>
          </a:xfrm>
          <a:prstGeom prst="rect">
            <a:avLst/>
          </a:prstGeom>
        </p:spPr>
      </p:pic>
      <p:sp>
        <p:nvSpPr>
          <p:cNvPr id="11" name="TextBox 10">
            <a:extLst>
              <a:ext uri="{FF2B5EF4-FFF2-40B4-BE49-F238E27FC236}">
                <a16:creationId xmlns:a16="http://schemas.microsoft.com/office/drawing/2014/main" id="{B1DDEB74-2F00-7A55-3974-D149B8D216C2}"/>
              </a:ext>
            </a:extLst>
          </p:cNvPr>
          <p:cNvSpPr txBox="1"/>
          <p:nvPr userDrawn="1"/>
        </p:nvSpPr>
        <p:spPr>
          <a:xfrm>
            <a:off x="4900474" y="6439291"/>
            <a:ext cx="4039341"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800" dirty="0">
                <a:solidFill>
                  <a:srgbClr val="6C6864"/>
                </a:solidFill>
                <a:latin typeface="Helvetica LT Std Light" panose="020B0403020202020204" pitchFamily="34" charset="0"/>
              </a:rPr>
              <a:t>© Hogan Marren Babbo &amp; Rose, Ltd. All rights reserved  |  </a:t>
            </a:r>
            <a:fld id="{FA07ED1D-0EDD-44D2-94A0-9E4C73635A81}" type="slidenum">
              <a:rPr lang="en-US" sz="800" b="1" smtClean="0">
                <a:solidFill>
                  <a:srgbClr val="437083"/>
                </a:solidFill>
                <a:latin typeface="Helvetica LT Std Light" panose="020B0403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lang="en-US" sz="800" b="1" dirty="0">
              <a:solidFill>
                <a:srgbClr val="437083"/>
              </a:solidFill>
              <a:latin typeface="Helvetica LT Std Light" panose="020B0403020202020204" pitchFamily="34" charset="0"/>
            </a:endParaRPr>
          </a:p>
        </p:txBody>
      </p:sp>
      <p:cxnSp>
        <p:nvCxnSpPr>
          <p:cNvPr id="15" name="Straight Connector 14">
            <a:extLst>
              <a:ext uri="{FF2B5EF4-FFF2-40B4-BE49-F238E27FC236}">
                <a16:creationId xmlns:a16="http://schemas.microsoft.com/office/drawing/2014/main" id="{3118EDCE-310E-2327-EEDF-463CBAC30BAB}"/>
              </a:ext>
            </a:extLst>
          </p:cNvPr>
          <p:cNvCxnSpPr>
            <a:cxnSpLocks/>
          </p:cNvCxnSpPr>
          <p:nvPr userDrawn="1"/>
        </p:nvCxnSpPr>
        <p:spPr>
          <a:xfrm>
            <a:off x="0" y="873880"/>
            <a:ext cx="9144000" cy="0"/>
          </a:xfrm>
          <a:prstGeom prst="line">
            <a:avLst/>
          </a:prstGeom>
          <a:ln>
            <a:solidFill>
              <a:srgbClr val="D7D6C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64405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2D4E6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D5C1BD-A9E3-F469-C657-B1626A4F37CF}"/>
              </a:ext>
            </a:extLst>
          </p:cNvPr>
          <p:cNvSpPr/>
          <p:nvPr userDrawn="1"/>
        </p:nvSpPr>
        <p:spPr>
          <a:xfrm>
            <a:off x="1842116" y="2512379"/>
            <a:ext cx="5459768" cy="13050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2060197" y="2717377"/>
            <a:ext cx="5023606" cy="895020"/>
          </a:xfrm>
          <a:prstGeom prst="rect">
            <a:avLst/>
          </a:prstGeom>
        </p:spPr>
      </p:pic>
    </p:spTree>
    <p:extLst>
      <p:ext uri="{BB962C8B-B14F-4D97-AF65-F5344CB8AC3E}">
        <p14:creationId xmlns:p14="http://schemas.microsoft.com/office/powerpoint/2010/main" val="64130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7" name="Picture 6" descr="HMBR ppt Body Slide w-filter.jpg"/>
          <p:cNvPicPr>
            <a:picLocks noChangeAspect="1"/>
          </p:cNvPicPr>
          <p:nvPr userDrawn="1"/>
        </p:nvPicPr>
        <p:blipFill>
          <a:blip r:embed="rId17"/>
          <a:stretch>
            <a:fillRect/>
          </a:stretch>
        </p:blipFill>
        <p:spPr>
          <a:xfrm>
            <a:off x="0" y="0"/>
            <a:ext cx="9144000" cy="6858000"/>
          </a:xfrm>
          <a:prstGeom prst="rect">
            <a:avLst/>
          </a:prstGeom>
        </p:spPr>
      </p:pic>
      <p:sp>
        <p:nvSpPr>
          <p:cNvPr id="2" name="TextBox 1"/>
          <p:cNvSpPr txBox="1"/>
          <p:nvPr userDrawn="1"/>
        </p:nvSpPr>
        <p:spPr>
          <a:xfrm>
            <a:off x="4627364" y="6375880"/>
            <a:ext cx="4038600" cy="230832"/>
          </a:xfrm>
          <a:prstGeom prst="rect">
            <a:avLst/>
          </a:prstGeom>
          <a:noFill/>
        </p:spPr>
        <p:txBody>
          <a:bodyPr wrap="square" rtlCol="0">
            <a:spAutoFit/>
          </a:bodyPr>
          <a:lstStyle/>
          <a:p>
            <a:pPr algn="r"/>
            <a:r>
              <a:rPr lang="en-US" sz="900" dirty="0">
                <a:solidFill>
                  <a:schemeClr val="bg2"/>
                </a:solidFill>
              </a:rPr>
              <a:t>© Hogan Marren Babbo &amp; Rose, Ltd. All rights reserved  |</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84" r:id="rId2"/>
    <p:sldLayoutId id="2147483683" r:id="rId3"/>
    <p:sldLayoutId id="2147483685" r:id="rId4"/>
    <p:sldLayoutId id="2147483686" r:id="rId5"/>
    <p:sldLayoutId id="2147483687" r:id="rId6"/>
    <p:sldLayoutId id="2147483680" r:id="rId7"/>
    <p:sldLayoutId id="2147483688" r:id="rId8"/>
    <p:sldLayoutId id="2147483669" r:id="rId9"/>
    <p:sldLayoutId id="2147483671" r:id="rId10"/>
    <p:sldLayoutId id="2147483672" r:id="rId11"/>
    <p:sldLayoutId id="2147483674" r:id="rId12"/>
    <p:sldLayoutId id="2147483678" r:id="rId13"/>
    <p:sldLayoutId id="2147483679" r:id="rId14"/>
    <p:sldLayoutId id="2147483682" r:id="rId15"/>
  </p:sldLayoutIdLst>
  <p:hf hdr="0" ftr="0" dt="0"/>
  <p:txStyles>
    <p:titleStyle>
      <a:lvl1pPr algn="l" defTabSz="457200" rtl="0" eaLnBrk="1" latinLnBrk="0" hangingPunct="1">
        <a:spcBef>
          <a:spcPct val="0"/>
        </a:spcBef>
        <a:buNone/>
        <a:defRPr sz="2000" b="1"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D4E6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0E91E6-4C41-B7BC-CFAE-F0B7363EC9D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278E38-7832-0EEA-3004-835CF5B2470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A8335-C327-D9E5-E28B-67FD61CDFEA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4CAEE2-2D7A-4A9C-8067-162B2CBFA7A2}" type="datetimeFigureOut">
              <a:rPr lang="en-US" smtClean="0"/>
              <a:t>10/1/26</a:t>
            </a:fld>
            <a:endParaRPr lang="en-US" dirty="0"/>
          </a:p>
        </p:txBody>
      </p:sp>
      <p:sp>
        <p:nvSpPr>
          <p:cNvPr id="5" name="Footer Placeholder 4">
            <a:extLst>
              <a:ext uri="{FF2B5EF4-FFF2-40B4-BE49-F238E27FC236}">
                <a16:creationId xmlns:a16="http://schemas.microsoft.com/office/drawing/2014/main" id="{A4F2C088-15F1-DF80-5009-924F7AA359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1418515-E50D-6ED1-D155-964AF8D8CA1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07ED1D-0EDD-44D2-94A0-9E4C73635A81}" type="slidenum">
              <a:rPr lang="en-US" smtClean="0"/>
              <a:t>‹#›</a:t>
            </a:fld>
            <a:endParaRPr lang="en-US" dirty="0"/>
          </a:p>
        </p:txBody>
      </p:sp>
    </p:spTree>
    <p:extLst>
      <p:ext uri="{BB962C8B-B14F-4D97-AF65-F5344CB8AC3E}">
        <p14:creationId xmlns:p14="http://schemas.microsoft.com/office/powerpoint/2010/main" val="327179524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hyperlink" Target="https://www.pexels.com/photo/black-binocular-on-round-device-6390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hyperlink" Target="https://pxhere.com/en/photo/1332851"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56C1D-C423-B27E-1892-6F181B0209B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904735-AB80-B6DE-E0C0-00B14EA00A2A}"/>
              </a:ext>
            </a:extLst>
          </p:cNvPr>
          <p:cNvSpPr>
            <a:spLocks noGrp="1"/>
          </p:cNvSpPr>
          <p:nvPr>
            <p:ph type="title"/>
          </p:nvPr>
        </p:nvSpPr>
        <p:spPr>
          <a:xfrm>
            <a:off x="327850" y="204465"/>
            <a:ext cx="8515350" cy="611419"/>
          </a:xfrm>
        </p:spPr>
        <p:txBody>
          <a:bodyPr>
            <a:noAutofit/>
          </a:bodyPr>
          <a:lstStyle/>
          <a:p>
            <a:r>
              <a:rPr lang="en-US" sz="2800" dirty="0"/>
              <a:t>Roles &amp; Responsibilities in the Title IX Process</a:t>
            </a:r>
          </a:p>
        </p:txBody>
      </p:sp>
      <p:pic>
        <p:nvPicPr>
          <p:cNvPr id="6" name="Content Placeholder 5" descr="People at meeting">
            <a:extLst>
              <a:ext uri="{FF2B5EF4-FFF2-40B4-BE49-F238E27FC236}">
                <a16:creationId xmlns:a16="http://schemas.microsoft.com/office/drawing/2014/main" id="{E3C12AAA-8DA8-7992-ABCF-65E039B6D4CD}"/>
              </a:ext>
            </a:extLst>
          </p:cNvPr>
          <p:cNvPicPr>
            <a:picLocks noGrp="1" noChangeAspect="1"/>
          </p:cNvPicPr>
          <p:nvPr>
            <p:ph idx="1"/>
          </p:nvPr>
        </p:nvPicPr>
        <p:blipFill>
          <a:blip r:embed="rId3"/>
          <a:srcRect/>
          <a:stretch/>
        </p:blipFill>
        <p:spPr>
          <a:xfrm>
            <a:off x="628650" y="1260599"/>
            <a:ext cx="7886700" cy="4872789"/>
          </a:xfrm>
        </p:spPr>
      </p:pic>
    </p:spTree>
    <p:extLst>
      <p:ext uri="{BB962C8B-B14F-4D97-AF65-F5344CB8AC3E}">
        <p14:creationId xmlns:p14="http://schemas.microsoft.com/office/powerpoint/2010/main" val="3938941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94632-FD36-3151-6A8A-1045D5C29D0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F706FD1-F5C3-0014-531F-B2164B25B330}"/>
              </a:ext>
            </a:extLst>
          </p:cNvPr>
          <p:cNvSpPr>
            <a:spLocks noGrp="1"/>
          </p:cNvSpPr>
          <p:nvPr>
            <p:ph type="title"/>
          </p:nvPr>
        </p:nvSpPr>
        <p:spPr>
          <a:xfrm>
            <a:off x="327850" y="204465"/>
            <a:ext cx="8515350" cy="611419"/>
          </a:xfrm>
        </p:spPr>
        <p:txBody>
          <a:bodyPr>
            <a:normAutofit/>
          </a:bodyPr>
          <a:lstStyle/>
          <a:p>
            <a:r>
              <a:rPr lang="en-US" sz="3600" dirty="0"/>
              <a:t>The Players</a:t>
            </a:r>
          </a:p>
        </p:txBody>
      </p:sp>
      <p:sp>
        <p:nvSpPr>
          <p:cNvPr id="10" name="Text Placeholder 5">
            <a:extLst>
              <a:ext uri="{FF2B5EF4-FFF2-40B4-BE49-F238E27FC236}">
                <a16:creationId xmlns:a16="http://schemas.microsoft.com/office/drawing/2014/main" id="{4657B712-3841-736D-9716-9BCA3D466582}"/>
              </a:ext>
            </a:extLst>
          </p:cNvPr>
          <p:cNvSpPr>
            <a:spLocks noGrp="1"/>
          </p:cNvSpPr>
          <p:nvPr>
            <p:ph idx="1"/>
          </p:nvPr>
        </p:nvSpPr>
        <p:spPr>
          <a:xfrm>
            <a:off x="628650" y="1159106"/>
            <a:ext cx="7886700" cy="4796526"/>
          </a:xfrm>
        </p:spPr>
        <p:txBody>
          <a:bodyPr vert="horz" lIns="0" tIns="0" rIns="0" bIns="0" anchor="t">
            <a:normAutofit fontScale="625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Title IX Coordinator</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Parties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Responsible Employees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“Officials with Authority”</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Investigator(s)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Witnesses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Informal Resolution Facilitator</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Individual(s) Responsible for Providing Supportive Measures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Advisors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Hearing Officer or Panel (AKA Decisionmaker)</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Appellate Decisionmaker</a:t>
            </a:r>
          </a:p>
        </p:txBody>
      </p:sp>
      <p:pic>
        <p:nvPicPr>
          <p:cNvPr id="2" name="Picture 2" descr="two collegues work on laptops">
            <a:extLst>
              <a:ext uri="{FF2B5EF4-FFF2-40B4-BE49-F238E27FC236}">
                <a16:creationId xmlns:a16="http://schemas.microsoft.com/office/drawing/2014/main" id="{9F9B847A-BFBE-BE19-5BF9-1D3CE9EAE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3422" y="1301982"/>
            <a:ext cx="2537339" cy="2536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7857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28DCA-2A5D-5E1F-3E6C-FD3138C6E5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A874D2-4C84-A88C-D421-C1FFA79531B2}"/>
              </a:ext>
            </a:extLst>
          </p:cNvPr>
          <p:cNvSpPr>
            <a:spLocks noGrp="1"/>
          </p:cNvSpPr>
          <p:nvPr>
            <p:ph type="title"/>
          </p:nvPr>
        </p:nvSpPr>
        <p:spPr>
          <a:xfrm>
            <a:off x="628650" y="204465"/>
            <a:ext cx="8515350" cy="611419"/>
          </a:xfrm>
        </p:spPr>
        <p:txBody>
          <a:bodyPr anchor="ctr">
            <a:normAutofit/>
          </a:bodyPr>
          <a:lstStyle/>
          <a:p>
            <a:r>
              <a:rPr lang="en-US" sz="3700" dirty="0"/>
              <a:t>Requirements for the Players</a:t>
            </a:r>
          </a:p>
        </p:txBody>
      </p:sp>
      <p:sp>
        <p:nvSpPr>
          <p:cNvPr id="10" name="Text Placeholder 5">
            <a:extLst>
              <a:ext uri="{FF2B5EF4-FFF2-40B4-BE49-F238E27FC236}">
                <a16:creationId xmlns:a16="http://schemas.microsoft.com/office/drawing/2014/main" id="{746B1901-61D5-F2B2-F43B-F92D9DED8A60}"/>
              </a:ext>
            </a:extLst>
          </p:cNvPr>
          <p:cNvSpPr>
            <a:spLocks noGrp="1"/>
          </p:cNvSpPr>
          <p:nvPr>
            <p:ph idx="1"/>
          </p:nvPr>
        </p:nvSpPr>
        <p:spPr>
          <a:xfrm>
            <a:off x="628650" y="1159106"/>
            <a:ext cx="5387340" cy="5017857"/>
          </a:xfrm>
        </p:spPr>
        <p:txBody>
          <a:bodyPr vert="horz" lIns="0" tIns="0" rIns="0" bIns="0">
            <a:normAutofit/>
          </a:bodyPr>
          <a:lstStyle/>
          <a:p>
            <a:pPr>
              <a:buClr>
                <a:schemeClr val="accent1">
                  <a:lumMod val="75000"/>
                </a:schemeClr>
              </a:buClr>
              <a:buFont typeface="Wingdings" panose="05000000000000000000" pitchFamily="2" charset="2"/>
              <a:buChar char="§"/>
            </a:pPr>
            <a:r>
              <a:rPr lang="en-US" dirty="0">
                <a:solidFill>
                  <a:srgbClr val="2D4E69"/>
                </a:solidFill>
              </a:rPr>
              <a:t>Must be trained on applicable policies and laws </a:t>
            </a:r>
          </a:p>
          <a:p>
            <a:pPr>
              <a:buClr>
                <a:schemeClr val="accent1">
                  <a:lumMod val="75000"/>
                </a:schemeClr>
              </a:buClr>
              <a:buFont typeface="Wingdings" panose="05000000000000000000" pitchFamily="2" charset="2"/>
              <a:buChar char="§"/>
            </a:pPr>
            <a:r>
              <a:rPr lang="en-US" dirty="0">
                <a:solidFill>
                  <a:srgbClr val="2D4E69"/>
                </a:solidFill>
              </a:rPr>
              <a:t>Must be impartial and unbiased</a:t>
            </a:r>
          </a:p>
          <a:p>
            <a:pPr lvl="1">
              <a:buClr>
                <a:schemeClr val="accent1">
                  <a:lumMod val="75000"/>
                </a:schemeClr>
              </a:buClr>
              <a:buFont typeface="Wingdings" panose="05000000000000000000" pitchFamily="2" charset="2"/>
              <a:buChar char="§"/>
            </a:pPr>
            <a:r>
              <a:rPr lang="en-US" sz="2800" dirty="0">
                <a:solidFill>
                  <a:srgbClr val="2D4E69"/>
                </a:solidFill>
              </a:rPr>
              <a:t>Except for Advisors </a:t>
            </a:r>
          </a:p>
          <a:p>
            <a:pPr>
              <a:buClr>
                <a:schemeClr val="accent1">
                  <a:lumMod val="75000"/>
                </a:schemeClr>
              </a:buClr>
              <a:buFont typeface="Wingdings" panose="05000000000000000000" pitchFamily="2" charset="2"/>
              <a:buChar char="§"/>
            </a:pPr>
            <a:r>
              <a:rPr lang="en-US" dirty="0">
                <a:solidFill>
                  <a:srgbClr val="2D4E69"/>
                </a:solidFill>
              </a:rPr>
              <a:t>Must keep confidential the information shared during meetings and throughout the investigation and resolution process. </a:t>
            </a:r>
          </a:p>
        </p:txBody>
      </p:sp>
      <p:pic>
        <p:nvPicPr>
          <p:cNvPr id="4" name="Picture 3" descr="A book that says Rules">
            <a:extLst>
              <a:ext uri="{FF2B5EF4-FFF2-40B4-BE49-F238E27FC236}">
                <a16:creationId xmlns:a16="http://schemas.microsoft.com/office/drawing/2014/main" id="{04FF8636-76FD-F8B6-F231-FC13C7AA71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33778" r="35259" b="-11"/>
          <a:stretch>
            <a:fillRect/>
          </a:stretch>
        </p:blipFill>
        <p:spPr bwMode="auto">
          <a:xfrm>
            <a:off x="6206490" y="1159106"/>
            <a:ext cx="2308859" cy="5017857"/>
          </a:xfrm>
          <a:prstGeom prst="rect">
            <a:avLst/>
          </a:prstGeom>
          <a:solidFill>
            <a:srgbClr val="FFFFFF"/>
          </a:solidFill>
        </p:spPr>
      </p:pic>
    </p:spTree>
    <p:extLst>
      <p:ext uri="{BB962C8B-B14F-4D97-AF65-F5344CB8AC3E}">
        <p14:creationId xmlns:p14="http://schemas.microsoft.com/office/powerpoint/2010/main" val="2433903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F2A7-F75B-210D-B4BC-2770FD0B06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6DE9E80-77AE-FBB0-7DB7-341F4C053380}"/>
              </a:ext>
            </a:extLst>
          </p:cNvPr>
          <p:cNvSpPr>
            <a:spLocks noGrp="1"/>
          </p:cNvSpPr>
          <p:nvPr>
            <p:ph type="title"/>
          </p:nvPr>
        </p:nvSpPr>
        <p:spPr>
          <a:xfrm>
            <a:off x="327850" y="204465"/>
            <a:ext cx="8515350" cy="611419"/>
          </a:xfrm>
        </p:spPr>
        <p:txBody>
          <a:bodyPr>
            <a:normAutofit/>
          </a:bodyPr>
          <a:lstStyle/>
          <a:p>
            <a:r>
              <a:rPr lang="en-US" sz="3600" dirty="0"/>
              <a:t>Title IX Coordinator</a:t>
            </a:r>
          </a:p>
        </p:txBody>
      </p:sp>
      <p:sp>
        <p:nvSpPr>
          <p:cNvPr id="10" name="Text Placeholder 5">
            <a:extLst>
              <a:ext uri="{FF2B5EF4-FFF2-40B4-BE49-F238E27FC236}">
                <a16:creationId xmlns:a16="http://schemas.microsoft.com/office/drawing/2014/main" id="{3DBCBC7A-C665-9C67-B127-E44747E2526B}"/>
              </a:ext>
            </a:extLst>
          </p:cNvPr>
          <p:cNvSpPr>
            <a:spLocks noGrp="1"/>
          </p:cNvSpPr>
          <p:nvPr>
            <p:ph idx="1"/>
          </p:nvPr>
        </p:nvSpPr>
        <p:spPr>
          <a:xfrm>
            <a:off x="628650" y="1159106"/>
            <a:ext cx="7886700" cy="4796526"/>
          </a:xfrm>
        </p:spPr>
        <p:txBody>
          <a:bodyPr vert="horz" lIns="0" tIns="0" rIns="0" bIns="0" anchor="t">
            <a:normAutofit fontScale="700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Responsible for coordinating overall Title IX compliance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Cannot be a Decisionmaker at the hearing or appeals stage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Responsible for the implementation of supportive measures and remedies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Receives reports and formal complaints of Title IX Sexual Harassment</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Provides information to the parties about the process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Evaluates requests for confidentiality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Decides whether to investigate or dismiss an allegation or complaint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Determines if emergency removal or administrative leave is appropriate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Retains all the records</a:t>
            </a:r>
          </a:p>
        </p:txBody>
      </p:sp>
    </p:spTree>
    <p:extLst>
      <p:ext uri="{BB962C8B-B14F-4D97-AF65-F5344CB8AC3E}">
        <p14:creationId xmlns:p14="http://schemas.microsoft.com/office/powerpoint/2010/main" val="124624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ED903-6CA9-8A18-8EDC-0531A3043D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D4B9F6-449D-0D6E-5F53-C233D05CC847}"/>
              </a:ext>
            </a:extLst>
          </p:cNvPr>
          <p:cNvSpPr>
            <a:spLocks noGrp="1"/>
          </p:cNvSpPr>
          <p:nvPr>
            <p:ph type="title"/>
          </p:nvPr>
        </p:nvSpPr>
        <p:spPr>
          <a:xfrm>
            <a:off x="327850" y="204465"/>
            <a:ext cx="8515350" cy="611419"/>
          </a:xfrm>
        </p:spPr>
        <p:txBody>
          <a:bodyPr>
            <a:normAutofit/>
          </a:bodyPr>
          <a:lstStyle/>
          <a:p>
            <a:r>
              <a:rPr lang="en-US" sz="3600" dirty="0"/>
              <a:t>The Parties</a:t>
            </a:r>
          </a:p>
        </p:txBody>
      </p:sp>
      <p:sp>
        <p:nvSpPr>
          <p:cNvPr id="10" name="Text Placeholder 5">
            <a:extLst>
              <a:ext uri="{FF2B5EF4-FFF2-40B4-BE49-F238E27FC236}">
                <a16:creationId xmlns:a16="http://schemas.microsoft.com/office/drawing/2014/main" id="{D9014FDC-E6A0-9D41-EA40-681232FA2373}"/>
              </a:ext>
            </a:extLst>
          </p:cNvPr>
          <p:cNvSpPr>
            <a:spLocks noGrp="1"/>
          </p:cNvSpPr>
          <p:nvPr>
            <p:ph idx="1"/>
          </p:nvPr>
        </p:nvSpPr>
        <p:spPr>
          <a:xfrm>
            <a:off x="628650" y="1159106"/>
            <a:ext cx="7886700" cy="5068074"/>
          </a:xfrm>
        </p:spPr>
        <p:txBody>
          <a:bodyPr vert="horz" lIns="0" tIns="0" rIns="0" bIns="0" anchor="t">
            <a:normAutofit fontScale="47500" lnSpcReduction="20000"/>
          </a:bodyPr>
          <a:lstStyle/>
          <a:p>
            <a:pPr marL="0" indent="0">
              <a:lnSpc>
                <a:spcPct val="150000"/>
              </a:lnSpc>
              <a:buClr>
                <a:schemeClr val="accent1">
                  <a:lumMod val="75000"/>
                </a:schemeClr>
              </a:buClr>
              <a:buNone/>
            </a:pPr>
            <a:r>
              <a:rPr lang="en-US" sz="3600" u="sng" dirty="0">
                <a:solidFill>
                  <a:schemeClr val="accent1">
                    <a:lumMod val="75000"/>
                  </a:schemeClr>
                </a:solidFill>
                <a:latin typeface="Helvetica LT Std Light"/>
                <a:cs typeface="Arial"/>
              </a:rPr>
              <a:t>Complainant</a:t>
            </a:r>
          </a:p>
          <a:p>
            <a:pPr>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An individual who is alleged to be the victim of conduct that could constitute sexual harassment.</a:t>
            </a:r>
          </a:p>
          <a:p>
            <a:pPr>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At the time of filing a formal complaint, the complainant must be participating in or attempting to participate in the College’s education program or activity.</a:t>
            </a:r>
          </a:p>
          <a:p>
            <a:pPr>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An individual who cannot personally file a qualifying formal complaint may still make a report, receive information about available supportive measures, and pursue any other applicable College process.</a:t>
            </a:r>
          </a:p>
          <a:p>
            <a:pPr>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The Title IX Coordinator may determine whether to sign a formal complaint.</a:t>
            </a:r>
          </a:p>
          <a:p>
            <a:pPr marL="0" indent="0">
              <a:lnSpc>
                <a:spcPct val="150000"/>
              </a:lnSpc>
              <a:buClr>
                <a:schemeClr val="accent1">
                  <a:lumMod val="75000"/>
                </a:schemeClr>
              </a:buClr>
              <a:buNone/>
            </a:pPr>
            <a:r>
              <a:rPr lang="en-US" sz="3600" u="sng" dirty="0">
                <a:solidFill>
                  <a:schemeClr val="accent1">
                    <a:lumMod val="75000"/>
                  </a:schemeClr>
                </a:solidFill>
                <a:latin typeface="Helvetica LT Std Light"/>
                <a:cs typeface="Arial"/>
              </a:rPr>
              <a:t>Respondent</a:t>
            </a:r>
          </a:p>
          <a:p>
            <a:pPr>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An individual who has been reported to be the perpetrator of conduct that could constitute sexual harassment. </a:t>
            </a:r>
          </a:p>
          <a:p>
            <a:pPr>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The College may dismiss a formal complaint if the Respondent is no longer enrolled or employed by the College.</a:t>
            </a:r>
          </a:p>
        </p:txBody>
      </p:sp>
    </p:spTree>
    <p:extLst>
      <p:ext uri="{BB962C8B-B14F-4D97-AF65-F5344CB8AC3E}">
        <p14:creationId xmlns:p14="http://schemas.microsoft.com/office/powerpoint/2010/main" val="639171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3CB5-3224-2869-01F7-CC316BF10E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1541256-3AD4-69C5-BE86-054A3B5F88B2}"/>
              </a:ext>
            </a:extLst>
          </p:cNvPr>
          <p:cNvSpPr>
            <a:spLocks noGrp="1"/>
          </p:cNvSpPr>
          <p:nvPr>
            <p:ph type="title"/>
          </p:nvPr>
        </p:nvSpPr>
        <p:spPr>
          <a:xfrm>
            <a:off x="327850" y="204465"/>
            <a:ext cx="8515350" cy="611419"/>
          </a:xfrm>
        </p:spPr>
        <p:txBody>
          <a:bodyPr>
            <a:normAutofit/>
          </a:bodyPr>
          <a:lstStyle/>
          <a:p>
            <a:r>
              <a:rPr lang="en-US" sz="3600" dirty="0"/>
              <a:t>Responsible Employees</a:t>
            </a:r>
          </a:p>
        </p:txBody>
      </p:sp>
      <p:sp>
        <p:nvSpPr>
          <p:cNvPr id="10" name="Text Placeholder 5">
            <a:extLst>
              <a:ext uri="{FF2B5EF4-FFF2-40B4-BE49-F238E27FC236}">
                <a16:creationId xmlns:a16="http://schemas.microsoft.com/office/drawing/2014/main" id="{C83D1800-538A-6F14-F1F1-C80AC3CD5F57}"/>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pPr>
            <a:r>
              <a:rPr lang="en-US" sz="2400" dirty="0">
                <a:solidFill>
                  <a:schemeClr val="accent1">
                    <a:lumMod val="75000"/>
                  </a:schemeClr>
                </a:solidFill>
                <a:latin typeface="Helvetica LT Std Light"/>
                <a:cs typeface="Arial"/>
              </a:rPr>
              <a:t>Employees who are required by institutional policy to report any sexual harassment that they observe or learn about.</a:t>
            </a:r>
          </a:p>
        </p:txBody>
      </p:sp>
      <p:sp>
        <p:nvSpPr>
          <p:cNvPr id="6" name="TextBox 5">
            <a:extLst>
              <a:ext uri="{FF2B5EF4-FFF2-40B4-BE49-F238E27FC236}">
                <a16:creationId xmlns:a16="http://schemas.microsoft.com/office/drawing/2014/main" id="{A4A6A1DF-9308-7F8C-5856-6896A0FAF461}"/>
              </a:ext>
            </a:extLst>
          </p:cNvPr>
          <p:cNvSpPr txBox="1"/>
          <p:nvPr/>
        </p:nvSpPr>
        <p:spPr>
          <a:xfrm rot="21087915">
            <a:off x="917162" y="3648075"/>
            <a:ext cx="730967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9525">
                  <a:solidFill>
                    <a:prstClr val="white"/>
                  </a:solidFill>
                  <a:prstDash val="solid"/>
                </a:ln>
                <a:solidFill>
                  <a:srgbClr val="65869F"/>
                </a:solidFill>
                <a:effectLst>
                  <a:outerShdw blurRad="12700" dist="38100" dir="2700000" algn="tl" rotWithShape="0">
                    <a:srgbClr val="4BACC6">
                      <a:lumMod val="60000"/>
                      <a:lumOff val="40000"/>
                    </a:srgbClr>
                  </a:outerShdw>
                </a:effectLst>
                <a:uLnTx/>
                <a:uFillTx/>
                <a:latin typeface="Calibri"/>
                <a:ea typeface="+mn-ea"/>
                <a:cs typeface="+mn-cs"/>
              </a:rPr>
              <a:t>REPORTING OBLIGATIONS</a:t>
            </a:r>
          </a:p>
        </p:txBody>
      </p:sp>
    </p:spTree>
    <p:extLst>
      <p:ext uri="{BB962C8B-B14F-4D97-AF65-F5344CB8AC3E}">
        <p14:creationId xmlns:p14="http://schemas.microsoft.com/office/powerpoint/2010/main" val="1123575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8A44E-49A5-A681-56FB-706002198C56}"/>
            </a:ext>
          </a:extLst>
        </p:cNvPr>
        <p:cNvGrpSpPr/>
        <p:nvPr/>
      </p:nvGrpSpPr>
      <p:grpSpPr>
        <a:xfrm>
          <a:off x="0" y="0"/>
          <a:ext cx="0" cy="0"/>
          <a:chOff x="0" y="0"/>
          <a:chExt cx="0" cy="0"/>
        </a:xfrm>
      </p:grpSpPr>
      <p:pic>
        <p:nvPicPr>
          <p:cNvPr id="4" name="Picture 3" descr="Side view of lined up black pencils">
            <a:extLst>
              <a:ext uri="{FF2B5EF4-FFF2-40B4-BE49-F238E27FC236}">
                <a16:creationId xmlns:a16="http://schemas.microsoft.com/office/drawing/2014/main" id="{BFF8345D-9D39-ED6F-F803-9642C546A4D6}"/>
              </a:ext>
            </a:extLst>
          </p:cNvPr>
          <p:cNvPicPr>
            <a:picLocks noChangeAspect="1"/>
          </p:cNvPicPr>
          <p:nvPr/>
        </p:nvPicPr>
        <p:blipFill>
          <a:blip r:embed="rId3"/>
          <a:stretch>
            <a:fillRect/>
          </a:stretch>
        </p:blipFill>
        <p:spPr>
          <a:xfrm>
            <a:off x="1571625" y="2580032"/>
            <a:ext cx="6000750" cy="3375600"/>
          </a:xfrm>
          <a:prstGeom prst="rect">
            <a:avLst/>
          </a:prstGeom>
        </p:spPr>
      </p:pic>
      <p:sp>
        <p:nvSpPr>
          <p:cNvPr id="3" name="Title 2">
            <a:extLst>
              <a:ext uri="{FF2B5EF4-FFF2-40B4-BE49-F238E27FC236}">
                <a16:creationId xmlns:a16="http://schemas.microsoft.com/office/drawing/2014/main" id="{28628E07-927A-A779-AFF7-5DBAD59CB61A}"/>
              </a:ext>
            </a:extLst>
          </p:cNvPr>
          <p:cNvSpPr>
            <a:spLocks noGrp="1"/>
          </p:cNvSpPr>
          <p:nvPr>
            <p:ph type="title"/>
          </p:nvPr>
        </p:nvSpPr>
        <p:spPr>
          <a:xfrm>
            <a:off x="327850" y="204465"/>
            <a:ext cx="8515350" cy="611419"/>
          </a:xfrm>
        </p:spPr>
        <p:txBody>
          <a:bodyPr>
            <a:normAutofit/>
          </a:bodyPr>
          <a:lstStyle/>
          <a:p>
            <a:r>
              <a:rPr lang="en-US" sz="3600" dirty="0"/>
              <a:t>Officials with Authority (OWAs)</a:t>
            </a:r>
          </a:p>
        </p:txBody>
      </p:sp>
      <p:sp>
        <p:nvSpPr>
          <p:cNvPr id="10" name="Text Placeholder 5">
            <a:extLst>
              <a:ext uri="{FF2B5EF4-FFF2-40B4-BE49-F238E27FC236}">
                <a16:creationId xmlns:a16="http://schemas.microsoft.com/office/drawing/2014/main" id="{194DEC74-312E-4728-2536-AE1F61E0E4A9}"/>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pPr>
            <a:r>
              <a:rPr lang="en-US" sz="2400" dirty="0">
                <a:solidFill>
                  <a:schemeClr val="accent1">
                    <a:lumMod val="75000"/>
                  </a:schemeClr>
                </a:solidFill>
                <a:latin typeface="Helvetica LT Std Light"/>
                <a:cs typeface="Arial"/>
              </a:rPr>
              <a:t>Employees explicitly vested with the responsibility to implement corrective measures in response to sexual harassment on behalf of the institution.</a:t>
            </a:r>
          </a:p>
          <a:p>
            <a:pPr>
              <a:lnSpc>
                <a:spcPct val="150000"/>
              </a:lnSpc>
              <a:buClr>
                <a:schemeClr val="accent1">
                  <a:lumMod val="75000"/>
                </a:schemeClr>
              </a:buClr>
            </a:pPr>
            <a:r>
              <a:rPr lang="en-US" sz="2400" u="sng" dirty="0">
                <a:solidFill>
                  <a:schemeClr val="accent1">
                    <a:lumMod val="75000"/>
                  </a:schemeClr>
                </a:solidFill>
                <a:latin typeface="Helvetica LT Std Light"/>
                <a:cs typeface="Arial"/>
              </a:rPr>
              <a:t>NOT the same as a Responsible Employee.</a:t>
            </a:r>
          </a:p>
        </p:txBody>
      </p:sp>
    </p:spTree>
    <p:extLst>
      <p:ext uri="{BB962C8B-B14F-4D97-AF65-F5344CB8AC3E}">
        <p14:creationId xmlns:p14="http://schemas.microsoft.com/office/powerpoint/2010/main" val="3334364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B0400-844C-D70B-70BB-083A3CEB321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29ADDD-4E22-4680-3B53-A70961210A61}"/>
              </a:ext>
            </a:extLst>
          </p:cNvPr>
          <p:cNvSpPr>
            <a:spLocks noGrp="1"/>
          </p:cNvSpPr>
          <p:nvPr>
            <p:ph type="title"/>
          </p:nvPr>
        </p:nvSpPr>
        <p:spPr>
          <a:xfrm>
            <a:off x="327850" y="204465"/>
            <a:ext cx="8515350" cy="611419"/>
          </a:xfrm>
        </p:spPr>
        <p:txBody>
          <a:bodyPr>
            <a:normAutofit/>
          </a:bodyPr>
          <a:lstStyle/>
          <a:p>
            <a:r>
              <a:rPr lang="en-US" sz="3600" dirty="0"/>
              <a:t>Investigator</a:t>
            </a:r>
          </a:p>
        </p:txBody>
      </p:sp>
      <p:sp>
        <p:nvSpPr>
          <p:cNvPr id="10" name="Text Placeholder 5">
            <a:extLst>
              <a:ext uri="{FF2B5EF4-FFF2-40B4-BE49-F238E27FC236}">
                <a16:creationId xmlns:a16="http://schemas.microsoft.com/office/drawing/2014/main" id="{560B7C1B-0861-A258-95BC-8B8F886D5EC6}"/>
              </a:ext>
            </a:extLst>
          </p:cNvPr>
          <p:cNvSpPr>
            <a:spLocks noGrp="1"/>
          </p:cNvSpPr>
          <p:nvPr>
            <p:ph idx="1"/>
          </p:nvPr>
        </p:nvSpPr>
        <p:spPr>
          <a:xfrm>
            <a:off x="628650" y="1159106"/>
            <a:ext cx="7886700" cy="4796526"/>
          </a:xfrm>
        </p:spPr>
        <p:txBody>
          <a:bodyPr vert="horz" lIns="0" tIns="0" rIns="0" bIns="0" anchor="t">
            <a:normAutofit fontScale="85000"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Cannot be a Decisionmaker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Conducts the investigation of a formal complaint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Conducts interviews of the parties and witnesses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Collects evidence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Sends evidence to parties for review and response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Prepares an investigation report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Provides draft investigation report to the parties for review and response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Prepares final investigation report</a:t>
            </a:r>
          </a:p>
          <a:p>
            <a:pPr>
              <a:lnSpc>
                <a:spcPct val="150000"/>
              </a:lnSpc>
              <a:buClr>
                <a:schemeClr val="accent1">
                  <a:lumMod val="75000"/>
                </a:schemeClr>
              </a:buClr>
              <a:buFont typeface="Wingdings" panose="05000000000000000000" pitchFamily="2" charset="2"/>
              <a:buChar char="§"/>
            </a:pPr>
            <a:endParaRPr lang="en-US" sz="24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4233308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1BEF9-88DB-C2FB-4AE3-088E5CBEB4C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9F3ABB-8DF1-A1B3-F19C-CFCAC7DEC530}"/>
              </a:ext>
            </a:extLst>
          </p:cNvPr>
          <p:cNvSpPr>
            <a:spLocks noGrp="1"/>
          </p:cNvSpPr>
          <p:nvPr>
            <p:ph type="title"/>
          </p:nvPr>
        </p:nvSpPr>
        <p:spPr>
          <a:xfrm>
            <a:off x="628650" y="204465"/>
            <a:ext cx="8515350" cy="611419"/>
          </a:xfrm>
        </p:spPr>
        <p:txBody>
          <a:bodyPr anchor="ctr">
            <a:normAutofit/>
          </a:bodyPr>
          <a:lstStyle/>
          <a:p>
            <a:r>
              <a:rPr lang="en-US" sz="3700" dirty="0"/>
              <a:t>Witnesses</a:t>
            </a:r>
          </a:p>
        </p:txBody>
      </p:sp>
      <p:sp>
        <p:nvSpPr>
          <p:cNvPr id="10" name="Text Placeholder 5">
            <a:extLst>
              <a:ext uri="{FF2B5EF4-FFF2-40B4-BE49-F238E27FC236}">
                <a16:creationId xmlns:a16="http://schemas.microsoft.com/office/drawing/2014/main" id="{BF984FC5-9132-A124-F181-C6E82B096D4C}"/>
              </a:ext>
            </a:extLst>
          </p:cNvPr>
          <p:cNvSpPr>
            <a:spLocks noGrp="1"/>
          </p:cNvSpPr>
          <p:nvPr>
            <p:ph idx="1"/>
          </p:nvPr>
        </p:nvSpPr>
        <p:spPr>
          <a:xfrm>
            <a:off x="628650" y="1159106"/>
            <a:ext cx="3848100" cy="5017857"/>
          </a:xfrm>
        </p:spPr>
        <p:txBody>
          <a:bodyPr vert="horz" lIns="0" tIns="0" rIns="0" bIns="0">
            <a:normAutofit/>
          </a:bodyPr>
          <a:lstStyle/>
          <a:p>
            <a:pPr>
              <a:buClr>
                <a:schemeClr val="accent1">
                  <a:lumMod val="75000"/>
                </a:schemeClr>
              </a:buClr>
              <a:buFont typeface="Wingdings" panose="05000000000000000000" pitchFamily="2" charset="2"/>
              <a:buChar char="§"/>
            </a:pPr>
            <a:r>
              <a:rPr lang="en-US" dirty="0">
                <a:solidFill>
                  <a:srgbClr val="65869F"/>
                </a:solidFill>
              </a:rPr>
              <a:t>Important to explain privacy and confidentiality – what will happen to the information they provide? </a:t>
            </a:r>
          </a:p>
          <a:p>
            <a:pPr>
              <a:buClr>
                <a:schemeClr val="accent1">
                  <a:lumMod val="75000"/>
                </a:schemeClr>
              </a:buClr>
              <a:buFont typeface="Wingdings" panose="05000000000000000000" pitchFamily="2" charset="2"/>
              <a:buChar char="§"/>
            </a:pPr>
            <a:r>
              <a:rPr lang="en-US" dirty="0">
                <a:solidFill>
                  <a:srgbClr val="65869F"/>
                </a:solidFill>
              </a:rPr>
              <a:t>All of the witnesses requested by a party? </a:t>
            </a:r>
          </a:p>
          <a:p>
            <a:pPr>
              <a:buClr>
                <a:schemeClr val="accent1">
                  <a:lumMod val="75000"/>
                </a:schemeClr>
              </a:buClr>
              <a:buFont typeface="Wingdings" panose="05000000000000000000" pitchFamily="2" charset="2"/>
              <a:buChar char="§"/>
            </a:pPr>
            <a:r>
              <a:rPr lang="en-US" dirty="0">
                <a:solidFill>
                  <a:srgbClr val="65869F"/>
                </a:solidFill>
              </a:rPr>
              <a:t>In-person or remote interviews</a:t>
            </a:r>
          </a:p>
        </p:txBody>
      </p:sp>
      <p:pic>
        <p:nvPicPr>
          <p:cNvPr id="4" name="Picture 3" descr="A binoculars on a box">
            <a:extLst>
              <a:ext uri="{FF2B5EF4-FFF2-40B4-BE49-F238E27FC236}">
                <a16:creationId xmlns:a16="http://schemas.microsoft.com/office/drawing/2014/main" id="{CE9BF2AC-CBDB-50A3-289E-46C7F74F2111}"/>
              </a:ext>
            </a:extLst>
          </p:cNvPr>
          <p:cNvPicPr>
            <a:picLocks noChangeAspect="1"/>
          </p:cNvPicPr>
          <p:nvPr/>
        </p:nvPicPr>
        <p:blipFill>
          <a:blip r:embed="rId3">
            <a:extLst>
              <a:ext uri="{837473B0-CC2E-450A-ABE3-18F120FF3D39}">
                <a1611:picAttrSrcUrl xmlns:a1611="http://schemas.microsoft.com/office/drawing/2016/11/main" r:id="rId4"/>
              </a:ext>
            </a:extLst>
          </a:blip>
          <a:srcRect l="18893" r="29151"/>
          <a:stretch>
            <a:fillRect/>
          </a:stretch>
        </p:blipFill>
        <p:spPr>
          <a:xfrm>
            <a:off x="4667250" y="1159106"/>
            <a:ext cx="3848100" cy="5017857"/>
          </a:xfrm>
          <a:prstGeom prst="rect">
            <a:avLst/>
          </a:prstGeom>
          <a:noFill/>
        </p:spPr>
      </p:pic>
    </p:spTree>
    <p:extLst>
      <p:ext uri="{BB962C8B-B14F-4D97-AF65-F5344CB8AC3E}">
        <p14:creationId xmlns:p14="http://schemas.microsoft.com/office/powerpoint/2010/main" val="2993805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DBD89-ED29-CF48-1975-81A5F2242AB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693289-EF8D-54A6-2145-378110966287}"/>
              </a:ext>
            </a:extLst>
          </p:cNvPr>
          <p:cNvSpPr>
            <a:spLocks noGrp="1"/>
          </p:cNvSpPr>
          <p:nvPr>
            <p:ph type="title"/>
          </p:nvPr>
        </p:nvSpPr>
        <p:spPr>
          <a:xfrm>
            <a:off x="628650" y="204465"/>
            <a:ext cx="8515350" cy="611419"/>
          </a:xfrm>
        </p:spPr>
        <p:txBody>
          <a:bodyPr anchor="ctr">
            <a:normAutofit/>
          </a:bodyPr>
          <a:lstStyle/>
          <a:p>
            <a:r>
              <a:rPr lang="en-US" sz="3700" dirty="0"/>
              <a:t>Informal Resolution Facilitator</a:t>
            </a:r>
          </a:p>
        </p:txBody>
      </p:sp>
      <p:sp>
        <p:nvSpPr>
          <p:cNvPr id="10" name="Text Placeholder 5">
            <a:extLst>
              <a:ext uri="{FF2B5EF4-FFF2-40B4-BE49-F238E27FC236}">
                <a16:creationId xmlns:a16="http://schemas.microsoft.com/office/drawing/2014/main" id="{E82125DB-3DA6-3AFC-D77C-E294FB231385}"/>
              </a:ext>
            </a:extLst>
          </p:cNvPr>
          <p:cNvSpPr>
            <a:spLocks noGrp="1"/>
          </p:cNvSpPr>
          <p:nvPr>
            <p:ph idx="1"/>
          </p:nvPr>
        </p:nvSpPr>
        <p:spPr>
          <a:xfrm>
            <a:off x="4667250" y="1159106"/>
            <a:ext cx="3848100" cy="5017857"/>
          </a:xfrm>
        </p:spPr>
        <p:txBody>
          <a:bodyPr vert="horz" lIns="0" tIns="0" rIns="0" bIns="0">
            <a:normAutofit/>
          </a:bodyPr>
          <a:lstStyle/>
          <a:p>
            <a:pPr>
              <a:buClr>
                <a:schemeClr val="accent1">
                  <a:lumMod val="75000"/>
                </a:schemeClr>
              </a:buClr>
              <a:buFont typeface="Wingdings" panose="05000000000000000000" pitchFamily="2" charset="2"/>
              <a:buChar char="§"/>
            </a:pPr>
            <a:r>
              <a:rPr lang="en-US" dirty="0">
                <a:solidFill>
                  <a:srgbClr val="65869F"/>
                </a:solidFill>
              </a:rPr>
              <a:t>Conducts the informal resolution process </a:t>
            </a:r>
          </a:p>
          <a:p>
            <a:pPr>
              <a:buClr>
                <a:schemeClr val="accent1">
                  <a:lumMod val="75000"/>
                </a:schemeClr>
              </a:buClr>
              <a:buFont typeface="Wingdings" panose="05000000000000000000" pitchFamily="2" charset="2"/>
              <a:buChar char="§"/>
            </a:pPr>
            <a:r>
              <a:rPr lang="en-US" dirty="0">
                <a:solidFill>
                  <a:srgbClr val="65869F"/>
                </a:solidFill>
              </a:rPr>
              <a:t>Obtains the voluntary, written consent from the Complainant and the Respondent before beginning the informal resolution process</a:t>
            </a:r>
          </a:p>
          <a:p>
            <a:pPr>
              <a:buClr>
                <a:schemeClr val="accent1">
                  <a:lumMod val="75000"/>
                </a:schemeClr>
              </a:buClr>
              <a:buFont typeface="Wingdings" panose="05000000000000000000" pitchFamily="2" charset="2"/>
              <a:buChar char="§"/>
            </a:pPr>
            <a:r>
              <a:rPr lang="en-US" dirty="0">
                <a:solidFill>
                  <a:srgbClr val="65869F"/>
                </a:solidFill>
              </a:rPr>
              <a:t>Prepares a written informal resolution agreement if needed</a:t>
            </a:r>
          </a:p>
        </p:txBody>
      </p:sp>
      <p:pic>
        <p:nvPicPr>
          <p:cNvPr id="2" name="Picture 2" descr="Close-up of hands shaking in an office">
            <a:extLst>
              <a:ext uri="{FF2B5EF4-FFF2-40B4-BE49-F238E27FC236}">
                <a16:creationId xmlns:a16="http://schemas.microsoft.com/office/drawing/2014/main" id="{B451A05D-3263-5281-67BA-02498BE643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29183" r="19627" b="-3"/>
          <a:stretch>
            <a:fillRect/>
          </a:stretch>
        </p:blipFill>
        <p:spPr bwMode="auto">
          <a:xfrm>
            <a:off x="628650" y="1159106"/>
            <a:ext cx="3848100" cy="5017857"/>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0338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52F5C-F08D-5F7F-21A7-2C04F7DBF70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D360B2-FB6B-B8C3-7334-BF181E422B28}"/>
              </a:ext>
            </a:extLst>
          </p:cNvPr>
          <p:cNvSpPr>
            <a:spLocks noGrp="1"/>
          </p:cNvSpPr>
          <p:nvPr>
            <p:ph type="title"/>
          </p:nvPr>
        </p:nvSpPr>
        <p:spPr>
          <a:xfrm>
            <a:off x="327850" y="204465"/>
            <a:ext cx="8515350" cy="611419"/>
          </a:xfrm>
        </p:spPr>
        <p:txBody>
          <a:bodyPr>
            <a:normAutofit/>
          </a:bodyPr>
          <a:lstStyle/>
          <a:p>
            <a:r>
              <a:rPr lang="en-US" sz="3600" dirty="0"/>
              <a:t>Advisors</a:t>
            </a:r>
          </a:p>
        </p:txBody>
      </p:sp>
      <p:sp>
        <p:nvSpPr>
          <p:cNvPr id="10" name="Text Placeholder 5">
            <a:extLst>
              <a:ext uri="{FF2B5EF4-FFF2-40B4-BE49-F238E27FC236}">
                <a16:creationId xmlns:a16="http://schemas.microsoft.com/office/drawing/2014/main" id="{E70C0CBE-F979-CC4A-AAC7-EF499AE446BF}"/>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Parties may be accompanied by an advisor of their choice to any meeting or proceeding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May be, but is not required to be, an attorney</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Not allowed to disrupt the process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Conducts cross-examination of the other party and witnesses at the hearing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Must be provided free of charge for the hearing process if party does not have an advisor </a:t>
            </a:r>
          </a:p>
        </p:txBody>
      </p:sp>
    </p:spTree>
    <p:extLst>
      <p:ext uri="{BB962C8B-B14F-4D97-AF65-F5344CB8AC3E}">
        <p14:creationId xmlns:p14="http://schemas.microsoft.com/office/powerpoint/2010/main" val="3457111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85073-DF6D-14F1-209C-3CA17E8A72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C74363-CF33-B348-58EE-B1B6C4105E0C}"/>
              </a:ext>
            </a:extLst>
          </p:cNvPr>
          <p:cNvSpPr>
            <a:spLocks noGrp="1"/>
          </p:cNvSpPr>
          <p:nvPr>
            <p:ph type="title"/>
          </p:nvPr>
        </p:nvSpPr>
        <p:spPr>
          <a:xfrm>
            <a:off x="327850" y="204465"/>
            <a:ext cx="8515350" cy="611419"/>
          </a:xfrm>
        </p:spPr>
        <p:txBody>
          <a:bodyPr>
            <a:normAutofit/>
          </a:bodyPr>
          <a:lstStyle/>
          <a:p>
            <a:r>
              <a:rPr lang="en-US" sz="3600" dirty="0"/>
              <a:t>Advisors</a:t>
            </a:r>
          </a:p>
        </p:txBody>
      </p:sp>
      <p:sp>
        <p:nvSpPr>
          <p:cNvPr id="10" name="Text Placeholder 5">
            <a:extLst>
              <a:ext uri="{FF2B5EF4-FFF2-40B4-BE49-F238E27FC236}">
                <a16:creationId xmlns:a16="http://schemas.microsoft.com/office/drawing/2014/main" id="{54F0B2A1-A4C8-839A-24DE-A72E0AC5EC6A}"/>
              </a:ext>
            </a:extLst>
          </p:cNvPr>
          <p:cNvSpPr>
            <a:spLocks noGrp="1"/>
          </p:cNvSpPr>
          <p:nvPr>
            <p:ph idx="1"/>
          </p:nvPr>
        </p:nvSpPr>
        <p:spPr>
          <a:xfrm>
            <a:off x="628650" y="1159106"/>
            <a:ext cx="7886700" cy="4796526"/>
          </a:xfrm>
        </p:spPr>
        <p:txBody>
          <a:bodyPr vert="horz" lIns="0" tIns="0" rIns="0" bIns="0" anchor="t">
            <a:normAutofit fontScale="925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The advisor provides and assists the party with: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Inspecting any evidence that is directly related to the allegations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Reviewing and responding to the evidence provided to the parties by the investigator at the end of the investigation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Reviewing and responding to the draft investigation report prepared by the investigator and provided to the parties </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An advisor’s unavailability may support a limited extension for good cause, depending on the circumstances and consistent with the College’s established timeframes.</a:t>
            </a:r>
          </a:p>
        </p:txBody>
      </p:sp>
    </p:spTree>
    <p:extLst>
      <p:ext uri="{BB962C8B-B14F-4D97-AF65-F5344CB8AC3E}">
        <p14:creationId xmlns:p14="http://schemas.microsoft.com/office/powerpoint/2010/main" val="3428046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2D48C-4434-F35A-BCF4-845A304585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9ED0AD9-04DC-60DB-0C59-F6878B4C4F94}"/>
              </a:ext>
            </a:extLst>
          </p:cNvPr>
          <p:cNvSpPr>
            <a:spLocks noGrp="1"/>
          </p:cNvSpPr>
          <p:nvPr>
            <p:ph type="title"/>
          </p:nvPr>
        </p:nvSpPr>
        <p:spPr>
          <a:xfrm>
            <a:off x="327850" y="204465"/>
            <a:ext cx="8515350" cy="611419"/>
          </a:xfrm>
        </p:spPr>
        <p:txBody>
          <a:bodyPr>
            <a:normAutofit/>
          </a:bodyPr>
          <a:lstStyle/>
          <a:p>
            <a:r>
              <a:rPr lang="en-US" sz="3600" dirty="0"/>
              <a:t>Advisors</a:t>
            </a:r>
          </a:p>
        </p:txBody>
      </p:sp>
      <p:sp>
        <p:nvSpPr>
          <p:cNvPr id="10" name="Text Placeholder 5">
            <a:extLst>
              <a:ext uri="{FF2B5EF4-FFF2-40B4-BE49-F238E27FC236}">
                <a16:creationId xmlns:a16="http://schemas.microsoft.com/office/drawing/2014/main" id="{4E3626C5-D699-86B6-F1F4-803B893E952F}"/>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If a party does not have an Advisor for the hearing, the institution must provide a qualified Advisor free of charge to that party</a:t>
            </a:r>
          </a:p>
        </p:txBody>
      </p:sp>
    </p:spTree>
    <p:extLst>
      <p:ext uri="{BB962C8B-B14F-4D97-AF65-F5344CB8AC3E}">
        <p14:creationId xmlns:p14="http://schemas.microsoft.com/office/powerpoint/2010/main" val="635769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99A57-1D7F-3710-5E70-E64F21534DA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926180A-B46B-43A4-0566-CD7D4528A758}"/>
              </a:ext>
            </a:extLst>
          </p:cNvPr>
          <p:cNvSpPr>
            <a:spLocks noGrp="1"/>
          </p:cNvSpPr>
          <p:nvPr>
            <p:ph type="title"/>
          </p:nvPr>
        </p:nvSpPr>
        <p:spPr>
          <a:xfrm>
            <a:off x="327850" y="204465"/>
            <a:ext cx="8515350" cy="611419"/>
          </a:xfrm>
        </p:spPr>
        <p:txBody>
          <a:bodyPr>
            <a:normAutofit/>
          </a:bodyPr>
          <a:lstStyle/>
          <a:p>
            <a:r>
              <a:rPr lang="en-US" sz="3600" dirty="0"/>
              <a:t>PSVHEA – Confidential Advisors</a:t>
            </a:r>
          </a:p>
        </p:txBody>
      </p:sp>
      <p:sp>
        <p:nvSpPr>
          <p:cNvPr id="10" name="Text Placeholder 5">
            <a:extLst>
              <a:ext uri="{FF2B5EF4-FFF2-40B4-BE49-F238E27FC236}">
                <a16:creationId xmlns:a16="http://schemas.microsoft.com/office/drawing/2014/main" id="{EDEB3F18-42A3-D439-AAF3-19D9FBA0F606}"/>
              </a:ext>
            </a:extLst>
          </p:cNvPr>
          <p:cNvSpPr>
            <a:spLocks noGrp="1"/>
          </p:cNvSpPr>
          <p:nvPr>
            <p:ph idx="1"/>
          </p:nvPr>
        </p:nvSpPr>
        <p:spPr>
          <a:xfrm>
            <a:off x="628650" y="1159106"/>
            <a:ext cx="7886700" cy="4796526"/>
          </a:xfrm>
        </p:spPr>
        <p:txBody>
          <a:bodyPr vert="horz" lIns="0" tIns="0" rIns="0" bIns="0" anchor="t">
            <a:normAutofit fontScale="700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Each institution must provide students with access to confidential advisors to provide emergency and ongoing support to survivors of sexual violence.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Confidential advisors may not be individuals on campus who are designated as responsible employees under Title IX. Institutions can partner with a community-based sexual assault crisis center to provide confidential advisors.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Confidential advisors must receive 40 hours of training on sexual violence and must attend a minimum of 6 hours of ongoing education training annually on issues related to sexual violence. Confidential advisors must also receive periodic training on the campus administrative processes, interim protective measures and accommodations, and complaint resolution procedures.</a:t>
            </a:r>
          </a:p>
        </p:txBody>
      </p:sp>
    </p:spTree>
    <p:extLst>
      <p:ext uri="{BB962C8B-B14F-4D97-AF65-F5344CB8AC3E}">
        <p14:creationId xmlns:p14="http://schemas.microsoft.com/office/powerpoint/2010/main" val="1770937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72F4B-D5A3-3C38-7C5A-E7ECDCD4A4A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12905C-B104-0844-F17C-AD51D01AA69A}"/>
              </a:ext>
            </a:extLst>
          </p:cNvPr>
          <p:cNvSpPr>
            <a:spLocks noGrp="1"/>
          </p:cNvSpPr>
          <p:nvPr>
            <p:ph type="title"/>
          </p:nvPr>
        </p:nvSpPr>
        <p:spPr>
          <a:xfrm>
            <a:off x="327850" y="204465"/>
            <a:ext cx="8515350" cy="611419"/>
          </a:xfrm>
        </p:spPr>
        <p:txBody>
          <a:bodyPr>
            <a:normAutofit/>
          </a:bodyPr>
          <a:lstStyle/>
          <a:p>
            <a:r>
              <a:rPr lang="en-US" sz="3600" dirty="0"/>
              <a:t>PSVHEA – Confidential Advisors</a:t>
            </a:r>
          </a:p>
        </p:txBody>
      </p:sp>
      <p:sp>
        <p:nvSpPr>
          <p:cNvPr id="10" name="Text Placeholder 5">
            <a:extLst>
              <a:ext uri="{FF2B5EF4-FFF2-40B4-BE49-F238E27FC236}">
                <a16:creationId xmlns:a16="http://schemas.microsoft.com/office/drawing/2014/main" id="{FC4774DD-AA53-D101-FC55-768A5BFBB4CA}"/>
              </a:ext>
            </a:extLst>
          </p:cNvPr>
          <p:cNvSpPr>
            <a:spLocks noGrp="1"/>
          </p:cNvSpPr>
          <p:nvPr>
            <p:ph idx="1"/>
          </p:nvPr>
        </p:nvSpPr>
        <p:spPr>
          <a:xfrm>
            <a:off x="628650" y="1159106"/>
            <a:ext cx="7886700" cy="4796526"/>
          </a:xfrm>
        </p:spPr>
        <p:txBody>
          <a:bodyPr vert="horz" lIns="0" tIns="0" rIns="0" bIns="0" anchor="t">
            <a:normAutofit fontScale="55000" lnSpcReduction="20000"/>
          </a:bodyPr>
          <a:lstStyle/>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Each confidential advisor must, at a minimum, do all of the following:</a:t>
            </a:r>
          </a:p>
          <a:p>
            <a:pPr lvl="1">
              <a:lnSpc>
                <a:spcPct val="150000"/>
              </a:lnSpc>
              <a:buClr>
                <a:schemeClr val="accent1">
                  <a:lumMod val="75000"/>
                </a:schemeClr>
              </a:buClr>
              <a:buFont typeface="Wingdings" panose="05000000000000000000" pitchFamily="2" charset="2"/>
              <a:buChar char="§"/>
            </a:pPr>
            <a:r>
              <a:rPr lang="en-US" sz="2200" dirty="0">
                <a:solidFill>
                  <a:schemeClr val="accent1">
                    <a:lumMod val="75000"/>
                  </a:schemeClr>
                </a:solidFill>
                <a:latin typeface="Helvetica LT Std Light"/>
                <a:cs typeface="Arial"/>
              </a:rPr>
              <a:t>Inform the individual of their choice of possible next steps regarding reporting options and possible outcomes, including reporting under the college’s comprehensive policy, and notifying local law enforcement.</a:t>
            </a:r>
          </a:p>
          <a:p>
            <a:pPr lvl="1">
              <a:lnSpc>
                <a:spcPct val="150000"/>
              </a:lnSpc>
              <a:buClr>
                <a:schemeClr val="accent1">
                  <a:lumMod val="75000"/>
                </a:schemeClr>
              </a:buClr>
              <a:buFont typeface="Wingdings" panose="05000000000000000000" pitchFamily="2" charset="2"/>
              <a:buChar char="§"/>
            </a:pPr>
            <a:r>
              <a:rPr lang="en-US" sz="2200" dirty="0">
                <a:solidFill>
                  <a:schemeClr val="accent1">
                    <a:lumMod val="75000"/>
                  </a:schemeClr>
                </a:solidFill>
                <a:latin typeface="Helvetica LT Std Light"/>
                <a:cs typeface="Arial"/>
              </a:rPr>
              <a:t>Notify the individual of resources and services for survivors of sexual violence, including, but not limited to, student services available on campus and through community-based resources, such as sexual assault crisis centers, medical treatment facilities, counseling services, legal resources, medical forensic services, and mental health services.</a:t>
            </a:r>
          </a:p>
          <a:p>
            <a:pPr lvl="1">
              <a:lnSpc>
                <a:spcPct val="150000"/>
              </a:lnSpc>
              <a:buClr>
                <a:schemeClr val="accent1">
                  <a:lumMod val="75000"/>
                </a:schemeClr>
              </a:buClr>
              <a:buFont typeface="Wingdings" panose="05000000000000000000" pitchFamily="2" charset="2"/>
              <a:buChar char="§"/>
            </a:pPr>
            <a:r>
              <a:rPr lang="en-US" sz="2200" dirty="0">
                <a:solidFill>
                  <a:schemeClr val="accent1">
                    <a:lumMod val="75000"/>
                  </a:schemeClr>
                </a:solidFill>
                <a:latin typeface="Helvetica LT Std Light"/>
                <a:cs typeface="Arial"/>
              </a:rPr>
              <a:t>Inform the individual of their rights and the college’s responsibilities regarding orders of protection, no contact orders, or similar lawful orders issued by the college or a criminal or civil court.</a:t>
            </a:r>
          </a:p>
          <a:p>
            <a:pPr lvl="1">
              <a:lnSpc>
                <a:spcPct val="150000"/>
              </a:lnSpc>
              <a:buClr>
                <a:schemeClr val="accent1">
                  <a:lumMod val="75000"/>
                </a:schemeClr>
              </a:buClr>
              <a:buFont typeface="Wingdings" panose="05000000000000000000" pitchFamily="2" charset="2"/>
              <a:buChar char="§"/>
            </a:pPr>
            <a:r>
              <a:rPr lang="en-US" sz="2200" dirty="0">
                <a:solidFill>
                  <a:schemeClr val="accent1">
                    <a:lumMod val="75000"/>
                  </a:schemeClr>
                </a:solidFill>
                <a:latin typeface="Helvetica LT Std Light"/>
                <a:cs typeface="Arial"/>
              </a:rPr>
              <a:t>Provide confidential services to and have privileged, confidential communications with the individual in accordance with the Code of Civil Procedure.</a:t>
            </a:r>
          </a:p>
          <a:p>
            <a:pPr lvl="1">
              <a:lnSpc>
                <a:spcPct val="150000"/>
              </a:lnSpc>
              <a:buClr>
                <a:schemeClr val="accent1">
                  <a:lumMod val="75000"/>
                </a:schemeClr>
              </a:buClr>
              <a:buFont typeface="Wingdings" panose="05000000000000000000" pitchFamily="2" charset="2"/>
              <a:buChar char="§"/>
            </a:pPr>
            <a:r>
              <a:rPr lang="en-US" sz="2200" dirty="0">
                <a:solidFill>
                  <a:schemeClr val="accent1">
                    <a:lumMod val="75000"/>
                  </a:schemeClr>
                </a:solidFill>
                <a:latin typeface="Helvetica LT Std Light"/>
                <a:cs typeface="Arial"/>
              </a:rPr>
              <a:t>Upon the individual's request, liaise with campus officials, community-based sexual assault crisis centers, or local law enforcement and, if requested, assist the individual with contacting and reporting to campus officials, campus law enforcement, or local law enforcement.</a:t>
            </a:r>
          </a:p>
          <a:p>
            <a:pPr lvl="1">
              <a:lnSpc>
                <a:spcPct val="150000"/>
              </a:lnSpc>
              <a:buClr>
                <a:schemeClr val="accent1">
                  <a:lumMod val="75000"/>
                </a:schemeClr>
              </a:buClr>
              <a:buFont typeface="Wingdings" panose="05000000000000000000" pitchFamily="2" charset="2"/>
              <a:buChar char="§"/>
            </a:pPr>
            <a:r>
              <a:rPr lang="en-US" sz="2200" dirty="0">
                <a:solidFill>
                  <a:schemeClr val="accent1">
                    <a:lumMod val="75000"/>
                  </a:schemeClr>
                </a:solidFill>
                <a:latin typeface="Helvetica LT Std Light"/>
                <a:cs typeface="Arial"/>
              </a:rPr>
              <a:t>Upon the individual's request, liaise with the necessary campus authorities to secure interim protective measures and accommodation.</a:t>
            </a:r>
          </a:p>
        </p:txBody>
      </p:sp>
    </p:spTree>
    <p:extLst>
      <p:ext uri="{BB962C8B-B14F-4D97-AF65-F5344CB8AC3E}">
        <p14:creationId xmlns:p14="http://schemas.microsoft.com/office/powerpoint/2010/main" val="1729807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91835-8523-8ECA-0583-8D467EFC4E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E3DCBC-B723-1CF0-0E17-65AF9308A48A}"/>
              </a:ext>
            </a:extLst>
          </p:cNvPr>
          <p:cNvSpPr>
            <a:spLocks noGrp="1"/>
          </p:cNvSpPr>
          <p:nvPr>
            <p:ph type="title"/>
          </p:nvPr>
        </p:nvSpPr>
        <p:spPr>
          <a:xfrm>
            <a:off x="628650" y="204465"/>
            <a:ext cx="8515350" cy="611419"/>
          </a:xfrm>
        </p:spPr>
        <p:txBody>
          <a:bodyPr anchor="ctr">
            <a:normAutofit/>
          </a:bodyPr>
          <a:lstStyle/>
          <a:p>
            <a:r>
              <a:rPr lang="en-US" sz="3700" dirty="0"/>
              <a:t>Decisionmakers</a:t>
            </a:r>
          </a:p>
        </p:txBody>
      </p:sp>
      <p:sp>
        <p:nvSpPr>
          <p:cNvPr id="10" name="Text Placeholder 5">
            <a:extLst>
              <a:ext uri="{FF2B5EF4-FFF2-40B4-BE49-F238E27FC236}">
                <a16:creationId xmlns:a16="http://schemas.microsoft.com/office/drawing/2014/main" id="{E14F62F4-C954-AD48-5D2F-BCE65926F559}"/>
              </a:ext>
            </a:extLst>
          </p:cNvPr>
          <p:cNvSpPr>
            <a:spLocks noGrp="1"/>
          </p:cNvSpPr>
          <p:nvPr>
            <p:ph idx="1"/>
          </p:nvPr>
        </p:nvSpPr>
        <p:spPr>
          <a:xfrm>
            <a:off x="628650" y="1159106"/>
            <a:ext cx="3848100" cy="5017857"/>
          </a:xfrm>
        </p:spPr>
        <p:txBody>
          <a:bodyPr vert="horz" lIns="0" tIns="0" rIns="0" bIns="0">
            <a:normAutofit/>
          </a:bodyPr>
          <a:lstStyle/>
          <a:p>
            <a:pPr>
              <a:buClr>
                <a:schemeClr val="accent1">
                  <a:lumMod val="75000"/>
                </a:schemeClr>
              </a:buClr>
              <a:buFont typeface="Wingdings" panose="05000000000000000000" pitchFamily="2" charset="2"/>
              <a:buChar char="§"/>
            </a:pPr>
            <a:r>
              <a:rPr lang="en-US" sz="2600" dirty="0">
                <a:solidFill>
                  <a:srgbClr val="2D4E69"/>
                </a:solidFill>
              </a:rPr>
              <a:t>For written determination and sanctions, the Hearing Officer or Hearing Panel </a:t>
            </a:r>
          </a:p>
          <a:p>
            <a:pPr>
              <a:buClr>
                <a:schemeClr val="accent1">
                  <a:lumMod val="75000"/>
                </a:schemeClr>
              </a:buClr>
              <a:buFont typeface="Wingdings" panose="05000000000000000000" pitchFamily="2" charset="2"/>
              <a:buChar char="§"/>
            </a:pPr>
            <a:r>
              <a:rPr lang="en-US" sz="2600" dirty="0">
                <a:solidFill>
                  <a:srgbClr val="2D4E69"/>
                </a:solidFill>
              </a:rPr>
              <a:t>For appeals, the Appellate Decisionmaker </a:t>
            </a:r>
          </a:p>
          <a:p>
            <a:pPr>
              <a:buClr>
                <a:schemeClr val="accent1">
                  <a:lumMod val="75000"/>
                </a:schemeClr>
              </a:buClr>
              <a:buFont typeface="Wingdings" panose="05000000000000000000" pitchFamily="2" charset="2"/>
              <a:buChar char="§"/>
            </a:pPr>
            <a:r>
              <a:rPr lang="en-US" sz="2600" dirty="0">
                <a:solidFill>
                  <a:srgbClr val="2D4E69"/>
                </a:solidFill>
              </a:rPr>
              <a:t>Decisionmakers cannot be the same as the Title IX Coordinator or Investigators </a:t>
            </a:r>
          </a:p>
        </p:txBody>
      </p:sp>
      <p:pic>
        <p:nvPicPr>
          <p:cNvPr id="4" name="Picture 3" descr="A gavel on a table">
            <a:extLst>
              <a:ext uri="{FF2B5EF4-FFF2-40B4-BE49-F238E27FC236}">
                <a16:creationId xmlns:a16="http://schemas.microsoft.com/office/drawing/2014/main" id="{F6262373-3863-47DE-1D1E-FA50ED58D31E}"/>
              </a:ext>
            </a:extLst>
          </p:cNvPr>
          <p:cNvPicPr>
            <a:picLocks noChangeAspect="1"/>
          </p:cNvPicPr>
          <p:nvPr/>
        </p:nvPicPr>
        <p:blipFill>
          <a:blip r:embed="rId3">
            <a:extLst>
              <a:ext uri="{837473B0-CC2E-450A-ABE3-18F120FF3D39}">
                <a1611:picAttrSrcUrl xmlns:a1611="http://schemas.microsoft.com/office/drawing/2016/11/main" r:id="rId4"/>
              </a:ext>
            </a:extLst>
          </a:blip>
          <a:srcRect l="1758" r="25582" b="2"/>
          <a:stretch>
            <a:fillRect/>
          </a:stretch>
        </p:blipFill>
        <p:spPr>
          <a:xfrm>
            <a:off x="4667250" y="1159106"/>
            <a:ext cx="3848100" cy="5017857"/>
          </a:xfrm>
          <a:prstGeom prst="rect">
            <a:avLst/>
          </a:prstGeom>
          <a:noFill/>
        </p:spPr>
      </p:pic>
    </p:spTree>
    <p:extLst>
      <p:ext uri="{BB962C8B-B14F-4D97-AF65-F5344CB8AC3E}">
        <p14:creationId xmlns:p14="http://schemas.microsoft.com/office/powerpoint/2010/main" val="2171909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FC569-CCBD-008C-34D7-BE47829AFA8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CF0F16-95EB-9B47-1184-B24B9EA90001}"/>
              </a:ext>
            </a:extLst>
          </p:cNvPr>
          <p:cNvSpPr>
            <a:spLocks noGrp="1"/>
          </p:cNvSpPr>
          <p:nvPr>
            <p:ph type="title"/>
          </p:nvPr>
        </p:nvSpPr>
        <p:spPr>
          <a:xfrm>
            <a:off x="327850" y="204465"/>
            <a:ext cx="8515350" cy="611419"/>
          </a:xfrm>
        </p:spPr>
        <p:txBody>
          <a:bodyPr>
            <a:normAutofit/>
          </a:bodyPr>
          <a:lstStyle/>
          <a:p>
            <a:r>
              <a:rPr lang="en-US" sz="3600" dirty="0"/>
              <a:t>Hearing Officer (or Panel Chair)</a:t>
            </a:r>
          </a:p>
        </p:txBody>
      </p:sp>
      <p:sp>
        <p:nvSpPr>
          <p:cNvPr id="10" name="Text Placeholder 5">
            <a:extLst>
              <a:ext uri="{FF2B5EF4-FFF2-40B4-BE49-F238E27FC236}">
                <a16:creationId xmlns:a16="http://schemas.microsoft.com/office/drawing/2014/main" id="{A85833B9-268D-51B9-6062-1F43DEE658B3}"/>
              </a:ext>
            </a:extLst>
          </p:cNvPr>
          <p:cNvSpPr>
            <a:spLocks noGrp="1"/>
          </p:cNvSpPr>
          <p:nvPr>
            <p:ph idx="1"/>
          </p:nvPr>
        </p:nvSpPr>
        <p:spPr>
          <a:xfrm>
            <a:off x="628650" y="1159106"/>
            <a:ext cx="7886700" cy="4796526"/>
          </a:xfrm>
        </p:spPr>
        <p:txBody>
          <a:bodyPr vert="horz" lIns="0" tIns="0" rIns="0" bIns="0" anchor="t">
            <a:normAutofit fontScale="62500" lnSpcReduction="20000"/>
          </a:bodyPr>
          <a:lstStyle/>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Presides over hearing </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Enforces the rules of order and decorum in the hearings</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Makes relevancy determinations</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Provides parties with access to the evidence during hearing</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Issues written determination of responsibility and, if applicable, sanctions </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Ensures hearing is recorded</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Sends the written determination simultaneously to the Complainant and the Respondent</a:t>
            </a:r>
          </a:p>
        </p:txBody>
      </p:sp>
    </p:spTree>
    <p:extLst>
      <p:ext uri="{BB962C8B-B14F-4D97-AF65-F5344CB8AC3E}">
        <p14:creationId xmlns:p14="http://schemas.microsoft.com/office/powerpoint/2010/main" val="3382221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6F5F9-42E0-3A8A-AF69-CA51CE4A6EF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4C4EBDB-C77B-8749-7504-9AB9B3E2CF35}"/>
              </a:ext>
            </a:extLst>
          </p:cNvPr>
          <p:cNvSpPr>
            <a:spLocks noGrp="1"/>
          </p:cNvSpPr>
          <p:nvPr>
            <p:ph type="title"/>
          </p:nvPr>
        </p:nvSpPr>
        <p:spPr>
          <a:xfrm>
            <a:off x="327850" y="204465"/>
            <a:ext cx="8515350" cy="611419"/>
          </a:xfrm>
        </p:spPr>
        <p:txBody>
          <a:bodyPr>
            <a:normAutofit/>
          </a:bodyPr>
          <a:lstStyle/>
          <a:p>
            <a:r>
              <a:rPr lang="en-US" sz="3600" dirty="0"/>
              <a:t>Appellate Decisionmaker</a:t>
            </a:r>
          </a:p>
        </p:txBody>
      </p:sp>
      <p:sp>
        <p:nvSpPr>
          <p:cNvPr id="10" name="Text Placeholder 5">
            <a:extLst>
              <a:ext uri="{FF2B5EF4-FFF2-40B4-BE49-F238E27FC236}">
                <a16:creationId xmlns:a16="http://schemas.microsoft.com/office/drawing/2014/main" id="{8E298D6E-45F3-CA7B-F649-285DB78280C0}"/>
              </a:ext>
            </a:extLst>
          </p:cNvPr>
          <p:cNvSpPr>
            <a:spLocks noGrp="1"/>
          </p:cNvSpPr>
          <p:nvPr>
            <p:ph idx="1"/>
          </p:nvPr>
        </p:nvSpPr>
        <p:spPr>
          <a:xfrm>
            <a:off x="628650" y="1159106"/>
            <a:ext cx="7886700" cy="4796526"/>
          </a:xfrm>
        </p:spPr>
        <p:txBody>
          <a:bodyPr vert="horz" lIns="0" tIns="0" rIns="0" bIns="0" anchor="t">
            <a:normAutofit fontScale="70000" lnSpcReduction="20000"/>
          </a:bodyPr>
          <a:lstStyle/>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Decides on an appeal filed by either party </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If an appeal is filed, the other party is notified in writing</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Provides a reasonable time from the date in the notice for the parties to submit their arguments in writing in support of or against the dismissal or written determination</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Prepares a written appeal determination</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Sends the written appeal decision simultaneously to the parties</a:t>
            </a:r>
          </a:p>
        </p:txBody>
      </p:sp>
    </p:spTree>
    <p:extLst>
      <p:ext uri="{BB962C8B-B14F-4D97-AF65-F5344CB8AC3E}">
        <p14:creationId xmlns:p14="http://schemas.microsoft.com/office/powerpoint/2010/main" val="2733427333"/>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88DA8"/>
      </a:dk2>
      <a:lt2>
        <a:srgbClr val="47463D"/>
      </a:lt2>
      <a:accent1>
        <a:srgbClr val="388DA8"/>
      </a:accent1>
      <a:accent2>
        <a:srgbClr val="736772"/>
      </a:accent2>
      <a:accent3>
        <a:srgbClr val="A26946"/>
      </a:accent3>
      <a:accent4>
        <a:srgbClr val="8064A2"/>
      </a:accent4>
      <a:accent5>
        <a:srgbClr val="A05B56"/>
      </a:accent5>
      <a:accent6>
        <a:srgbClr val="FFFFF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44A40ED8A7B14DBCE9F4836A2E6CA3" ma:contentTypeVersion="12" ma:contentTypeDescription="Create a new document." ma:contentTypeScope="" ma:versionID="3b0ecdeabd337e7f34850a05568fedfb">
  <xsd:schema xmlns:xsd="http://www.w3.org/2001/XMLSchema" xmlns:xs="http://www.w3.org/2001/XMLSchema" xmlns:p="http://schemas.microsoft.com/office/2006/metadata/properties" xmlns:ns3="7bda8b6e-d74d-4edf-a84b-583a5cad09a3" targetNamespace="http://schemas.microsoft.com/office/2006/metadata/properties" ma:root="true" ma:fieldsID="5118afe853d5ea5c9ad88c2c2e635c6a" ns3:_="">
    <xsd:import namespace="7bda8b6e-d74d-4edf-a84b-583a5cad09a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8b6e-d74d-4edf-a84b-583a5cad09a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bda8b6e-d74d-4edf-a84b-583a5cad09a3" xsi:nil="true"/>
  </documentManagement>
</p:properties>
</file>

<file path=customXml/itemProps1.xml><?xml version="1.0" encoding="utf-8"?>
<ds:datastoreItem xmlns:ds="http://schemas.openxmlformats.org/officeDocument/2006/customXml" ds:itemID="{6534CA21-C833-4431-855C-04B2A586B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da8b6e-d74d-4edf-a84b-583a5cad09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D3B26D-328E-46C0-BB91-BEA7DFD27C0F}">
  <ds:schemaRefs>
    <ds:schemaRef ds:uri="http://schemas.microsoft.com/sharepoint/v3/contenttype/forms"/>
  </ds:schemaRefs>
</ds:datastoreItem>
</file>

<file path=customXml/itemProps3.xml><?xml version="1.0" encoding="utf-8"?>
<ds:datastoreItem xmlns:ds="http://schemas.openxmlformats.org/officeDocument/2006/customXml" ds:itemID="{787BCA12-80EA-4F52-8512-7A70E712FEB5}">
  <ds:schemaRefs>
    <ds:schemaRef ds:uri="http://schemas.openxmlformats.org/package/2006/metadata/core-properties"/>
    <ds:schemaRef ds:uri="http://purl.org/dc/elements/1.1/"/>
    <ds:schemaRef ds:uri="http://purl.org/dc/terms/"/>
    <ds:schemaRef ds:uri="7bda8b6e-d74d-4edf-a84b-583a5cad09a3"/>
    <ds:schemaRef ds:uri="http://schemas.microsoft.com/office/2006/documentManagement/types"/>
    <ds:schemaRef ds:uri="http://www.w3.org/XML/1998/namespace"/>
    <ds:schemaRef ds:uri="http://purl.org/dc/dcmityp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25467</TotalTime>
  <Words>1140</Words>
  <Application>Microsoft Macintosh PowerPoint</Application>
  <PresentationFormat>On-screen Show (4:3)</PresentationFormat>
  <Paragraphs>122</Paragraphs>
  <Slides>18</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Aptos</vt:lpstr>
      <vt:lpstr>Aptos Display</vt:lpstr>
      <vt:lpstr>Arial</vt:lpstr>
      <vt:lpstr>Calibri</vt:lpstr>
      <vt:lpstr>Helvetica LT Std Light</vt:lpstr>
      <vt:lpstr>Wingdings</vt:lpstr>
      <vt:lpstr>Office Theme</vt:lpstr>
      <vt:lpstr>Custom Design</vt:lpstr>
      <vt:lpstr>Roles &amp; Responsibilities in the Title IX Process</vt:lpstr>
      <vt:lpstr>The Players</vt:lpstr>
      <vt:lpstr>Requirements for the Players</vt:lpstr>
      <vt:lpstr>Title IX Coordinator</vt:lpstr>
      <vt:lpstr>The Parties</vt:lpstr>
      <vt:lpstr>Responsible Employees</vt:lpstr>
      <vt:lpstr>Officials with Authority (OWAs)</vt:lpstr>
      <vt:lpstr>Investigator</vt:lpstr>
      <vt:lpstr>Witnesses</vt:lpstr>
      <vt:lpstr>Informal Resolution Facilitator</vt:lpstr>
      <vt:lpstr>Advisors</vt:lpstr>
      <vt:lpstr>Advisors</vt:lpstr>
      <vt:lpstr>Advisors</vt:lpstr>
      <vt:lpstr>PSVHEA – Confidential Advisors</vt:lpstr>
      <vt:lpstr>PSVHEA – Confidential Advisors</vt:lpstr>
      <vt:lpstr>Decisionmakers</vt:lpstr>
      <vt:lpstr>Hearing Officer (or Panel Chair)</vt:lpstr>
      <vt:lpstr>Appellate Decisionmaker</vt:lpstr>
    </vt:vector>
  </TitlesOfParts>
  <Company>Tamada Brown &amp;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Phyllis Tamada Brown</dc:creator>
  <cp:lastModifiedBy>Sarah Uhl</cp:lastModifiedBy>
  <cp:revision>63</cp:revision>
  <cp:lastPrinted>2026-09-08T21:27:59Z</cp:lastPrinted>
  <dcterms:created xsi:type="dcterms:W3CDTF">2015-07-07T16:02:44Z</dcterms:created>
  <dcterms:modified xsi:type="dcterms:W3CDTF">2026-10-01T19:36:40Z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0x0101007744A40ED8A7B14DBCE9F4836A2E6CA3</vt:lpwstr>
  </property>
</Properties>
</file>