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25"/>
  </p:notesMasterIdLst>
  <p:handoutMasterIdLst>
    <p:handoutMasterId r:id="rId26"/>
  </p:handoutMasterIdLst>
  <p:sldIdLst>
    <p:sldId id="734" r:id="rId6"/>
    <p:sldId id="623" r:id="rId7"/>
    <p:sldId id="735" r:id="rId8"/>
    <p:sldId id="736" r:id="rId9"/>
    <p:sldId id="913" r:id="rId10"/>
    <p:sldId id="912" r:id="rId11"/>
    <p:sldId id="738" r:id="rId12"/>
    <p:sldId id="739" r:id="rId13"/>
    <p:sldId id="740" r:id="rId14"/>
    <p:sldId id="741" r:id="rId15"/>
    <p:sldId id="742" r:id="rId16"/>
    <p:sldId id="743" r:id="rId17"/>
    <p:sldId id="745" r:id="rId18"/>
    <p:sldId id="744" r:id="rId19"/>
    <p:sldId id="746" r:id="rId20"/>
    <p:sldId id="747" r:id="rId21"/>
    <p:sldId id="898" r:id="rId22"/>
    <p:sldId id="914" r:id="rId23"/>
    <p:sldId id="897" r:id="rId24"/>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13FA4F85-2D29-4D15-8CC6-3D65659E0605}">
          <p14:sldIdLst>
            <p14:sldId id="734"/>
            <p14:sldId id="623"/>
            <p14:sldId id="735"/>
            <p14:sldId id="736"/>
            <p14:sldId id="913"/>
            <p14:sldId id="912"/>
            <p14:sldId id="738"/>
            <p14:sldId id="739"/>
            <p14:sldId id="740"/>
            <p14:sldId id="741"/>
            <p14:sldId id="742"/>
            <p14:sldId id="743"/>
            <p14:sldId id="745"/>
            <p14:sldId id="744"/>
            <p14:sldId id="746"/>
            <p14:sldId id="747"/>
            <p14:sldId id="898"/>
            <p14:sldId id="914"/>
            <p14:sldId id="897"/>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B09F0-003C-8F14-2357-F7B524FD87D4}" name="George Sellis" initials="GS" userId="S::gps@hmbr.com::653045c4-0a73-42c3-8c78-69e1c0ce80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69"/>
    <a:srgbClr val="A3B6C5"/>
    <a:srgbClr val="65869F"/>
    <a:srgbClr val="D7D6CF"/>
    <a:srgbClr val="437083"/>
    <a:srgbClr val="6C6864"/>
    <a:srgbClr val="A45311"/>
    <a:srgbClr val="2E5B7D"/>
    <a:srgbClr val="2B6D81"/>
    <a:srgbClr val="94B9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38" autoAdjust="0"/>
    <p:restoredTop sz="77671" autoAdjust="0"/>
  </p:normalViewPr>
  <p:slideViewPr>
    <p:cSldViewPr snapToGrid="0">
      <p:cViewPr varScale="1">
        <p:scale>
          <a:sx n="97" d="100"/>
          <a:sy n="97" d="100"/>
        </p:scale>
        <p:origin x="2208" y="192"/>
      </p:cViewPr>
      <p:guideLst>
        <p:guide orient="horz"/>
        <p:guide/>
      </p:guideLst>
    </p:cSldViewPr>
  </p:slideViewPr>
  <p:outlineViewPr>
    <p:cViewPr>
      <p:scale>
        <a:sx n="33" d="100"/>
        <a:sy n="33" d="100"/>
      </p:scale>
      <p:origin x="0" y="-5048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othfeld" userId="dafff253-667d-41f7-a646-051c0c58f757" providerId="ADAL" clId="{16A1351E-C712-4F92-8701-6981DAC79D29}"/>
    <pc:docChg chg="undo redo custSel addSld delSld modSld sldOrd modSection modNotesMaster modHandout">
      <pc:chgData name="Emily Bothfeld" userId="dafff253-667d-41f7-a646-051c0c58f757" providerId="ADAL" clId="{16A1351E-C712-4F92-8701-6981DAC79D29}" dt="2026-09-24T16:27:03.471" v="6797" actId="20577"/>
      <pc:docMkLst>
        <pc:docMk/>
      </pc:docMkLst>
      <pc:sldChg chg="modNotes">
        <pc:chgData name="Emily Bothfeld" userId="dafff253-667d-41f7-a646-051c0c58f757" providerId="ADAL" clId="{16A1351E-C712-4F92-8701-6981DAC79D29}" dt="2026-09-24T16:24:55.398" v="6714" actId="368"/>
        <pc:sldMkLst>
          <pc:docMk/>
          <pc:sldMk cId="2120214497" sldId="521"/>
        </pc:sldMkLst>
      </pc:sldChg>
      <pc:sldChg chg="modSp mod">
        <pc:chgData name="Emily Bothfeld" userId="dafff253-667d-41f7-a646-051c0c58f757" providerId="ADAL" clId="{16A1351E-C712-4F92-8701-6981DAC79D29}" dt="2026-09-06T14:43:24.679" v="553" actId="20577"/>
        <pc:sldMkLst>
          <pc:docMk/>
          <pc:sldMk cId="2163819513" sldId="529"/>
        </pc:sldMkLst>
        <pc:spChg chg="mod">
          <ac:chgData name="Emily Bothfeld" userId="dafff253-667d-41f7-a646-051c0c58f757" providerId="ADAL" clId="{16A1351E-C712-4F92-8701-6981DAC79D29}" dt="2026-09-06T14:43:24.679" v="553" actId="20577"/>
          <ac:spMkLst>
            <pc:docMk/>
            <pc:sldMk cId="2163819513" sldId="529"/>
            <ac:spMk id="3" creationId="{F19ECF7F-08A7-D57E-B8EE-B71FD9317738}"/>
          </ac:spMkLst>
        </pc:spChg>
      </pc:sldChg>
      <pc:sldChg chg="modSp mod modNotes">
        <pc:chgData name="Emily Bothfeld" userId="dafff253-667d-41f7-a646-051c0c58f757" providerId="ADAL" clId="{16A1351E-C712-4F92-8701-6981DAC79D29}" dt="2026-09-24T16:24:54.939" v="6436" actId="368"/>
        <pc:sldMkLst>
          <pc:docMk/>
          <pc:sldMk cId="2802502085" sldId="558"/>
        </pc:sldMkLst>
        <pc:spChg chg="mod">
          <ac:chgData name="Emily Bothfeld" userId="dafff253-667d-41f7-a646-051c0c58f757" providerId="ADAL" clId="{16A1351E-C712-4F92-8701-6981DAC79D29}" dt="2026-09-08T21:31:18.588" v="6326" actId="20577"/>
          <ac:spMkLst>
            <pc:docMk/>
            <pc:sldMk cId="2802502085" sldId="558"/>
            <ac:spMk id="10" creationId="{E2910CA4-A220-5E77-ED29-62F8A18CB00B}"/>
          </ac:spMkLst>
        </pc:spChg>
      </pc:sldChg>
      <pc:sldChg chg="modNotes">
        <pc:chgData name="Emily Bothfeld" userId="dafff253-667d-41f7-a646-051c0c58f757" providerId="ADAL" clId="{16A1351E-C712-4F92-8701-6981DAC79D29}" dt="2026-09-24T16:24:54.955" v="6448" actId="368"/>
        <pc:sldMkLst>
          <pc:docMk/>
          <pc:sldMk cId="162295815" sldId="559"/>
        </pc:sldMkLst>
      </pc:sldChg>
      <pc:sldChg chg="modNotes">
        <pc:chgData name="Emily Bothfeld" userId="dafff253-667d-41f7-a646-051c0c58f757" providerId="ADAL" clId="{16A1351E-C712-4F92-8701-6981DAC79D29}" dt="2026-09-24T16:24:55.002" v="6472" actId="368"/>
        <pc:sldMkLst>
          <pc:docMk/>
          <pc:sldMk cId="3295656356" sldId="560"/>
        </pc:sldMkLst>
      </pc:sldChg>
      <pc:sldChg chg="modNotes">
        <pc:chgData name="Emily Bothfeld" userId="dafff253-667d-41f7-a646-051c0c58f757" providerId="ADAL" clId="{16A1351E-C712-4F92-8701-6981DAC79D29}" dt="2026-09-24T16:24:54.986" v="6462" actId="368"/>
        <pc:sldMkLst>
          <pc:docMk/>
          <pc:sldMk cId="3897586019" sldId="561"/>
        </pc:sldMkLst>
      </pc:sldChg>
      <pc:sldChg chg="modNotes">
        <pc:chgData name="Emily Bothfeld" userId="dafff253-667d-41f7-a646-051c0c58f757" providerId="ADAL" clId="{16A1351E-C712-4F92-8701-6981DAC79D29}" dt="2026-09-24T16:24:54.939" v="6438" actId="368"/>
        <pc:sldMkLst>
          <pc:docMk/>
          <pc:sldMk cId="417708786" sldId="563"/>
        </pc:sldMkLst>
      </pc:sldChg>
      <pc:sldChg chg="modSp mod modNotes">
        <pc:chgData name="Emily Bothfeld" userId="dafff253-667d-41f7-a646-051c0c58f757" providerId="ADAL" clId="{16A1351E-C712-4F92-8701-6981DAC79D29}" dt="2026-09-24T16:24:54.977" v="6460" actId="368"/>
        <pc:sldMkLst>
          <pc:docMk/>
          <pc:sldMk cId="2685220603" sldId="564"/>
        </pc:sldMkLst>
        <pc:spChg chg="mod">
          <ac:chgData name="Emily Bothfeld" userId="dafff253-667d-41f7-a646-051c0c58f757" providerId="ADAL" clId="{16A1351E-C712-4F92-8701-6981DAC79D29}" dt="2026-09-06T14:42:06.078" v="550" actId="20577"/>
          <ac:spMkLst>
            <pc:docMk/>
            <pc:sldMk cId="2685220603" sldId="564"/>
            <ac:spMk id="10" creationId="{215DA3FA-86DB-59B9-3CF6-88B75EC0A9D4}"/>
          </ac:spMkLst>
        </pc:spChg>
      </pc:sldChg>
      <pc:sldChg chg="modNotes">
        <pc:chgData name="Emily Bothfeld" userId="dafff253-667d-41f7-a646-051c0c58f757" providerId="ADAL" clId="{16A1351E-C712-4F92-8701-6981DAC79D29}" dt="2026-09-24T16:24:54.977" v="6458" actId="368"/>
        <pc:sldMkLst>
          <pc:docMk/>
          <pc:sldMk cId="96419370" sldId="566"/>
        </pc:sldMkLst>
      </pc:sldChg>
      <pc:sldChg chg="modNotes">
        <pc:chgData name="Emily Bothfeld" userId="dafff253-667d-41f7-a646-051c0c58f757" providerId="ADAL" clId="{16A1351E-C712-4F92-8701-6981DAC79D29}" dt="2026-09-24T16:24:54.986" v="6464" actId="368"/>
        <pc:sldMkLst>
          <pc:docMk/>
          <pc:sldMk cId="1458703114" sldId="567"/>
        </pc:sldMkLst>
      </pc:sldChg>
      <pc:sldChg chg="modNotes">
        <pc:chgData name="Emily Bothfeld" userId="dafff253-667d-41f7-a646-051c0c58f757" providerId="ADAL" clId="{16A1351E-C712-4F92-8701-6981DAC79D29}" dt="2026-09-24T16:24:55.002" v="6474" actId="368"/>
        <pc:sldMkLst>
          <pc:docMk/>
          <pc:sldMk cId="3464974869" sldId="568"/>
        </pc:sldMkLst>
      </pc:sldChg>
      <pc:sldChg chg="modNotes">
        <pc:chgData name="Emily Bothfeld" userId="dafff253-667d-41f7-a646-051c0c58f757" providerId="ADAL" clId="{16A1351E-C712-4F92-8701-6981DAC79D29}" dt="2026-09-24T16:24:54.986" v="6466" actId="368"/>
        <pc:sldMkLst>
          <pc:docMk/>
          <pc:sldMk cId="1568316422" sldId="569"/>
        </pc:sldMkLst>
      </pc:sldChg>
      <pc:sldChg chg="addSp delSp modSp mod modNotes">
        <pc:chgData name="Emily Bothfeld" userId="dafff253-667d-41f7-a646-051c0c58f757" providerId="ADAL" clId="{16A1351E-C712-4F92-8701-6981DAC79D29}" dt="2026-09-24T16:24:55.065" v="6516" actId="368"/>
        <pc:sldMkLst>
          <pc:docMk/>
          <pc:sldMk cId="417124768" sldId="570"/>
        </pc:sldMkLst>
        <pc:spChg chg="mod">
          <ac:chgData name="Emily Bothfeld" userId="dafff253-667d-41f7-a646-051c0c58f757" providerId="ADAL" clId="{16A1351E-C712-4F92-8701-6981DAC79D29}" dt="2026-09-06T14:55:25.331" v="1159" actId="1076"/>
          <ac:spMkLst>
            <pc:docMk/>
            <pc:sldMk cId="417124768" sldId="570"/>
            <ac:spMk id="4" creationId="{A6EF2B44-17EB-2440-66BA-B95D13BE94E0}"/>
          </ac:spMkLst>
        </pc:spChg>
        <pc:spChg chg="mod">
          <ac:chgData name="Emily Bothfeld" userId="dafff253-667d-41f7-a646-051c0c58f757" providerId="ADAL" clId="{16A1351E-C712-4F92-8701-6981DAC79D29}" dt="2026-09-06T14:55:29.710" v="1160" actId="1076"/>
          <ac:spMkLst>
            <pc:docMk/>
            <pc:sldMk cId="417124768" sldId="570"/>
            <ac:spMk id="9" creationId="{D9ED7BDE-84CD-4894-FD9E-A9858141FD22}"/>
          </ac:spMkLst>
        </pc:spChg>
        <pc:spChg chg="mod">
          <ac:chgData name="Emily Bothfeld" userId="dafff253-667d-41f7-a646-051c0c58f757" providerId="ADAL" clId="{16A1351E-C712-4F92-8701-6981DAC79D29}" dt="2026-09-06T14:55:19.913" v="1158" actId="1076"/>
          <ac:spMkLst>
            <pc:docMk/>
            <pc:sldMk cId="417124768" sldId="570"/>
            <ac:spMk id="12" creationId="{472B71BA-7938-631E-1523-21D78A544BE7}"/>
          </ac:spMkLst>
        </pc:spChg>
      </pc:sldChg>
      <pc:sldChg chg="modSp mod modNotes">
        <pc:chgData name="Emily Bothfeld" userId="dafff253-667d-41f7-a646-051c0c58f757" providerId="ADAL" clId="{16A1351E-C712-4F92-8701-6981DAC79D29}" dt="2026-09-24T16:27:03.471" v="6797" actId="20577"/>
        <pc:sldMkLst>
          <pc:docMk/>
          <pc:sldMk cId="2801108921" sldId="571"/>
        </pc:sldMkLst>
        <pc:spChg chg="mod">
          <ac:chgData name="Emily Bothfeld" userId="dafff253-667d-41f7-a646-051c0c58f757" providerId="ADAL" clId="{16A1351E-C712-4F92-8701-6981DAC79D29}" dt="2026-09-24T16:27:03.471" v="6797" actId="20577"/>
          <ac:spMkLst>
            <pc:docMk/>
            <pc:sldMk cId="2801108921" sldId="571"/>
            <ac:spMk id="10" creationId="{A1514247-6ACD-0BBA-46F7-036C26AE48FA}"/>
          </ac:spMkLst>
        </pc:spChg>
      </pc:sldChg>
      <pc:sldChg chg="modSp mod modNotes">
        <pc:chgData name="Emily Bothfeld" userId="dafff253-667d-41f7-a646-051c0c58f757" providerId="ADAL" clId="{16A1351E-C712-4F92-8701-6981DAC79D29}" dt="2026-09-24T16:24:55.018" v="6488" actId="368"/>
        <pc:sldMkLst>
          <pc:docMk/>
          <pc:sldMk cId="1440027463" sldId="576"/>
        </pc:sldMkLst>
        <pc:spChg chg="mod">
          <ac:chgData name="Emily Bothfeld" userId="dafff253-667d-41f7-a646-051c0c58f757" providerId="ADAL" clId="{16A1351E-C712-4F92-8701-6981DAC79D29}" dt="2026-09-08T19:14:10.779" v="2066" actId="20577"/>
          <ac:spMkLst>
            <pc:docMk/>
            <pc:sldMk cId="1440027463" sldId="576"/>
            <ac:spMk id="3" creationId="{9648F496-1415-993F-789C-21BCEEFEA440}"/>
          </ac:spMkLst>
        </pc:spChg>
      </pc:sldChg>
      <pc:sldChg chg="modNotes">
        <pc:chgData name="Emily Bothfeld" userId="dafff253-667d-41f7-a646-051c0c58f757" providerId="ADAL" clId="{16A1351E-C712-4F92-8701-6981DAC79D29}" dt="2026-09-24T16:24:55.034" v="6492" actId="368"/>
        <pc:sldMkLst>
          <pc:docMk/>
          <pc:sldMk cId="2143666316" sldId="577"/>
        </pc:sldMkLst>
      </pc:sldChg>
      <pc:sldChg chg="modSp mod modNotes modNotesTx">
        <pc:chgData name="Emily Bothfeld" userId="dafff253-667d-41f7-a646-051c0c58f757" providerId="ADAL" clId="{16A1351E-C712-4F92-8701-6981DAC79D29}" dt="2026-09-24T16:24:55.049" v="6508" actId="368"/>
        <pc:sldMkLst>
          <pc:docMk/>
          <pc:sldMk cId="2084601555" sldId="579"/>
        </pc:sldMkLst>
        <pc:spChg chg="mod">
          <ac:chgData name="Emily Bothfeld" userId="dafff253-667d-41f7-a646-051c0c58f757" providerId="ADAL" clId="{16A1351E-C712-4F92-8701-6981DAC79D29}" dt="2026-09-08T20:43:01.700" v="4278" actId="313"/>
          <ac:spMkLst>
            <pc:docMk/>
            <pc:sldMk cId="2084601555" sldId="579"/>
            <ac:spMk id="10" creationId="{E22C90FC-C2E2-3DC6-4B5E-11F741097F9A}"/>
          </ac:spMkLst>
        </pc:spChg>
      </pc:sldChg>
      <pc:sldChg chg="modSp mod modNotes modNotesTx">
        <pc:chgData name="Emily Bothfeld" userId="dafff253-667d-41f7-a646-051c0c58f757" providerId="ADAL" clId="{16A1351E-C712-4F92-8701-6981DAC79D29}" dt="2026-09-24T16:24:55.065" v="6510" actId="368"/>
        <pc:sldMkLst>
          <pc:docMk/>
          <pc:sldMk cId="1327044798" sldId="580"/>
        </pc:sldMkLst>
        <pc:spChg chg="mod">
          <ac:chgData name="Emily Bothfeld" userId="dafff253-667d-41f7-a646-051c0c58f757" providerId="ADAL" clId="{16A1351E-C712-4F92-8701-6981DAC79D29}" dt="2026-09-06T14:59:06.687" v="1286" actId="27636"/>
          <ac:spMkLst>
            <pc:docMk/>
            <pc:sldMk cId="1327044798" sldId="580"/>
            <ac:spMk id="10" creationId="{48D2A1D2-C75F-B0FD-AD99-61F4A73D1BA6}"/>
          </ac:spMkLst>
        </pc:spChg>
      </pc:sldChg>
      <pc:sldChg chg="modNotes">
        <pc:chgData name="Emily Bothfeld" userId="dafff253-667d-41f7-a646-051c0c58f757" providerId="ADAL" clId="{16A1351E-C712-4F92-8701-6981DAC79D29}" dt="2026-09-24T16:24:55.065" v="6512" actId="368"/>
        <pc:sldMkLst>
          <pc:docMk/>
          <pc:sldMk cId="1553409974" sldId="581"/>
        </pc:sldMkLst>
      </pc:sldChg>
      <pc:sldChg chg="modNotes">
        <pc:chgData name="Emily Bothfeld" userId="dafff253-667d-41f7-a646-051c0c58f757" providerId="ADAL" clId="{16A1351E-C712-4F92-8701-6981DAC79D29}" dt="2026-09-24T16:24:55.065" v="6514" actId="368"/>
        <pc:sldMkLst>
          <pc:docMk/>
          <pc:sldMk cId="3096098512" sldId="582"/>
        </pc:sldMkLst>
      </pc:sldChg>
      <pc:sldChg chg="modNotes">
        <pc:chgData name="Emily Bothfeld" userId="dafff253-667d-41f7-a646-051c0c58f757" providerId="ADAL" clId="{16A1351E-C712-4F92-8701-6981DAC79D29}" dt="2026-09-24T16:24:55.078" v="6518" actId="368"/>
        <pc:sldMkLst>
          <pc:docMk/>
          <pc:sldMk cId="420370676" sldId="583"/>
        </pc:sldMkLst>
      </pc:sldChg>
      <pc:sldChg chg="modSp mod modNotes">
        <pc:chgData name="Emily Bothfeld" userId="dafff253-667d-41f7-a646-051c0c58f757" providerId="ADAL" clId="{16A1351E-C712-4F92-8701-6981DAC79D29}" dt="2026-09-24T16:24:55.081" v="6522" actId="368"/>
        <pc:sldMkLst>
          <pc:docMk/>
          <pc:sldMk cId="3741602384" sldId="584"/>
        </pc:sldMkLst>
        <pc:spChg chg="mod">
          <ac:chgData name="Emily Bothfeld" userId="dafff253-667d-41f7-a646-051c0c58f757" providerId="ADAL" clId="{16A1351E-C712-4F92-8701-6981DAC79D29}" dt="2026-09-08T20:44:58.311" v="4448" actId="20577"/>
          <ac:spMkLst>
            <pc:docMk/>
            <pc:sldMk cId="3741602384" sldId="584"/>
            <ac:spMk id="10" creationId="{4DE1AD8C-30E3-0433-A809-F8F97BBD1718}"/>
          </ac:spMkLst>
        </pc:spChg>
      </pc:sldChg>
      <pc:sldChg chg="modSp mod modNotes">
        <pc:chgData name="Emily Bothfeld" userId="dafff253-667d-41f7-a646-051c0c58f757" providerId="ADAL" clId="{16A1351E-C712-4F92-8701-6981DAC79D29}" dt="2026-09-24T16:24:55.081" v="6526" actId="368"/>
        <pc:sldMkLst>
          <pc:docMk/>
          <pc:sldMk cId="3111158118" sldId="585"/>
        </pc:sldMkLst>
        <pc:spChg chg="mod">
          <ac:chgData name="Emily Bothfeld" userId="dafff253-667d-41f7-a646-051c0c58f757" providerId="ADAL" clId="{16A1351E-C712-4F92-8701-6981DAC79D29}" dt="2026-09-06T14:46:49.085" v="837" actId="20577"/>
          <ac:spMkLst>
            <pc:docMk/>
            <pc:sldMk cId="3111158118" sldId="585"/>
            <ac:spMk id="10" creationId="{AD39B7B3-E0BE-49B8-5785-1C0A8314F9F7}"/>
          </ac:spMkLst>
        </pc:spChg>
      </pc:sldChg>
      <pc:sldChg chg="modNotes">
        <pc:chgData name="Emily Bothfeld" userId="dafff253-667d-41f7-a646-051c0c58f757" providerId="ADAL" clId="{16A1351E-C712-4F92-8701-6981DAC79D29}" dt="2026-09-24T16:24:55.101" v="6532" actId="368"/>
        <pc:sldMkLst>
          <pc:docMk/>
          <pc:sldMk cId="937355859" sldId="586"/>
        </pc:sldMkLst>
      </pc:sldChg>
      <pc:sldChg chg="modSp mod modNotes">
        <pc:chgData name="Emily Bothfeld" userId="dafff253-667d-41f7-a646-051c0c58f757" providerId="ADAL" clId="{16A1351E-C712-4F92-8701-6981DAC79D29}" dt="2026-09-24T16:24:55.103" v="6536" actId="368"/>
        <pc:sldMkLst>
          <pc:docMk/>
          <pc:sldMk cId="4185595565" sldId="587"/>
        </pc:sldMkLst>
        <pc:spChg chg="mod">
          <ac:chgData name="Emily Bothfeld" userId="dafff253-667d-41f7-a646-051c0c58f757" providerId="ADAL" clId="{16A1351E-C712-4F92-8701-6981DAC79D29}" dt="2026-09-08T20:46:35.033" v="4710" actId="20577"/>
          <ac:spMkLst>
            <pc:docMk/>
            <pc:sldMk cId="4185595565" sldId="587"/>
            <ac:spMk id="10" creationId="{9326CD73-14EE-DAFB-72D9-D26C3CA76504}"/>
          </ac:spMkLst>
        </pc:spChg>
      </pc:sldChg>
      <pc:sldChg chg="modNotes">
        <pc:chgData name="Emily Bothfeld" userId="dafff253-667d-41f7-a646-051c0c58f757" providerId="ADAL" clId="{16A1351E-C712-4F92-8701-6981DAC79D29}" dt="2026-09-24T16:24:55.113" v="6540" actId="368"/>
        <pc:sldMkLst>
          <pc:docMk/>
          <pc:sldMk cId="3510637506" sldId="588"/>
        </pc:sldMkLst>
      </pc:sldChg>
      <pc:sldChg chg="modSp mod modNotes">
        <pc:chgData name="Emily Bothfeld" userId="dafff253-667d-41f7-a646-051c0c58f757" providerId="ADAL" clId="{16A1351E-C712-4F92-8701-6981DAC79D29}" dt="2026-09-24T16:24:55.113" v="6544" actId="368"/>
        <pc:sldMkLst>
          <pc:docMk/>
          <pc:sldMk cId="841260423" sldId="589"/>
        </pc:sldMkLst>
        <pc:spChg chg="mod">
          <ac:chgData name="Emily Bothfeld" userId="dafff253-667d-41f7-a646-051c0c58f757" providerId="ADAL" clId="{16A1351E-C712-4F92-8701-6981DAC79D29}" dt="2026-09-08T20:48:10.476" v="4826"/>
          <ac:spMkLst>
            <pc:docMk/>
            <pc:sldMk cId="841260423" sldId="589"/>
            <ac:spMk id="10" creationId="{E16315F4-A484-427C-DCAA-16353FE18616}"/>
          </ac:spMkLst>
        </pc:spChg>
      </pc:sldChg>
      <pc:sldChg chg="modSp mod modNotes">
        <pc:chgData name="Emily Bothfeld" userId="dafff253-667d-41f7-a646-051c0c58f757" providerId="ADAL" clId="{16A1351E-C712-4F92-8701-6981DAC79D29}" dt="2026-09-24T16:24:55.081" v="6520" actId="368"/>
        <pc:sldMkLst>
          <pc:docMk/>
          <pc:sldMk cId="1426001499" sldId="590"/>
        </pc:sldMkLst>
        <pc:spChg chg="mod">
          <ac:chgData name="Emily Bothfeld" userId="dafff253-667d-41f7-a646-051c0c58f757" providerId="ADAL" clId="{16A1351E-C712-4F92-8701-6981DAC79D29}" dt="2026-09-06T14:46:13.013" v="775" actId="20577"/>
          <ac:spMkLst>
            <pc:docMk/>
            <pc:sldMk cId="1426001499" sldId="590"/>
            <ac:spMk id="10" creationId="{93990FA7-7B4F-56A4-F4C8-F5CCD3BF22A2}"/>
          </ac:spMkLst>
        </pc:spChg>
      </pc:sldChg>
      <pc:sldChg chg="modSp mod modNotes">
        <pc:chgData name="Emily Bothfeld" userId="dafff253-667d-41f7-a646-051c0c58f757" providerId="ADAL" clId="{16A1351E-C712-4F92-8701-6981DAC79D29}" dt="2026-09-24T16:24:55.081" v="6524" actId="368"/>
        <pc:sldMkLst>
          <pc:docMk/>
          <pc:sldMk cId="1599593661" sldId="591"/>
        </pc:sldMkLst>
        <pc:spChg chg="mod">
          <ac:chgData name="Emily Bothfeld" userId="dafff253-667d-41f7-a646-051c0c58f757" providerId="ADAL" clId="{16A1351E-C712-4F92-8701-6981DAC79D29}" dt="2026-09-06T14:47:06.351" v="923" actId="20577"/>
          <ac:spMkLst>
            <pc:docMk/>
            <pc:sldMk cId="1599593661" sldId="591"/>
            <ac:spMk id="10" creationId="{78A46554-0A65-F3A7-9753-ABEF29419FFA}"/>
          </ac:spMkLst>
        </pc:spChg>
      </pc:sldChg>
      <pc:sldChg chg="modSp mod modNotes">
        <pc:chgData name="Emily Bothfeld" userId="dafff253-667d-41f7-a646-051c0c58f757" providerId="ADAL" clId="{16A1351E-C712-4F92-8701-6981DAC79D29}" dt="2026-09-24T16:24:55.081" v="6528" actId="368"/>
        <pc:sldMkLst>
          <pc:docMk/>
          <pc:sldMk cId="2121892970" sldId="592"/>
        </pc:sldMkLst>
        <pc:spChg chg="mod">
          <ac:chgData name="Emily Bothfeld" userId="dafff253-667d-41f7-a646-051c0c58f757" providerId="ADAL" clId="{16A1351E-C712-4F92-8701-6981DAC79D29}" dt="2026-09-06T14:56:15.801" v="1162" actId="20577"/>
          <ac:spMkLst>
            <pc:docMk/>
            <pc:sldMk cId="2121892970" sldId="592"/>
            <ac:spMk id="10" creationId="{FC6E8DF3-4F7F-56A8-AB45-519362C39278}"/>
          </ac:spMkLst>
        </pc:spChg>
      </pc:sldChg>
      <pc:sldChg chg="modNotes">
        <pc:chgData name="Emily Bothfeld" userId="dafff253-667d-41f7-a646-051c0c58f757" providerId="ADAL" clId="{16A1351E-C712-4F92-8701-6981DAC79D29}" dt="2026-09-24T16:24:55.103" v="6534" actId="368"/>
        <pc:sldMkLst>
          <pc:docMk/>
          <pc:sldMk cId="3859268908" sldId="593"/>
        </pc:sldMkLst>
      </pc:sldChg>
      <pc:sldChg chg="modSp mod modNotes">
        <pc:chgData name="Emily Bothfeld" userId="dafff253-667d-41f7-a646-051c0c58f757" providerId="ADAL" clId="{16A1351E-C712-4F92-8701-6981DAC79D29}" dt="2026-09-24T16:24:55.113" v="6542" actId="368"/>
        <pc:sldMkLst>
          <pc:docMk/>
          <pc:sldMk cId="787761239" sldId="594"/>
        </pc:sldMkLst>
        <pc:spChg chg="mod">
          <ac:chgData name="Emily Bothfeld" userId="dafff253-667d-41f7-a646-051c0c58f757" providerId="ADAL" clId="{16A1351E-C712-4F92-8701-6981DAC79D29}" dt="2026-09-08T20:47:44.110" v="4825" actId="20577"/>
          <ac:spMkLst>
            <pc:docMk/>
            <pc:sldMk cId="787761239" sldId="594"/>
            <ac:spMk id="10" creationId="{419CF10F-3253-9FFE-1FB5-B34047117D8D}"/>
          </ac:spMkLst>
        </pc:spChg>
      </pc:sldChg>
      <pc:sldChg chg="modNotes">
        <pc:chgData name="Emily Bothfeld" userId="dafff253-667d-41f7-a646-051c0c58f757" providerId="ADAL" clId="{16A1351E-C712-4F92-8701-6981DAC79D29}" dt="2026-09-24T16:24:55.113" v="6546" actId="368"/>
        <pc:sldMkLst>
          <pc:docMk/>
          <pc:sldMk cId="1684147342" sldId="595"/>
        </pc:sldMkLst>
      </pc:sldChg>
      <pc:sldChg chg="modSp mod modNotes">
        <pc:chgData name="Emily Bothfeld" userId="dafff253-667d-41f7-a646-051c0c58f757" providerId="ADAL" clId="{16A1351E-C712-4F92-8701-6981DAC79D29}" dt="2026-09-24T16:24:55.081" v="6530" actId="368"/>
        <pc:sldMkLst>
          <pc:docMk/>
          <pc:sldMk cId="1297701799" sldId="596"/>
        </pc:sldMkLst>
        <pc:spChg chg="mod">
          <ac:chgData name="Emily Bothfeld" userId="dafff253-667d-41f7-a646-051c0c58f757" providerId="ADAL" clId="{16A1351E-C712-4F92-8701-6981DAC79D29}" dt="2026-09-06T14:48:06.464" v="1035" actId="20577"/>
          <ac:spMkLst>
            <pc:docMk/>
            <pc:sldMk cId="1297701799" sldId="596"/>
            <ac:spMk id="10" creationId="{BC590747-3803-9901-8981-1651B2394256}"/>
          </ac:spMkLst>
        </pc:spChg>
      </pc:sldChg>
      <pc:sldChg chg="modSp mod ord modNotes">
        <pc:chgData name="Emily Bothfeld" userId="dafff253-667d-41f7-a646-051c0c58f757" providerId="ADAL" clId="{16A1351E-C712-4F92-8701-6981DAC79D29}" dt="2026-09-24T16:24:55.178" v="6588" actId="368"/>
        <pc:sldMkLst>
          <pc:docMk/>
          <pc:sldMk cId="2739847741" sldId="607"/>
        </pc:sldMkLst>
        <pc:spChg chg="mod">
          <ac:chgData name="Emily Bothfeld" userId="dafff253-667d-41f7-a646-051c0c58f757" providerId="ADAL" clId="{16A1351E-C712-4F92-8701-6981DAC79D29}" dt="2026-09-08T21:06:50.649" v="5061" actId="20577"/>
          <ac:spMkLst>
            <pc:docMk/>
            <pc:sldMk cId="2739847741" sldId="607"/>
            <ac:spMk id="10" creationId="{FD4D6928-8EBC-8338-97C1-890ABD286940}"/>
          </ac:spMkLst>
        </pc:spChg>
      </pc:sldChg>
      <pc:sldChg chg="modNotes">
        <pc:chgData name="Emily Bothfeld" userId="dafff253-667d-41f7-a646-051c0c58f757" providerId="ADAL" clId="{16A1351E-C712-4F92-8701-6981DAC79D29}" dt="2026-09-24T16:24:55.018" v="6486" actId="368"/>
        <pc:sldMkLst>
          <pc:docMk/>
          <pc:sldMk cId="3537847648" sldId="614"/>
        </pc:sldMkLst>
      </pc:sldChg>
      <pc:sldChg chg="modNotes">
        <pc:chgData name="Emily Bothfeld" userId="dafff253-667d-41f7-a646-051c0c58f757" providerId="ADAL" clId="{16A1351E-C712-4F92-8701-6981DAC79D29}" dt="2026-09-24T16:24:55.002" v="6476" actId="368"/>
        <pc:sldMkLst>
          <pc:docMk/>
          <pc:sldMk cId="1685154682" sldId="615"/>
        </pc:sldMkLst>
      </pc:sldChg>
      <pc:sldChg chg="modSp mod modNotes">
        <pc:chgData name="Emily Bothfeld" userId="dafff253-667d-41f7-a646-051c0c58f757" providerId="ADAL" clId="{16A1351E-C712-4F92-8701-6981DAC79D29}" dt="2026-09-24T16:24:55.002" v="6478" actId="368"/>
        <pc:sldMkLst>
          <pc:docMk/>
          <pc:sldMk cId="684027274" sldId="616"/>
        </pc:sldMkLst>
        <pc:spChg chg="mod">
          <ac:chgData name="Emily Bothfeld" userId="dafff253-667d-41f7-a646-051c0c58f757" providerId="ADAL" clId="{16A1351E-C712-4F92-8701-6981DAC79D29}" dt="2026-09-08T20:40:17.781" v="4076" actId="27636"/>
          <ac:spMkLst>
            <pc:docMk/>
            <pc:sldMk cId="684027274" sldId="616"/>
            <ac:spMk id="10" creationId="{F953EAF1-C5C4-BBFF-9CDC-9056339E2B7F}"/>
          </ac:spMkLst>
        </pc:spChg>
      </pc:sldChg>
      <pc:sldChg chg="modNotes">
        <pc:chgData name="Emily Bothfeld" userId="dafff253-667d-41f7-a646-051c0c58f757" providerId="ADAL" clId="{16A1351E-C712-4F92-8701-6981DAC79D29}" dt="2026-09-24T16:24:55.018" v="6480" actId="368"/>
        <pc:sldMkLst>
          <pc:docMk/>
          <pc:sldMk cId="78962700" sldId="618"/>
        </pc:sldMkLst>
      </pc:sldChg>
      <pc:sldChg chg="modNotes">
        <pc:chgData name="Emily Bothfeld" userId="dafff253-667d-41f7-a646-051c0c58f757" providerId="ADAL" clId="{16A1351E-C712-4F92-8701-6981DAC79D29}" dt="2026-09-24T16:24:55.018" v="6482" actId="368"/>
        <pc:sldMkLst>
          <pc:docMk/>
          <pc:sldMk cId="1311444288" sldId="619"/>
        </pc:sldMkLst>
      </pc:sldChg>
      <pc:sldChg chg="modNotes">
        <pc:chgData name="Emily Bothfeld" userId="dafff253-667d-41f7-a646-051c0c58f757" providerId="ADAL" clId="{16A1351E-C712-4F92-8701-6981DAC79D29}" dt="2026-09-24T16:24:54.765" v="6358" actId="368"/>
        <pc:sldMkLst>
          <pc:docMk/>
          <pc:sldMk cId="1284069039" sldId="620"/>
        </pc:sldMkLst>
      </pc:sldChg>
      <pc:sldChg chg="modNotes">
        <pc:chgData name="Emily Bothfeld" userId="dafff253-667d-41f7-a646-051c0c58f757" providerId="ADAL" clId="{16A1351E-C712-4F92-8701-6981DAC79D29}" dt="2026-09-24T16:24:54.749" v="6352" actId="368"/>
        <pc:sldMkLst>
          <pc:docMk/>
          <pc:sldMk cId="1773216405" sldId="621"/>
        </pc:sldMkLst>
      </pc:sldChg>
      <pc:sldChg chg="modNotes">
        <pc:chgData name="Emily Bothfeld" userId="dafff253-667d-41f7-a646-051c0c58f757" providerId="ADAL" clId="{16A1351E-C712-4F92-8701-6981DAC79D29}" dt="2026-09-24T16:24:54.877" v="6400" actId="368"/>
        <pc:sldMkLst>
          <pc:docMk/>
          <pc:sldMk cId="1943145528" sldId="623"/>
        </pc:sldMkLst>
      </pc:sldChg>
      <pc:sldChg chg="modNotes modNotesTx">
        <pc:chgData name="Emily Bothfeld" userId="dafff253-667d-41f7-a646-051c0c58f757" providerId="ADAL" clId="{16A1351E-C712-4F92-8701-6981DAC79D29}" dt="2026-09-24T16:24:54.939" v="6440" actId="368"/>
        <pc:sldMkLst>
          <pc:docMk/>
          <pc:sldMk cId="2459202269" sldId="624"/>
        </pc:sldMkLst>
      </pc:sldChg>
      <pc:sldChg chg="modNotes">
        <pc:chgData name="Emily Bothfeld" userId="dafff253-667d-41f7-a646-051c0c58f757" providerId="ADAL" clId="{16A1351E-C712-4F92-8701-6981DAC79D29}" dt="2026-09-24T16:24:54.955" v="6442" actId="368"/>
        <pc:sldMkLst>
          <pc:docMk/>
          <pc:sldMk cId="3057829611" sldId="625"/>
        </pc:sldMkLst>
      </pc:sldChg>
      <pc:sldChg chg="modSp mod modNotes">
        <pc:chgData name="Emily Bothfeld" userId="dafff253-667d-41f7-a646-051c0c58f757" providerId="ADAL" clId="{16A1351E-C712-4F92-8701-6981DAC79D29}" dt="2026-09-24T16:24:54.955" v="6444" actId="368"/>
        <pc:sldMkLst>
          <pc:docMk/>
          <pc:sldMk cId="3621232927" sldId="626"/>
        </pc:sldMkLst>
        <pc:spChg chg="mod">
          <ac:chgData name="Emily Bothfeld" userId="dafff253-667d-41f7-a646-051c0c58f757" providerId="ADAL" clId="{16A1351E-C712-4F92-8701-6981DAC79D29}" dt="2026-09-08T20:38:35.571" v="3889" actId="27636"/>
          <ac:spMkLst>
            <pc:docMk/>
            <pc:sldMk cId="3621232927" sldId="626"/>
            <ac:spMk id="10" creationId="{E490E44D-BE29-97C2-2362-1D09923F01D3}"/>
          </ac:spMkLst>
        </pc:spChg>
      </pc:sldChg>
      <pc:sldChg chg="modNotes">
        <pc:chgData name="Emily Bothfeld" userId="dafff253-667d-41f7-a646-051c0c58f757" providerId="ADAL" clId="{16A1351E-C712-4F92-8701-6981DAC79D29}" dt="2026-09-24T16:24:54.955" v="6446" actId="368"/>
        <pc:sldMkLst>
          <pc:docMk/>
          <pc:sldMk cId="2568262161" sldId="627"/>
        </pc:sldMkLst>
      </pc:sldChg>
      <pc:sldChg chg="modNotes">
        <pc:chgData name="Emily Bothfeld" userId="dafff253-667d-41f7-a646-051c0c58f757" providerId="ADAL" clId="{16A1351E-C712-4F92-8701-6981DAC79D29}" dt="2026-09-24T16:24:54.971" v="6454" actId="368"/>
        <pc:sldMkLst>
          <pc:docMk/>
          <pc:sldMk cId="3639710443" sldId="629"/>
        </pc:sldMkLst>
      </pc:sldChg>
      <pc:sldChg chg="modNotes">
        <pc:chgData name="Emily Bothfeld" userId="dafff253-667d-41f7-a646-051c0c58f757" providerId="ADAL" clId="{16A1351E-C712-4F92-8701-6981DAC79D29}" dt="2026-09-24T16:24:54.977" v="6456" actId="368"/>
        <pc:sldMkLst>
          <pc:docMk/>
          <pc:sldMk cId="1192052266" sldId="631"/>
        </pc:sldMkLst>
      </pc:sldChg>
      <pc:sldChg chg="modSp mod modNotes">
        <pc:chgData name="Emily Bothfeld" userId="dafff253-667d-41f7-a646-051c0c58f757" providerId="ADAL" clId="{16A1351E-C712-4F92-8701-6981DAC79D29}" dt="2026-09-24T16:24:54.986" v="6468" actId="368"/>
        <pc:sldMkLst>
          <pc:docMk/>
          <pc:sldMk cId="1528311939" sldId="632"/>
        </pc:sldMkLst>
        <pc:graphicFrameChg chg="modGraphic">
          <ac:chgData name="Emily Bothfeld" userId="dafff253-667d-41f7-a646-051c0c58f757" providerId="ADAL" clId="{16A1351E-C712-4F92-8701-6981DAC79D29}" dt="2026-09-08T20:39:34.298" v="4017" actId="20577"/>
          <ac:graphicFrameMkLst>
            <pc:docMk/>
            <pc:sldMk cId="1528311939" sldId="632"/>
            <ac:graphicFrameMk id="2" creationId="{E1A47FEB-09D4-8B3D-F0FB-F01E6043C396}"/>
          </ac:graphicFrameMkLst>
        </pc:graphicFrameChg>
      </pc:sldChg>
      <pc:sldChg chg="modNotes">
        <pc:chgData name="Emily Bothfeld" userId="dafff253-667d-41f7-a646-051c0c58f757" providerId="ADAL" clId="{16A1351E-C712-4F92-8701-6981DAC79D29}" dt="2026-09-24T16:24:54.986" v="6470" actId="368"/>
        <pc:sldMkLst>
          <pc:docMk/>
          <pc:sldMk cId="3763233605" sldId="633"/>
        </pc:sldMkLst>
      </pc:sldChg>
      <pc:sldChg chg="modNotes">
        <pc:chgData name="Emily Bothfeld" userId="dafff253-667d-41f7-a646-051c0c58f757" providerId="ADAL" clId="{16A1351E-C712-4F92-8701-6981DAC79D29}" dt="2026-09-24T16:24:55.018" v="6484" actId="368"/>
        <pc:sldMkLst>
          <pc:docMk/>
          <pc:sldMk cId="51526555" sldId="634"/>
        </pc:sldMkLst>
      </pc:sldChg>
      <pc:sldChg chg="modSp mod ord modNotes">
        <pc:chgData name="Emily Bothfeld" userId="dafff253-667d-41f7-a646-051c0c58f757" providerId="ADAL" clId="{16A1351E-C712-4F92-8701-6981DAC79D29}" dt="2026-09-24T16:24:55.178" v="6584" actId="368"/>
        <pc:sldMkLst>
          <pc:docMk/>
          <pc:sldMk cId="3690885894" sldId="635"/>
        </pc:sldMkLst>
        <pc:spChg chg="mod">
          <ac:chgData name="Emily Bothfeld" userId="dafff253-667d-41f7-a646-051c0c58f757" providerId="ADAL" clId="{16A1351E-C712-4F92-8701-6981DAC79D29}" dt="2026-09-08T19:21:33.826" v="2146" actId="20577"/>
          <ac:spMkLst>
            <pc:docMk/>
            <pc:sldMk cId="3690885894" sldId="635"/>
            <ac:spMk id="3" creationId="{7BD10D0C-9C34-48CD-8A95-85B0119DB01A}"/>
          </ac:spMkLst>
        </pc:spChg>
      </pc:sldChg>
      <pc:sldChg chg="modSp mod ord modNotes">
        <pc:chgData name="Emily Bothfeld" userId="dafff253-667d-41f7-a646-051c0c58f757" providerId="ADAL" clId="{16A1351E-C712-4F92-8701-6981DAC79D29}" dt="2026-09-24T16:24:55.178" v="6586" actId="368"/>
        <pc:sldMkLst>
          <pc:docMk/>
          <pc:sldMk cId="3172555137" sldId="636"/>
        </pc:sldMkLst>
        <pc:spChg chg="mod">
          <ac:chgData name="Emily Bothfeld" userId="dafff253-667d-41f7-a646-051c0c58f757" providerId="ADAL" clId="{16A1351E-C712-4F92-8701-6981DAC79D29}" dt="2026-09-08T21:05:48.180" v="5041" actId="20577"/>
          <ac:spMkLst>
            <pc:docMk/>
            <pc:sldMk cId="3172555137" sldId="636"/>
            <ac:spMk id="3" creationId="{90C2A90C-7005-6875-EDC7-712E0BD03EFC}"/>
          </ac:spMkLst>
        </pc:spChg>
      </pc:sldChg>
      <pc:sldChg chg="modNotes">
        <pc:chgData name="Emily Bothfeld" userId="dafff253-667d-41f7-a646-051c0c58f757" providerId="ADAL" clId="{16A1351E-C712-4F92-8701-6981DAC79D29}" dt="2026-09-24T16:24:55.113" v="6548" actId="368"/>
        <pc:sldMkLst>
          <pc:docMk/>
          <pc:sldMk cId="579229409" sldId="639"/>
        </pc:sldMkLst>
      </pc:sldChg>
      <pc:sldChg chg="addSp delSp modSp mod modNotes">
        <pc:chgData name="Emily Bothfeld" userId="dafff253-667d-41f7-a646-051c0c58f757" providerId="ADAL" clId="{16A1351E-C712-4F92-8701-6981DAC79D29}" dt="2026-09-24T16:24:55.129" v="6550" actId="368"/>
        <pc:sldMkLst>
          <pc:docMk/>
          <pc:sldMk cId="2386856328" sldId="640"/>
        </pc:sldMkLst>
        <pc:spChg chg="add mod">
          <ac:chgData name="Emily Bothfeld" userId="dafff253-667d-41f7-a646-051c0c58f757" providerId="ADAL" clId="{16A1351E-C712-4F92-8701-6981DAC79D29}" dt="2026-09-06T15:01:34.767" v="1397" actId="1076"/>
          <ac:spMkLst>
            <pc:docMk/>
            <pc:sldMk cId="2386856328" sldId="640"/>
            <ac:spMk id="5" creationId="{97A5E817-0FD1-8A98-7B39-73831A6DA014}"/>
          </ac:spMkLst>
        </pc:spChg>
        <pc:spChg chg="add mod">
          <ac:chgData name="Emily Bothfeld" userId="dafff253-667d-41f7-a646-051c0c58f757" providerId="ADAL" clId="{16A1351E-C712-4F92-8701-6981DAC79D29}" dt="2026-09-06T15:01:41.404" v="1398" actId="1076"/>
          <ac:spMkLst>
            <pc:docMk/>
            <pc:sldMk cId="2386856328" sldId="640"/>
            <ac:spMk id="13" creationId="{8A16E112-E4FF-39F8-944C-7D41CA63AD4F}"/>
          </ac:spMkLst>
        </pc:spChg>
        <pc:spChg chg="add mod">
          <ac:chgData name="Emily Bothfeld" userId="dafff253-667d-41f7-a646-051c0c58f757" providerId="ADAL" clId="{16A1351E-C712-4F92-8701-6981DAC79D29}" dt="2026-09-06T15:00:59.781" v="1390" actId="20577"/>
          <ac:spMkLst>
            <pc:docMk/>
            <pc:sldMk cId="2386856328" sldId="640"/>
            <ac:spMk id="17" creationId="{2A485864-DD3B-D191-0626-DA0C08AE8C0B}"/>
          </ac:spMkLst>
        </pc:spChg>
      </pc:sldChg>
      <pc:sldChg chg="modSp mod modNotes">
        <pc:chgData name="Emily Bothfeld" userId="dafff253-667d-41f7-a646-051c0c58f757" providerId="ADAL" clId="{16A1351E-C712-4F92-8701-6981DAC79D29}" dt="2026-09-24T16:24:55.103" v="6538" actId="368"/>
        <pc:sldMkLst>
          <pc:docMk/>
          <pc:sldMk cId="102598777" sldId="641"/>
        </pc:sldMkLst>
        <pc:spChg chg="mod">
          <ac:chgData name="Emily Bothfeld" userId="dafff253-667d-41f7-a646-051c0c58f757" providerId="ADAL" clId="{16A1351E-C712-4F92-8701-6981DAC79D29}" dt="2026-09-08T20:47:05.738" v="4716" actId="114"/>
          <ac:spMkLst>
            <pc:docMk/>
            <pc:sldMk cId="102598777" sldId="641"/>
            <ac:spMk id="10" creationId="{2E28F170-6212-2A2A-086C-FE830FA2B493}"/>
          </ac:spMkLst>
        </pc:spChg>
      </pc:sldChg>
      <pc:sldChg chg="modNotes">
        <pc:chgData name="Emily Bothfeld" userId="dafff253-667d-41f7-a646-051c0c58f757" providerId="ADAL" clId="{16A1351E-C712-4F92-8701-6981DAC79D29}" dt="2026-09-24T16:24:55.367" v="6698" actId="368"/>
        <pc:sldMkLst>
          <pc:docMk/>
          <pc:sldMk cId="864081156" sldId="643"/>
        </pc:sldMkLst>
      </pc:sldChg>
      <pc:sldChg chg="modSp mod modNotes">
        <pc:chgData name="Emily Bothfeld" userId="dafff253-667d-41f7-a646-051c0c58f757" providerId="ADAL" clId="{16A1351E-C712-4F92-8701-6981DAC79D29}" dt="2026-09-24T16:24:55.378" v="6700" actId="368"/>
        <pc:sldMkLst>
          <pc:docMk/>
          <pc:sldMk cId="196793003" sldId="644"/>
        </pc:sldMkLst>
        <pc:spChg chg="mod">
          <ac:chgData name="Emily Bothfeld" userId="dafff253-667d-41f7-a646-051c0c58f757" providerId="ADAL" clId="{16A1351E-C712-4F92-8701-6981DAC79D29}" dt="2026-09-08T21:20:47.877" v="6195" actId="20577"/>
          <ac:spMkLst>
            <pc:docMk/>
            <pc:sldMk cId="196793003" sldId="644"/>
            <ac:spMk id="8" creationId="{5B0DC0E1-BA80-EF2A-B68A-38B38923487E}"/>
          </ac:spMkLst>
        </pc:spChg>
      </pc:sldChg>
      <pc:sldChg chg="modSp mod modNotes">
        <pc:chgData name="Emily Bothfeld" userId="dafff253-667d-41f7-a646-051c0c58f757" providerId="ADAL" clId="{16A1351E-C712-4F92-8701-6981DAC79D29}" dt="2026-09-24T16:24:55.383" v="6702" actId="368"/>
        <pc:sldMkLst>
          <pc:docMk/>
          <pc:sldMk cId="2353398592" sldId="645"/>
        </pc:sldMkLst>
        <pc:spChg chg="mod">
          <ac:chgData name="Emily Bothfeld" userId="dafff253-667d-41f7-a646-051c0c58f757" providerId="ADAL" clId="{16A1351E-C712-4F92-8701-6981DAC79D29}" dt="2026-09-08T21:21:24.867" v="6199" actId="14100"/>
          <ac:spMkLst>
            <pc:docMk/>
            <pc:sldMk cId="2353398592" sldId="645"/>
            <ac:spMk id="8" creationId="{46FF609E-ED7C-B8D3-7D27-F7A5C8F8E1BA}"/>
          </ac:spMkLst>
        </pc:spChg>
      </pc:sldChg>
      <pc:sldChg chg="modNotes">
        <pc:chgData name="Emily Bothfeld" userId="dafff253-667d-41f7-a646-051c0c58f757" providerId="ADAL" clId="{16A1351E-C712-4F92-8701-6981DAC79D29}" dt="2026-09-24T16:24:55.383" v="6704" actId="368"/>
        <pc:sldMkLst>
          <pc:docMk/>
          <pc:sldMk cId="4047969902" sldId="646"/>
        </pc:sldMkLst>
      </pc:sldChg>
      <pc:sldChg chg="modNotes">
        <pc:chgData name="Emily Bothfeld" userId="dafff253-667d-41f7-a646-051c0c58f757" providerId="ADAL" clId="{16A1351E-C712-4F92-8701-6981DAC79D29}" dt="2026-09-24T16:24:55.383" v="6706" actId="368"/>
        <pc:sldMkLst>
          <pc:docMk/>
          <pc:sldMk cId="1176932046" sldId="647"/>
        </pc:sldMkLst>
      </pc:sldChg>
      <pc:sldChg chg="modNotes">
        <pc:chgData name="Emily Bothfeld" userId="dafff253-667d-41f7-a646-051c0c58f757" providerId="ADAL" clId="{16A1351E-C712-4F92-8701-6981DAC79D29}" dt="2026-09-24T16:24:55.129" v="6552" actId="368"/>
        <pc:sldMkLst>
          <pc:docMk/>
          <pc:sldMk cId="4263381818" sldId="648"/>
        </pc:sldMkLst>
      </pc:sldChg>
      <pc:sldChg chg="modNotes">
        <pc:chgData name="Emily Bothfeld" userId="dafff253-667d-41f7-a646-051c0c58f757" providerId="ADAL" clId="{16A1351E-C712-4F92-8701-6981DAC79D29}" dt="2026-09-24T16:24:55.049" v="6506" actId="368"/>
        <pc:sldMkLst>
          <pc:docMk/>
          <pc:sldMk cId="2249101316" sldId="650"/>
        </pc:sldMkLst>
      </pc:sldChg>
      <pc:sldChg chg="modSp mod">
        <pc:chgData name="Emily Bothfeld" userId="dafff253-667d-41f7-a646-051c0c58f757" providerId="ADAL" clId="{16A1351E-C712-4F92-8701-6981DAC79D29}" dt="2026-09-08T19:53:01.699" v="2690" actId="27636"/>
        <pc:sldMkLst>
          <pc:docMk/>
          <pc:sldMk cId="620328966" sldId="651"/>
        </pc:sldMkLst>
        <pc:spChg chg="mod">
          <ac:chgData name="Emily Bothfeld" userId="dafff253-667d-41f7-a646-051c0c58f757" providerId="ADAL" clId="{16A1351E-C712-4F92-8701-6981DAC79D29}" dt="2026-09-08T19:49:48.595" v="2205" actId="20577"/>
          <ac:spMkLst>
            <pc:docMk/>
            <pc:sldMk cId="620328966" sldId="651"/>
            <ac:spMk id="3" creationId="{B03F714E-EB06-A5E7-7129-C6606EF5D8AA}"/>
          </ac:spMkLst>
        </pc:spChg>
        <pc:spChg chg="mod">
          <ac:chgData name="Emily Bothfeld" userId="dafff253-667d-41f7-a646-051c0c58f757" providerId="ADAL" clId="{16A1351E-C712-4F92-8701-6981DAC79D29}" dt="2026-09-08T19:53:01.699" v="2690" actId="27636"/>
          <ac:spMkLst>
            <pc:docMk/>
            <pc:sldMk cId="620328966" sldId="651"/>
            <ac:spMk id="10" creationId="{B4D78251-EFA8-E360-0F8C-0AC64DA41334}"/>
          </ac:spMkLst>
        </pc:spChg>
      </pc:sldChg>
      <pc:sldChg chg="modSp mod ord">
        <pc:chgData name="Emily Bothfeld" userId="dafff253-667d-41f7-a646-051c0c58f757" providerId="ADAL" clId="{16A1351E-C712-4F92-8701-6981DAC79D29}" dt="2026-09-08T20:23:25.385" v="3113"/>
        <pc:sldMkLst>
          <pc:docMk/>
          <pc:sldMk cId="3108581017" sldId="655"/>
        </pc:sldMkLst>
        <pc:spChg chg="mod">
          <ac:chgData name="Emily Bothfeld" userId="dafff253-667d-41f7-a646-051c0c58f757" providerId="ADAL" clId="{16A1351E-C712-4F92-8701-6981DAC79D29}" dt="2026-09-08T20:03:05.467" v="3111" actId="20577"/>
          <ac:spMkLst>
            <pc:docMk/>
            <pc:sldMk cId="3108581017" sldId="655"/>
            <ac:spMk id="10" creationId="{D95C82A9-F990-9A5D-9391-DDE62B4A1088}"/>
          </ac:spMkLst>
        </pc:spChg>
      </pc:sldChg>
      <pc:sldChg chg="modNotes">
        <pc:chgData name="Emily Bothfeld" userId="dafff253-667d-41f7-a646-051c0c58f757" providerId="ADAL" clId="{16A1351E-C712-4F92-8701-6981DAC79D29}" dt="2026-09-24T16:24:54.749" v="6354" actId="368"/>
        <pc:sldMkLst>
          <pc:docMk/>
          <pc:sldMk cId="4217136837" sldId="657"/>
        </pc:sldMkLst>
      </pc:sldChg>
      <pc:sldChg chg="modSp mod modNotes">
        <pc:chgData name="Emily Bothfeld" userId="dafff253-667d-41f7-a646-051c0c58f757" providerId="ADAL" clId="{16A1351E-C712-4F92-8701-6981DAC79D29}" dt="2026-09-24T16:24:54.749" v="6356" actId="368"/>
        <pc:sldMkLst>
          <pc:docMk/>
          <pc:sldMk cId="312806075" sldId="658"/>
        </pc:sldMkLst>
        <pc:spChg chg="mod">
          <ac:chgData name="Emily Bothfeld" userId="dafff253-667d-41f7-a646-051c0c58f757" providerId="ADAL" clId="{16A1351E-C712-4F92-8701-6981DAC79D29}" dt="2026-09-08T21:31:13.588" v="6323" actId="20577"/>
          <ac:spMkLst>
            <pc:docMk/>
            <pc:sldMk cId="312806075" sldId="658"/>
            <ac:spMk id="10" creationId="{9A904925-0952-C3C0-B4EC-E1046F346631}"/>
          </ac:spMkLst>
        </pc:spChg>
      </pc:sldChg>
      <pc:sldChg chg="modSp mod">
        <pc:chgData name="Emily Bothfeld" userId="dafff253-667d-41f7-a646-051c0c58f757" providerId="ADAL" clId="{16A1351E-C712-4F92-8701-6981DAC79D29}" dt="2026-09-06T14:59:06.379" v="1280" actId="27636"/>
        <pc:sldMkLst>
          <pc:docMk/>
          <pc:sldMk cId="3517043357" sldId="662"/>
        </pc:sldMkLst>
        <pc:spChg chg="mod">
          <ac:chgData name="Emily Bothfeld" userId="dafff253-667d-41f7-a646-051c0c58f757" providerId="ADAL" clId="{16A1351E-C712-4F92-8701-6981DAC79D29}" dt="2026-09-06T14:59:06.379" v="1280" actId="27636"/>
          <ac:spMkLst>
            <pc:docMk/>
            <pc:sldMk cId="3517043357" sldId="662"/>
            <ac:spMk id="10" creationId="{52E9E137-DE4E-4C85-C4FE-B75B1C9E855A}"/>
          </ac:spMkLst>
        </pc:spChg>
      </pc:sldChg>
      <pc:sldChg chg="modSp mod">
        <pc:chgData name="Emily Bothfeld" userId="dafff253-667d-41f7-a646-051c0c58f757" providerId="ADAL" clId="{16A1351E-C712-4F92-8701-6981DAC79D29}" dt="2026-09-08T21:29:32.632" v="6283" actId="20577"/>
        <pc:sldMkLst>
          <pc:docMk/>
          <pc:sldMk cId="3189564454" sldId="664"/>
        </pc:sldMkLst>
        <pc:spChg chg="mod">
          <ac:chgData name="Emily Bothfeld" userId="dafff253-667d-41f7-a646-051c0c58f757" providerId="ADAL" clId="{16A1351E-C712-4F92-8701-6981DAC79D29}" dt="2026-09-08T21:29:32.632" v="6283" actId="20577"/>
          <ac:spMkLst>
            <pc:docMk/>
            <pc:sldMk cId="3189564454" sldId="664"/>
            <ac:spMk id="10" creationId="{F39AE6F2-F4CC-FE21-FF59-BE82C65DD2C5}"/>
          </ac:spMkLst>
        </pc:spChg>
      </pc:sldChg>
      <pc:sldChg chg="modSp mod">
        <pc:chgData name="Emily Bothfeld" userId="dafff253-667d-41f7-a646-051c0c58f757" providerId="ADAL" clId="{16A1351E-C712-4F92-8701-6981DAC79D29}" dt="2026-09-08T20:25:02.179" v="3125" actId="27636"/>
        <pc:sldMkLst>
          <pc:docMk/>
          <pc:sldMk cId="2667518461" sldId="669"/>
        </pc:sldMkLst>
        <pc:spChg chg="mod">
          <ac:chgData name="Emily Bothfeld" userId="dafff253-667d-41f7-a646-051c0c58f757" providerId="ADAL" clId="{16A1351E-C712-4F92-8701-6981DAC79D29}" dt="2026-09-08T20:25:02.179" v="3125" actId="27636"/>
          <ac:spMkLst>
            <pc:docMk/>
            <pc:sldMk cId="2667518461" sldId="669"/>
            <ac:spMk id="10" creationId="{7165F2A5-FFB1-CDA0-E401-CA012D455520}"/>
          </ac:spMkLst>
        </pc:spChg>
      </pc:sldChg>
      <pc:sldChg chg="addSp delSp modSp mod">
        <pc:chgData name="Emily Bothfeld" userId="dafff253-667d-41f7-a646-051c0c58f757" providerId="ADAL" clId="{16A1351E-C712-4F92-8701-6981DAC79D29}" dt="2026-09-06T14:21:32.494" v="125" actId="1076"/>
        <pc:sldMkLst>
          <pc:docMk/>
          <pc:sldMk cId="3324964355" sldId="671"/>
        </pc:sldMkLst>
        <pc:spChg chg="mod">
          <ac:chgData name="Emily Bothfeld" userId="dafff253-667d-41f7-a646-051c0c58f757" providerId="ADAL" clId="{16A1351E-C712-4F92-8701-6981DAC79D29}" dt="2026-09-06T14:18:23.563" v="113" actId="20577"/>
          <ac:spMkLst>
            <pc:docMk/>
            <pc:sldMk cId="3324964355" sldId="671"/>
            <ac:spMk id="3" creationId="{0510A820-8C6F-AC97-68AC-3339AD1C82FC}"/>
          </ac:spMkLst>
        </pc:spChg>
        <pc:picChg chg="add mod">
          <ac:chgData name="Emily Bothfeld" userId="dafff253-667d-41f7-a646-051c0c58f757" providerId="ADAL" clId="{16A1351E-C712-4F92-8701-6981DAC79D29}" dt="2026-09-06T14:21:32.494" v="125" actId="1076"/>
          <ac:picMkLst>
            <pc:docMk/>
            <pc:sldMk cId="3324964355" sldId="671"/>
            <ac:picMk id="5" creationId="{07497F6B-4714-02F1-5973-9666C446141F}"/>
          </ac:picMkLst>
        </pc:picChg>
      </pc:sldChg>
      <pc:sldChg chg="modSp mod">
        <pc:chgData name="Emily Bothfeld" userId="dafff253-667d-41f7-a646-051c0c58f757" providerId="ADAL" clId="{16A1351E-C712-4F92-8701-6981DAC79D29}" dt="2026-09-06T14:59:06.477" v="1281" actId="27636"/>
        <pc:sldMkLst>
          <pc:docMk/>
          <pc:sldMk cId="3014568592" sldId="677"/>
        </pc:sldMkLst>
        <pc:spChg chg="mod">
          <ac:chgData name="Emily Bothfeld" userId="dafff253-667d-41f7-a646-051c0c58f757" providerId="ADAL" clId="{16A1351E-C712-4F92-8701-6981DAC79D29}" dt="2026-09-06T14:59:06.477" v="1281" actId="27636"/>
          <ac:spMkLst>
            <pc:docMk/>
            <pc:sldMk cId="3014568592" sldId="677"/>
            <ac:spMk id="3" creationId="{BFC69C30-F553-971C-22F7-71C9D031C655}"/>
          </ac:spMkLst>
        </pc:spChg>
      </pc:sldChg>
      <pc:sldChg chg="modSp mod">
        <pc:chgData name="Emily Bothfeld" userId="dafff253-667d-41f7-a646-051c0c58f757" providerId="ADAL" clId="{16A1351E-C712-4F92-8701-6981DAC79D29}" dt="2026-09-06T14:59:06.494" v="1282" actId="27636"/>
        <pc:sldMkLst>
          <pc:docMk/>
          <pc:sldMk cId="397628578" sldId="682"/>
        </pc:sldMkLst>
        <pc:spChg chg="mod">
          <ac:chgData name="Emily Bothfeld" userId="dafff253-667d-41f7-a646-051c0c58f757" providerId="ADAL" clId="{16A1351E-C712-4F92-8701-6981DAC79D29}" dt="2026-09-06T14:59:06.494" v="1282" actId="27636"/>
          <ac:spMkLst>
            <pc:docMk/>
            <pc:sldMk cId="397628578" sldId="682"/>
            <ac:spMk id="3" creationId="{EEB63C74-794C-1E33-C700-70B532A4A110}"/>
          </ac:spMkLst>
        </pc:spChg>
      </pc:sldChg>
      <pc:sldChg chg="modSp mod">
        <pc:chgData name="Emily Bothfeld" userId="dafff253-667d-41f7-a646-051c0c58f757" providerId="ADAL" clId="{16A1351E-C712-4F92-8701-6981DAC79D29}" dt="2026-09-08T19:08:03.496" v="1497" actId="20577"/>
        <pc:sldMkLst>
          <pc:docMk/>
          <pc:sldMk cId="151801008" sldId="685"/>
        </pc:sldMkLst>
        <pc:spChg chg="mod">
          <ac:chgData name="Emily Bothfeld" userId="dafff253-667d-41f7-a646-051c0c58f757" providerId="ADAL" clId="{16A1351E-C712-4F92-8701-6981DAC79D29}" dt="2026-09-06T14:21:52.992" v="209" actId="20577"/>
          <ac:spMkLst>
            <pc:docMk/>
            <pc:sldMk cId="151801008" sldId="685"/>
            <ac:spMk id="3" creationId="{E18C9B2C-9D74-E35B-B517-850577DF326F}"/>
          </ac:spMkLst>
        </pc:spChg>
        <pc:spChg chg="mod">
          <ac:chgData name="Emily Bothfeld" userId="dafff253-667d-41f7-a646-051c0c58f757" providerId="ADAL" clId="{16A1351E-C712-4F92-8701-6981DAC79D29}" dt="2026-09-08T19:08:03.496" v="1497" actId="20577"/>
          <ac:spMkLst>
            <pc:docMk/>
            <pc:sldMk cId="151801008" sldId="685"/>
            <ac:spMk id="10" creationId="{FA3E00FD-6253-8B77-6EE6-00D18FD5251A}"/>
          </ac:spMkLst>
        </pc:spChg>
      </pc:sldChg>
      <pc:sldChg chg="modSp mod">
        <pc:chgData name="Emily Bothfeld" userId="dafff253-667d-41f7-a646-051c0c58f757" providerId="ADAL" clId="{16A1351E-C712-4F92-8701-6981DAC79D29}" dt="2026-09-06T14:15:54.449" v="90" actId="20577"/>
        <pc:sldMkLst>
          <pc:docMk/>
          <pc:sldMk cId="850771442" sldId="687"/>
        </pc:sldMkLst>
        <pc:spChg chg="mod">
          <ac:chgData name="Emily Bothfeld" userId="dafff253-667d-41f7-a646-051c0c58f757" providerId="ADAL" clId="{16A1351E-C712-4F92-8701-6981DAC79D29}" dt="2026-09-06T14:15:54.449" v="90" actId="20577"/>
          <ac:spMkLst>
            <pc:docMk/>
            <pc:sldMk cId="850771442" sldId="687"/>
            <ac:spMk id="10" creationId="{62B92CB2-8629-6B2E-3BBC-B5787711769F}"/>
          </ac:spMkLst>
        </pc:spChg>
      </pc:sldChg>
      <pc:sldChg chg="modSp mod">
        <pc:chgData name="Emily Bothfeld" userId="dafff253-667d-41f7-a646-051c0c58f757" providerId="ADAL" clId="{16A1351E-C712-4F92-8701-6981DAC79D29}" dt="2026-09-06T14:16:06.343" v="91" actId="20577"/>
        <pc:sldMkLst>
          <pc:docMk/>
          <pc:sldMk cId="3886668126" sldId="688"/>
        </pc:sldMkLst>
        <pc:spChg chg="mod">
          <ac:chgData name="Emily Bothfeld" userId="dafff253-667d-41f7-a646-051c0c58f757" providerId="ADAL" clId="{16A1351E-C712-4F92-8701-6981DAC79D29}" dt="2026-09-06T14:16:06.343" v="91" actId="20577"/>
          <ac:spMkLst>
            <pc:docMk/>
            <pc:sldMk cId="3886668126" sldId="688"/>
            <ac:spMk id="10" creationId="{0C4D6E89-2FB9-5BB3-966C-3F6F82E1BA2B}"/>
          </ac:spMkLst>
        </pc:spChg>
      </pc:sldChg>
      <pc:sldChg chg="modNotes">
        <pc:chgData name="Emily Bothfeld" userId="dafff253-667d-41f7-a646-051c0c58f757" providerId="ADAL" clId="{16A1351E-C712-4F92-8701-6981DAC79D29}" dt="2026-09-24T16:24:54.797" v="6362" actId="368"/>
        <pc:sldMkLst>
          <pc:docMk/>
          <pc:sldMk cId="595583258" sldId="689"/>
        </pc:sldMkLst>
      </pc:sldChg>
      <pc:sldChg chg="modNotes">
        <pc:chgData name="Emily Bothfeld" userId="dafff253-667d-41f7-a646-051c0c58f757" providerId="ADAL" clId="{16A1351E-C712-4F92-8701-6981DAC79D29}" dt="2026-09-24T16:24:54.797" v="6364" actId="368"/>
        <pc:sldMkLst>
          <pc:docMk/>
          <pc:sldMk cId="598038626" sldId="690"/>
        </pc:sldMkLst>
      </pc:sldChg>
      <pc:sldChg chg="modNotesTx">
        <pc:chgData name="Emily Bothfeld" userId="dafff253-667d-41f7-a646-051c0c58f757" providerId="ADAL" clId="{16A1351E-C712-4F92-8701-6981DAC79D29}" dt="2026-09-06T14:16:36.742" v="92" actId="20577"/>
        <pc:sldMkLst>
          <pc:docMk/>
          <pc:sldMk cId="1231001169" sldId="691"/>
        </pc:sldMkLst>
      </pc:sldChg>
      <pc:sldChg chg="modSp mod">
        <pc:chgData name="Emily Bothfeld" userId="dafff253-667d-41f7-a646-051c0c58f757" providerId="ADAL" clId="{16A1351E-C712-4F92-8701-6981DAC79D29}" dt="2026-09-08T20:25:56.645" v="3130" actId="27636"/>
        <pc:sldMkLst>
          <pc:docMk/>
          <pc:sldMk cId="2943149067" sldId="692"/>
        </pc:sldMkLst>
        <pc:spChg chg="mod">
          <ac:chgData name="Emily Bothfeld" userId="dafff253-667d-41f7-a646-051c0c58f757" providerId="ADAL" clId="{16A1351E-C712-4F92-8701-6981DAC79D29}" dt="2026-09-08T20:25:56.645" v="3130" actId="27636"/>
          <ac:spMkLst>
            <pc:docMk/>
            <pc:sldMk cId="2943149067" sldId="692"/>
            <ac:spMk id="10" creationId="{0C974CB0-3DB6-C6A7-E899-3E11A911026F}"/>
          </ac:spMkLst>
        </pc:spChg>
      </pc:sldChg>
      <pc:sldChg chg="modSp mod modNotes modNotesTx">
        <pc:chgData name="Emily Bothfeld" userId="dafff253-667d-41f7-a646-051c0c58f757" providerId="ADAL" clId="{16A1351E-C712-4F92-8701-6981DAC79D29}" dt="2026-09-24T16:24:54.812" v="6366" actId="368"/>
        <pc:sldMkLst>
          <pc:docMk/>
          <pc:sldMk cId="2543534975" sldId="693"/>
        </pc:sldMkLst>
        <pc:spChg chg="mod">
          <ac:chgData name="Emily Bothfeld" userId="dafff253-667d-41f7-a646-051c0c58f757" providerId="ADAL" clId="{16A1351E-C712-4F92-8701-6981DAC79D29}" dt="2026-09-08T20:26:09.623" v="3132" actId="20577"/>
          <ac:spMkLst>
            <pc:docMk/>
            <pc:sldMk cId="2543534975" sldId="693"/>
            <ac:spMk id="10" creationId="{FE908458-0E96-DCD3-EA93-5B4666EF868D}"/>
          </ac:spMkLst>
        </pc:spChg>
      </pc:sldChg>
      <pc:sldChg chg="modSp mod modNotes">
        <pc:chgData name="Emily Bothfeld" userId="dafff253-667d-41f7-a646-051c0c58f757" providerId="ADAL" clId="{16A1351E-C712-4F92-8701-6981DAC79D29}" dt="2026-09-24T16:24:54.828" v="6368" actId="368"/>
        <pc:sldMkLst>
          <pc:docMk/>
          <pc:sldMk cId="4267857173" sldId="717"/>
        </pc:sldMkLst>
        <pc:spChg chg="mod">
          <ac:chgData name="Emily Bothfeld" userId="dafff253-667d-41f7-a646-051c0c58f757" providerId="ADAL" clId="{16A1351E-C712-4F92-8701-6981DAC79D29}" dt="2026-09-06T14:38:09.374" v="484" actId="20577"/>
          <ac:spMkLst>
            <pc:docMk/>
            <pc:sldMk cId="4267857173" sldId="717"/>
            <ac:spMk id="10" creationId="{4657B712-3841-736D-9716-9BCA3D466582}"/>
          </ac:spMkLst>
        </pc:spChg>
      </pc:sldChg>
      <pc:sldChg chg="modNotes">
        <pc:chgData name="Emily Bothfeld" userId="dafff253-667d-41f7-a646-051c0c58f757" providerId="ADAL" clId="{16A1351E-C712-4F92-8701-6981DAC79D29}" dt="2026-09-24T16:24:54.828" v="6370" actId="368"/>
        <pc:sldMkLst>
          <pc:docMk/>
          <pc:sldMk cId="2433903447" sldId="718"/>
        </pc:sldMkLst>
      </pc:sldChg>
      <pc:sldChg chg="modSp mod">
        <pc:chgData name="Emily Bothfeld" userId="dafff253-667d-41f7-a646-051c0c58f757" providerId="ADAL" clId="{16A1351E-C712-4F92-8701-6981DAC79D29}" dt="2026-09-08T21:31:46.947" v="6340" actId="6549"/>
        <pc:sldMkLst>
          <pc:docMk/>
          <pc:sldMk cId="124624633" sldId="719"/>
        </pc:sldMkLst>
        <pc:spChg chg="mod">
          <ac:chgData name="Emily Bothfeld" userId="dafff253-667d-41f7-a646-051c0c58f757" providerId="ADAL" clId="{16A1351E-C712-4F92-8701-6981DAC79D29}" dt="2026-09-08T21:31:46.947" v="6340" actId="6549"/>
          <ac:spMkLst>
            <pc:docMk/>
            <pc:sldMk cId="124624633" sldId="719"/>
            <ac:spMk id="10" creationId="{3DBCBC7A-C665-9C67-B127-E44747E2526B}"/>
          </ac:spMkLst>
        </pc:spChg>
      </pc:sldChg>
      <pc:sldChg chg="modSp mod modNotes">
        <pc:chgData name="Emily Bothfeld" userId="dafff253-667d-41f7-a646-051c0c58f757" providerId="ADAL" clId="{16A1351E-C712-4F92-8701-6981DAC79D29}" dt="2026-09-24T16:24:54.828" v="6372" actId="368"/>
        <pc:sldMkLst>
          <pc:docMk/>
          <pc:sldMk cId="639171129" sldId="720"/>
        </pc:sldMkLst>
        <pc:spChg chg="mod">
          <ac:chgData name="Emily Bothfeld" userId="dafff253-667d-41f7-a646-051c0c58f757" providerId="ADAL" clId="{16A1351E-C712-4F92-8701-6981DAC79D29}" dt="2026-09-08T20:27:46.480" v="3154" actId="255"/>
          <ac:spMkLst>
            <pc:docMk/>
            <pc:sldMk cId="639171129" sldId="720"/>
            <ac:spMk id="10" creationId="{D9014FDC-E6A0-9D41-EA40-681232FA2373}"/>
          </ac:spMkLst>
        </pc:spChg>
      </pc:sldChg>
      <pc:sldChg chg="modNotes">
        <pc:chgData name="Emily Bothfeld" userId="dafff253-667d-41f7-a646-051c0c58f757" providerId="ADAL" clId="{16A1351E-C712-4F92-8701-6981DAC79D29}" dt="2026-09-24T16:24:54.828" v="6374" actId="368"/>
        <pc:sldMkLst>
          <pc:docMk/>
          <pc:sldMk cId="1123575664" sldId="721"/>
        </pc:sldMkLst>
      </pc:sldChg>
      <pc:sldChg chg="modNotes">
        <pc:chgData name="Emily Bothfeld" userId="dafff253-667d-41f7-a646-051c0c58f757" providerId="ADAL" clId="{16A1351E-C712-4F92-8701-6981DAC79D29}" dt="2026-09-24T16:24:54.845" v="6376" actId="368"/>
        <pc:sldMkLst>
          <pc:docMk/>
          <pc:sldMk cId="3334364510" sldId="722"/>
        </pc:sldMkLst>
      </pc:sldChg>
      <pc:sldChg chg="modNotes">
        <pc:chgData name="Emily Bothfeld" userId="dafff253-667d-41f7-a646-051c0c58f757" providerId="ADAL" clId="{16A1351E-C712-4F92-8701-6981DAC79D29}" dt="2026-09-24T16:24:54.845" v="6378" actId="368"/>
        <pc:sldMkLst>
          <pc:docMk/>
          <pc:sldMk cId="4233308959" sldId="723"/>
        </pc:sldMkLst>
      </pc:sldChg>
      <pc:sldChg chg="modNotes">
        <pc:chgData name="Emily Bothfeld" userId="dafff253-667d-41f7-a646-051c0c58f757" providerId="ADAL" clId="{16A1351E-C712-4F92-8701-6981DAC79D29}" dt="2026-09-24T16:24:54.845" v="6380" actId="368"/>
        <pc:sldMkLst>
          <pc:docMk/>
          <pc:sldMk cId="2993805183" sldId="724"/>
        </pc:sldMkLst>
      </pc:sldChg>
      <pc:sldChg chg="modNotes">
        <pc:chgData name="Emily Bothfeld" userId="dafff253-667d-41f7-a646-051c0c58f757" providerId="ADAL" clId="{16A1351E-C712-4F92-8701-6981DAC79D29}" dt="2026-09-24T16:24:54.845" v="6382" actId="368"/>
        <pc:sldMkLst>
          <pc:docMk/>
          <pc:sldMk cId="580338193" sldId="725"/>
        </pc:sldMkLst>
      </pc:sldChg>
      <pc:sldChg chg="modNotes">
        <pc:chgData name="Emily Bothfeld" userId="dafff253-667d-41f7-a646-051c0c58f757" providerId="ADAL" clId="{16A1351E-C712-4F92-8701-6981DAC79D29}" dt="2026-09-24T16:24:54.860" v="6384" actId="368"/>
        <pc:sldMkLst>
          <pc:docMk/>
          <pc:sldMk cId="3457111818" sldId="726"/>
        </pc:sldMkLst>
      </pc:sldChg>
      <pc:sldChg chg="modSp mod modNotes">
        <pc:chgData name="Emily Bothfeld" userId="dafff253-667d-41f7-a646-051c0c58f757" providerId="ADAL" clId="{16A1351E-C712-4F92-8701-6981DAC79D29}" dt="2026-09-24T16:24:54.860" v="6386" actId="368"/>
        <pc:sldMkLst>
          <pc:docMk/>
          <pc:sldMk cId="3428046961" sldId="727"/>
        </pc:sldMkLst>
        <pc:spChg chg="mod">
          <ac:chgData name="Emily Bothfeld" userId="dafff253-667d-41f7-a646-051c0c58f757" providerId="ADAL" clId="{16A1351E-C712-4F92-8701-6981DAC79D29}" dt="2026-09-08T20:28:15.606" v="3156" actId="27636"/>
          <ac:spMkLst>
            <pc:docMk/>
            <pc:sldMk cId="3428046961" sldId="727"/>
            <ac:spMk id="10" creationId="{54F0B2A1-A4C8-839A-24DE-A72E0AC5EC6A}"/>
          </ac:spMkLst>
        </pc:spChg>
      </pc:sldChg>
      <pc:sldChg chg="modSp mod modNotes">
        <pc:chgData name="Emily Bothfeld" userId="dafff253-667d-41f7-a646-051c0c58f757" providerId="ADAL" clId="{16A1351E-C712-4F92-8701-6981DAC79D29}" dt="2026-09-24T16:24:54.860" v="6388" actId="368"/>
        <pc:sldMkLst>
          <pc:docMk/>
          <pc:sldMk cId="635769114" sldId="728"/>
        </pc:sldMkLst>
        <pc:spChg chg="mod">
          <ac:chgData name="Emily Bothfeld" userId="dafff253-667d-41f7-a646-051c0c58f757" providerId="ADAL" clId="{16A1351E-C712-4F92-8701-6981DAC79D29}" dt="2026-09-06T14:39:09.339" v="485" actId="20577"/>
          <ac:spMkLst>
            <pc:docMk/>
            <pc:sldMk cId="635769114" sldId="728"/>
            <ac:spMk id="10" creationId="{4E3626C5-D699-86B6-F1F4-803B893E952F}"/>
          </ac:spMkLst>
        </pc:spChg>
      </pc:sldChg>
      <pc:sldChg chg="modSp mod modNotes">
        <pc:chgData name="Emily Bothfeld" userId="dafff253-667d-41f7-a646-051c0c58f757" providerId="ADAL" clId="{16A1351E-C712-4F92-8701-6981DAC79D29}" dt="2026-09-24T16:24:54.860" v="6390" actId="368"/>
        <pc:sldMkLst>
          <pc:docMk/>
          <pc:sldMk cId="1770937650" sldId="729"/>
        </pc:sldMkLst>
        <pc:spChg chg="mod">
          <ac:chgData name="Emily Bothfeld" userId="dafff253-667d-41f7-a646-051c0c58f757" providerId="ADAL" clId="{16A1351E-C712-4F92-8701-6981DAC79D29}" dt="2026-09-06T14:51:30.660" v="1111" actId="20577"/>
          <ac:spMkLst>
            <pc:docMk/>
            <pc:sldMk cId="1770937650" sldId="729"/>
            <ac:spMk id="10" creationId="{EDEB3F18-42A3-D439-AAF3-19D9FBA0F606}"/>
          </ac:spMkLst>
        </pc:spChg>
      </pc:sldChg>
      <pc:sldChg chg="modSp mod modNotes">
        <pc:chgData name="Emily Bothfeld" userId="dafff253-667d-41f7-a646-051c0c58f757" providerId="ADAL" clId="{16A1351E-C712-4F92-8701-6981DAC79D29}" dt="2026-09-24T16:24:54.860" v="6392" actId="368"/>
        <pc:sldMkLst>
          <pc:docMk/>
          <pc:sldMk cId="1729807022" sldId="730"/>
        </pc:sldMkLst>
        <pc:spChg chg="mod">
          <ac:chgData name="Emily Bothfeld" userId="dafff253-667d-41f7-a646-051c0c58f757" providerId="ADAL" clId="{16A1351E-C712-4F92-8701-6981DAC79D29}" dt="2026-09-06T14:50:45.186" v="1056" actId="20577"/>
          <ac:spMkLst>
            <pc:docMk/>
            <pc:sldMk cId="1729807022" sldId="730"/>
            <ac:spMk id="10" creationId="{FC4774DD-AA53-D101-FC55-768A5BFBB4CA}"/>
          </ac:spMkLst>
        </pc:spChg>
      </pc:sldChg>
      <pc:sldChg chg="modSp mod modNotes">
        <pc:chgData name="Emily Bothfeld" userId="dafff253-667d-41f7-a646-051c0c58f757" providerId="ADAL" clId="{16A1351E-C712-4F92-8701-6981DAC79D29}" dt="2026-09-24T16:24:54.876" v="6394" actId="368"/>
        <pc:sldMkLst>
          <pc:docMk/>
          <pc:sldMk cId="2171909950" sldId="731"/>
        </pc:sldMkLst>
        <pc:spChg chg="mod">
          <ac:chgData name="Emily Bothfeld" userId="dafff253-667d-41f7-a646-051c0c58f757" providerId="ADAL" clId="{16A1351E-C712-4F92-8701-6981DAC79D29}" dt="2026-09-06T14:39:21.730" v="493" actId="20577"/>
          <ac:spMkLst>
            <pc:docMk/>
            <pc:sldMk cId="2171909950" sldId="731"/>
            <ac:spMk id="10" creationId="{E14F62F4-C954-AD48-5D2F-BCE65926F559}"/>
          </ac:spMkLst>
        </pc:spChg>
      </pc:sldChg>
      <pc:sldChg chg="modNotes">
        <pc:chgData name="Emily Bothfeld" userId="dafff253-667d-41f7-a646-051c0c58f757" providerId="ADAL" clId="{16A1351E-C712-4F92-8701-6981DAC79D29}" dt="2026-09-24T16:24:54.877" v="6396" actId="368"/>
        <pc:sldMkLst>
          <pc:docMk/>
          <pc:sldMk cId="3382221188" sldId="732"/>
        </pc:sldMkLst>
      </pc:sldChg>
      <pc:sldChg chg="modSp mod modNotes">
        <pc:chgData name="Emily Bothfeld" userId="dafff253-667d-41f7-a646-051c0c58f757" providerId="ADAL" clId="{16A1351E-C712-4F92-8701-6981DAC79D29}" dt="2026-09-24T16:24:54.877" v="6398" actId="368"/>
        <pc:sldMkLst>
          <pc:docMk/>
          <pc:sldMk cId="2733427333" sldId="733"/>
        </pc:sldMkLst>
        <pc:spChg chg="mod">
          <ac:chgData name="Emily Bothfeld" userId="dafff253-667d-41f7-a646-051c0c58f757" providerId="ADAL" clId="{16A1351E-C712-4F92-8701-6981DAC79D29}" dt="2026-09-06T14:39:40.809" v="516" actId="20577"/>
          <ac:spMkLst>
            <pc:docMk/>
            <pc:sldMk cId="2733427333" sldId="733"/>
            <ac:spMk id="3" creationId="{C4C4EBDB-C77B-8749-7504-9AB9B3E2CF35}"/>
          </ac:spMkLst>
        </pc:spChg>
      </pc:sldChg>
      <pc:sldChg chg="modNotes">
        <pc:chgData name="Emily Bothfeld" userId="dafff253-667d-41f7-a646-051c0c58f757" providerId="ADAL" clId="{16A1351E-C712-4F92-8701-6981DAC79D29}" dt="2026-09-24T16:24:54.877" v="6402" actId="368"/>
        <pc:sldMkLst>
          <pc:docMk/>
          <pc:sldMk cId="636653185" sldId="735"/>
        </pc:sldMkLst>
      </pc:sldChg>
      <pc:sldChg chg="modSp mod modNotes">
        <pc:chgData name="Emily Bothfeld" userId="dafff253-667d-41f7-a646-051c0c58f757" providerId="ADAL" clId="{16A1351E-C712-4F92-8701-6981DAC79D29}" dt="2026-09-24T16:24:54.892" v="6404" actId="368"/>
        <pc:sldMkLst>
          <pc:docMk/>
          <pc:sldMk cId="4275584723" sldId="736"/>
        </pc:sldMkLst>
        <pc:spChg chg="mod">
          <ac:chgData name="Emily Bothfeld" userId="dafff253-667d-41f7-a646-051c0c58f757" providerId="ADAL" clId="{16A1351E-C712-4F92-8701-6981DAC79D29}" dt="2026-09-08T20:29:55.985" v="3174" actId="20577"/>
          <ac:spMkLst>
            <pc:docMk/>
            <pc:sldMk cId="4275584723" sldId="736"/>
            <ac:spMk id="10" creationId="{A70A9C5C-E91B-D363-3491-8255F961EB39}"/>
          </ac:spMkLst>
        </pc:spChg>
      </pc:sldChg>
      <pc:sldChg chg="modSp mod modNotes">
        <pc:chgData name="Emily Bothfeld" userId="dafff253-667d-41f7-a646-051c0c58f757" providerId="ADAL" clId="{16A1351E-C712-4F92-8701-6981DAC79D29}" dt="2026-09-24T16:24:54.892" v="6410" actId="368"/>
        <pc:sldMkLst>
          <pc:docMk/>
          <pc:sldMk cId="1408961655" sldId="738"/>
        </pc:sldMkLst>
        <pc:spChg chg="mod">
          <ac:chgData name="Emily Bothfeld" userId="dafff253-667d-41f7-a646-051c0c58f757" providerId="ADAL" clId="{16A1351E-C712-4F92-8701-6981DAC79D29}" dt="2026-09-08T20:34:36.213" v="3598" actId="20577"/>
          <ac:spMkLst>
            <pc:docMk/>
            <pc:sldMk cId="1408961655" sldId="738"/>
            <ac:spMk id="10" creationId="{A7703D5B-8A89-4FB2-3441-14861495DEE3}"/>
          </ac:spMkLst>
        </pc:spChg>
        <pc:picChg chg="mod">
          <ac:chgData name="Emily Bothfeld" userId="dafff253-667d-41f7-a646-051c0c58f757" providerId="ADAL" clId="{16A1351E-C712-4F92-8701-6981DAC79D29}" dt="2026-09-08T20:34:34.450" v="3596" actId="14100"/>
          <ac:picMkLst>
            <pc:docMk/>
            <pc:sldMk cId="1408961655" sldId="738"/>
            <ac:picMk id="2" creationId="{7F575337-0188-621F-D23F-60CE3F2C6AF2}"/>
          </ac:picMkLst>
        </pc:picChg>
      </pc:sldChg>
      <pc:sldChg chg="modSp mod modNotes">
        <pc:chgData name="Emily Bothfeld" userId="dafff253-667d-41f7-a646-051c0c58f757" providerId="ADAL" clId="{16A1351E-C712-4F92-8701-6981DAC79D29}" dt="2026-09-24T16:24:54.892" v="6412" actId="368"/>
        <pc:sldMkLst>
          <pc:docMk/>
          <pc:sldMk cId="3536103150" sldId="739"/>
        </pc:sldMkLst>
        <pc:spChg chg="mod">
          <ac:chgData name="Emily Bothfeld" userId="dafff253-667d-41f7-a646-051c0c58f757" providerId="ADAL" clId="{16A1351E-C712-4F92-8701-6981DAC79D29}" dt="2026-09-08T20:33:30.169" v="3545" actId="20577"/>
          <ac:spMkLst>
            <pc:docMk/>
            <pc:sldMk cId="3536103150" sldId="739"/>
            <ac:spMk id="10" creationId="{5F7638BD-84A5-7763-4488-5272BEA4997E}"/>
          </ac:spMkLst>
        </pc:spChg>
      </pc:sldChg>
      <pc:sldChg chg="modSp mod modNotes">
        <pc:chgData name="Emily Bothfeld" userId="dafff253-667d-41f7-a646-051c0c58f757" providerId="ADAL" clId="{16A1351E-C712-4F92-8701-6981DAC79D29}" dt="2026-09-24T16:24:54.908" v="6414" actId="368"/>
        <pc:sldMkLst>
          <pc:docMk/>
          <pc:sldMk cId="2876568863" sldId="740"/>
        </pc:sldMkLst>
        <pc:spChg chg="mod">
          <ac:chgData name="Emily Bothfeld" userId="dafff253-667d-41f7-a646-051c0c58f757" providerId="ADAL" clId="{16A1351E-C712-4F92-8701-6981DAC79D29}" dt="2026-09-08T20:35:16.798" v="3809" actId="20577"/>
          <ac:spMkLst>
            <pc:docMk/>
            <pc:sldMk cId="2876568863" sldId="740"/>
            <ac:spMk id="3" creationId="{FC397DBD-4B71-F683-3336-A53C4B3380B7}"/>
          </ac:spMkLst>
        </pc:spChg>
        <pc:spChg chg="mod">
          <ac:chgData name="Emily Bothfeld" userId="dafff253-667d-41f7-a646-051c0c58f757" providerId="ADAL" clId="{16A1351E-C712-4F92-8701-6981DAC79D29}" dt="2026-09-08T20:35:19.228" v="3811" actId="20577"/>
          <ac:spMkLst>
            <pc:docMk/>
            <pc:sldMk cId="2876568863" sldId="740"/>
            <ac:spMk id="10" creationId="{3A6F54E9-A800-3C8C-34A5-5891111B8CF9}"/>
          </ac:spMkLst>
        </pc:spChg>
      </pc:sldChg>
      <pc:sldChg chg="modNotes">
        <pc:chgData name="Emily Bothfeld" userId="dafff253-667d-41f7-a646-051c0c58f757" providerId="ADAL" clId="{16A1351E-C712-4F92-8701-6981DAC79D29}" dt="2026-09-24T16:24:54.908" v="6416" actId="368"/>
        <pc:sldMkLst>
          <pc:docMk/>
          <pc:sldMk cId="2501664479" sldId="741"/>
        </pc:sldMkLst>
      </pc:sldChg>
      <pc:sldChg chg="modNotes">
        <pc:chgData name="Emily Bothfeld" userId="dafff253-667d-41f7-a646-051c0c58f757" providerId="ADAL" clId="{16A1351E-C712-4F92-8701-6981DAC79D29}" dt="2026-09-24T16:24:54.908" v="6418" actId="368"/>
        <pc:sldMkLst>
          <pc:docMk/>
          <pc:sldMk cId="569181268" sldId="742"/>
        </pc:sldMkLst>
      </pc:sldChg>
      <pc:sldChg chg="modSp mod modNotes">
        <pc:chgData name="Emily Bothfeld" userId="dafff253-667d-41f7-a646-051c0c58f757" providerId="ADAL" clId="{16A1351E-C712-4F92-8701-6981DAC79D29}" dt="2026-09-24T16:24:54.908" v="6420" actId="368"/>
        <pc:sldMkLst>
          <pc:docMk/>
          <pc:sldMk cId="479555047" sldId="743"/>
        </pc:sldMkLst>
        <pc:spChg chg="mod">
          <ac:chgData name="Emily Bothfeld" userId="dafff253-667d-41f7-a646-051c0c58f757" providerId="ADAL" clId="{16A1351E-C712-4F92-8701-6981DAC79D29}" dt="2026-09-06T14:40:19.750" v="525" actId="20577"/>
          <ac:spMkLst>
            <pc:docMk/>
            <pc:sldMk cId="479555047" sldId="743"/>
            <ac:spMk id="10" creationId="{CB6918F5-AE85-25B7-B853-03633634637A}"/>
          </ac:spMkLst>
        </pc:spChg>
      </pc:sldChg>
      <pc:sldChg chg="modNotes">
        <pc:chgData name="Emily Bothfeld" userId="dafff253-667d-41f7-a646-051c0c58f757" providerId="ADAL" clId="{16A1351E-C712-4F92-8701-6981DAC79D29}" dt="2026-09-24T16:24:54.923" v="6424" actId="368"/>
        <pc:sldMkLst>
          <pc:docMk/>
          <pc:sldMk cId="50882761" sldId="744"/>
        </pc:sldMkLst>
      </pc:sldChg>
      <pc:sldChg chg="modSp mod modNotes">
        <pc:chgData name="Emily Bothfeld" userId="dafff253-667d-41f7-a646-051c0c58f757" providerId="ADAL" clId="{16A1351E-C712-4F92-8701-6981DAC79D29}" dt="2026-09-24T16:24:54.908" v="6422" actId="368"/>
        <pc:sldMkLst>
          <pc:docMk/>
          <pc:sldMk cId="178497196" sldId="745"/>
        </pc:sldMkLst>
        <pc:spChg chg="mod">
          <ac:chgData name="Emily Bothfeld" userId="dafff253-667d-41f7-a646-051c0c58f757" providerId="ADAL" clId="{16A1351E-C712-4F92-8701-6981DAC79D29}" dt="2026-09-06T14:51:51.777" v="1139" actId="20577"/>
          <ac:spMkLst>
            <pc:docMk/>
            <pc:sldMk cId="178497196" sldId="745"/>
            <ac:spMk id="10" creationId="{A2886E56-B2E7-0C12-3933-600919555533}"/>
          </ac:spMkLst>
        </pc:spChg>
      </pc:sldChg>
      <pc:sldChg chg="modNotes">
        <pc:chgData name="Emily Bothfeld" userId="dafff253-667d-41f7-a646-051c0c58f757" providerId="ADAL" clId="{16A1351E-C712-4F92-8701-6981DAC79D29}" dt="2026-09-24T16:24:54.923" v="6426" actId="368"/>
        <pc:sldMkLst>
          <pc:docMk/>
          <pc:sldMk cId="787538522" sldId="746"/>
        </pc:sldMkLst>
      </pc:sldChg>
      <pc:sldChg chg="modNotes">
        <pc:chgData name="Emily Bothfeld" userId="dafff253-667d-41f7-a646-051c0c58f757" providerId="ADAL" clId="{16A1351E-C712-4F92-8701-6981DAC79D29}" dt="2026-09-24T16:24:54.923" v="6428" actId="368"/>
        <pc:sldMkLst>
          <pc:docMk/>
          <pc:sldMk cId="3683063818" sldId="747"/>
        </pc:sldMkLst>
      </pc:sldChg>
      <pc:sldChg chg="modNotes">
        <pc:chgData name="Emily Bothfeld" userId="dafff253-667d-41f7-a646-051c0c58f757" providerId="ADAL" clId="{16A1351E-C712-4F92-8701-6981DAC79D29}" dt="2026-09-24T16:24:54.955" v="6450" actId="368"/>
        <pc:sldMkLst>
          <pc:docMk/>
          <pc:sldMk cId="934395064" sldId="828"/>
        </pc:sldMkLst>
      </pc:sldChg>
      <pc:sldChg chg="modSp mod modNotes">
        <pc:chgData name="Emily Bothfeld" userId="dafff253-667d-41f7-a646-051c0c58f757" providerId="ADAL" clId="{16A1351E-C712-4F92-8701-6981DAC79D29}" dt="2026-09-24T16:24:54.971" v="6452" actId="368"/>
        <pc:sldMkLst>
          <pc:docMk/>
          <pc:sldMk cId="3677973263" sldId="829"/>
        </pc:sldMkLst>
        <pc:spChg chg="mod">
          <ac:chgData name="Emily Bothfeld" userId="dafff253-667d-41f7-a646-051c0c58f757" providerId="ADAL" clId="{16A1351E-C712-4F92-8701-6981DAC79D29}" dt="2026-09-06T14:50:52.300" v="1063" actId="20577"/>
          <ac:spMkLst>
            <pc:docMk/>
            <pc:sldMk cId="3677973263" sldId="829"/>
            <ac:spMk id="6" creationId="{CEAA4BCC-5DB9-62C6-E46B-E0EB81652E94}"/>
          </ac:spMkLst>
        </pc:spChg>
      </pc:sldChg>
      <pc:sldChg chg="modSp mod modNotes">
        <pc:chgData name="Emily Bothfeld" userId="dafff253-667d-41f7-a646-051c0c58f757" providerId="ADAL" clId="{16A1351E-C712-4F92-8701-6981DAC79D29}" dt="2026-09-24T16:24:55.034" v="6494" actId="368"/>
        <pc:sldMkLst>
          <pc:docMk/>
          <pc:sldMk cId="2359657904" sldId="830"/>
        </pc:sldMkLst>
        <pc:spChg chg="mod">
          <ac:chgData name="Emily Bothfeld" userId="dafff253-667d-41f7-a646-051c0c58f757" providerId="ADAL" clId="{16A1351E-C712-4F92-8701-6981DAC79D29}" dt="2026-09-08T20:40:45.849" v="4078" actId="27636"/>
          <ac:spMkLst>
            <pc:docMk/>
            <pc:sldMk cId="2359657904" sldId="830"/>
            <ac:spMk id="10" creationId="{5B6E0604-6991-A0B8-B5FF-B65AD433A9E6}"/>
          </ac:spMkLst>
        </pc:spChg>
      </pc:sldChg>
      <pc:sldChg chg="modNotes">
        <pc:chgData name="Emily Bothfeld" userId="dafff253-667d-41f7-a646-051c0c58f757" providerId="ADAL" clId="{16A1351E-C712-4F92-8701-6981DAC79D29}" dt="2026-09-24T16:24:55.034" v="6496" actId="368"/>
        <pc:sldMkLst>
          <pc:docMk/>
          <pc:sldMk cId="1909057223" sldId="831"/>
        </pc:sldMkLst>
      </pc:sldChg>
      <pc:sldChg chg="modNotes">
        <pc:chgData name="Emily Bothfeld" userId="dafff253-667d-41f7-a646-051c0c58f757" providerId="ADAL" clId="{16A1351E-C712-4F92-8701-6981DAC79D29}" dt="2026-09-24T16:24:55.034" v="6498" actId="368"/>
        <pc:sldMkLst>
          <pc:docMk/>
          <pc:sldMk cId="3719121148" sldId="832"/>
        </pc:sldMkLst>
      </pc:sldChg>
      <pc:sldChg chg="modSp mod modNotes">
        <pc:chgData name="Emily Bothfeld" userId="dafff253-667d-41f7-a646-051c0c58f757" providerId="ADAL" clId="{16A1351E-C712-4F92-8701-6981DAC79D29}" dt="2026-09-24T16:24:55.049" v="6500" actId="368"/>
        <pc:sldMkLst>
          <pc:docMk/>
          <pc:sldMk cId="4120439155" sldId="833"/>
        </pc:sldMkLst>
        <pc:spChg chg="mod">
          <ac:chgData name="Emily Bothfeld" userId="dafff253-667d-41f7-a646-051c0c58f757" providerId="ADAL" clId="{16A1351E-C712-4F92-8701-6981DAC79D29}" dt="2026-09-08T19:14:49.545" v="2069" actId="255"/>
          <ac:spMkLst>
            <pc:docMk/>
            <pc:sldMk cId="4120439155" sldId="833"/>
            <ac:spMk id="10" creationId="{B8E49350-BA0F-27D7-E424-4A90AEB53AB2}"/>
          </ac:spMkLst>
        </pc:spChg>
      </pc:sldChg>
      <pc:sldChg chg="modSp mod modNotes">
        <pc:chgData name="Emily Bothfeld" userId="dafff253-667d-41f7-a646-051c0c58f757" providerId="ADAL" clId="{16A1351E-C712-4F92-8701-6981DAC79D29}" dt="2026-09-24T16:24:55.049" v="6502" actId="368"/>
        <pc:sldMkLst>
          <pc:docMk/>
          <pc:sldMk cId="582794629" sldId="834"/>
        </pc:sldMkLst>
        <pc:spChg chg="mod">
          <ac:chgData name="Emily Bothfeld" userId="dafff253-667d-41f7-a646-051c0c58f757" providerId="ADAL" clId="{16A1351E-C712-4F92-8701-6981DAC79D29}" dt="2026-09-08T20:41:21.979" v="4086" actId="27636"/>
          <ac:spMkLst>
            <pc:docMk/>
            <pc:sldMk cId="582794629" sldId="834"/>
            <ac:spMk id="10" creationId="{67277256-9DC9-60AC-93CA-A9F4A887FAD7}"/>
          </ac:spMkLst>
        </pc:spChg>
      </pc:sldChg>
      <pc:sldChg chg="modSp mod modNotes">
        <pc:chgData name="Emily Bothfeld" userId="dafff253-667d-41f7-a646-051c0c58f757" providerId="ADAL" clId="{16A1351E-C712-4F92-8701-6981DAC79D29}" dt="2026-09-24T16:24:55.049" v="6504" actId="368"/>
        <pc:sldMkLst>
          <pc:docMk/>
          <pc:sldMk cId="1071335717" sldId="835"/>
        </pc:sldMkLst>
        <pc:spChg chg="mod">
          <ac:chgData name="Emily Bothfeld" userId="dafff253-667d-41f7-a646-051c0c58f757" providerId="ADAL" clId="{16A1351E-C712-4F92-8701-6981DAC79D29}" dt="2026-09-08T20:42:48.449" v="4274" actId="20577"/>
          <ac:spMkLst>
            <pc:docMk/>
            <pc:sldMk cId="1071335717" sldId="835"/>
            <ac:spMk id="10" creationId="{16D78EAA-4899-A16F-6790-D962EA3C4A59}"/>
          </ac:spMkLst>
        </pc:spChg>
      </pc:sldChg>
      <pc:sldChg chg="modSp mod ord modNotes">
        <pc:chgData name="Emily Bothfeld" userId="dafff253-667d-41f7-a646-051c0c58f757" providerId="ADAL" clId="{16A1351E-C712-4F92-8701-6981DAC79D29}" dt="2026-09-24T16:24:55.145" v="6560" actId="368"/>
        <pc:sldMkLst>
          <pc:docMk/>
          <pc:sldMk cId="821645739" sldId="836"/>
        </pc:sldMkLst>
        <pc:spChg chg="mod">
          <ac:chgData name="Emily Bothfeld" userId="dafff253-667d-41f7-a646-051c0c58f757" providerId="ADAL" clId="{16A1351E-C712-4F92-8701-6981DAC79D29}" dt="2026-09-08T21:32:02.180" v="6350" actId="20577"/>
          <ac:spMkLst>
            <pc:docMk/>
            <pc:sldMk cId="821645739" sldId="836"/>
            <ac:spMk id="3" creationId="{411BA408-E094-C5F2-ED29-9B3F4FE4E125}"/>
          </ac:spMkLst>
        </pc:spChg>
      </pc:sldChg>
      <pc:sldChg chg="modNotes">
        <pc:chgData name="Emily Bothfeld" userId="dafff253-667d-41f7-a646-051c0c58f757" providerId="ADAL" clId="{16A1351E-C712-4F92-8701-6981DAC79D29}" dt="2026-09-24T16:24:55.145" v="6562" actId="368"/>
        <pc:sldMkLst>
          <pc:docMk/>
          <pc:sldMk cId="36029451" sldId="837"/>
        </pc:sldMkLst>
      </pc:sldChg>
      <pc:sldChg chg="modNotes">
        <pc:chgData name="Emily Bothfeld" userId="dafff253-667d-41f7-a646-051c0c58f757" providerId="ADAL" clId="{16A1351E-C712-4F92-8701-6981DAC79D29}" dt="2026-09-24T16:24:55.145" v="6564" actId="368"/>
        <pc:sldMkLst>
          <pc:docMk/>
          <pc:sldMk cId="759043340" sldId="838"/>
        </pc:sldMkLst>
      </pc:sldChg>
      <pc:sldChg chg="modNotes">
        <pc:chgData name="Emily Bothfeld" userId="dafff253-667d-41f7-a646-051c0c58f757" providerId="ADAL" clId="{16A1351E-C712-4F92-8701-6981DAC79D29}" dt="2026-09-24T16:24:55.145" v="6566" actId="368"/>
        <pc:sldMkLst>
          <pc:docMk/>
          <pc:sldMk cId="2068788688" sldId="839"/>
        </pc:sldMkLst>
      </pc:sldChg>
      <pc:sldChg chg="modSp mod modNotes">
        <pc:chgData name="Emily Bothfeld" userId="dafff253-667d-41f7-a646-051c0c58f757" providerId="ADAL" clId="{16A1351E-C712-4F92-8701-6981DAC79D29}" dt="2026-09-24T16:24:55.145" v="6568" actId="368"/>
        <pc:sldMkLst>
          <pc:docMk/>
          <pc:sldMk cId="3916773088" sldId="840"/>
        </pc:sldMkLst>
        <pc:spChg chg="mod">
          <ac:chgData name="Emily Bothfeld" userId="dafff253-667d-41f7-a646-051c0c58f757" providerId="ADAL" clId="{16A1351E-C712-4F92-8701-6981DAC79D29}" dt="2026-09-08T19:19:12.057" v="2117" actId="20577"/>
          <ac:spMkLst>
            <pc:docMk/>
            <pc:sldMk cId="3916773088" sldId="840"/>
            <ac:spMk id="4" creationId="{4D12F59B-4AB4-69CF-2110-A521326973D1}"/>
          </ac:spMkLst>
        </pc:spChg>
      </pc:sldChg>
      <pc:sldChg chg="modNotes">
        <pc:chgData name="Emily Bothfeld" userId="dafff253-667d-41f7-a646-051c0c58f757" providerId="ADAL" clId="{16A1351E-C712-4F92-8701-6981DAC79D29}" dt="2026-09-24T16:24:55.161" v="6570" actId="368"/>
        <pc:sldMkLst>
          <pc:docMk/>
          <pc:sldMk cId="307144061" sldId="841"/>
        </pc:sldMkLst>
      </pc:sldChg>
      <pc:sldChg chg="modSp mod modNotes">
        <pc:chgData name="Emily Bothfeld" userId="dafff253-667d-41f7-a646-051c0c58f757" providerId="ADAL" clId="{16A1351E-C712-4F92-8701-6981DAC79D29}" dt="2026-09-24T16:24:55.161" v="6572" actId="368"/>
        <pc:sldMkLst>
          <pc:docMk/>
          <pc:sldMk cId="3142644165" sldId="842"/>
        </pc:sldMkLst>
        <pc:spChg chg="mod">
          <ac:chgData name="Emily Bothfeld" userId="dafff253-667d-41f7-a646-051c0c58f757" providerId="ADAL" clId="{16A1351E-C712-4F92-8701-6981DAC79D29}" dt="2026-09-08T21:30:40.836" v="6320" actId="20577"/>
          <ac:spMkLst>
            <pc:docMk/>
            <pc:sldMk cId="3142644165" sldId="842"/>
            <ac:spMk id="4" creationId="{B71A735E-FEC8-FD6A-800B-315D20BF3E24}"/>
          </ac:spMkLst>
        </pc:spChg>
      </pc:sldChg>
      <pc:sldChg chg="modSp mod modNotes">
        <pc:chgData name="Emily Bothfeld" userId="dafff253-667d-41f7-a646-051c0c58f757" providerId="ADAL" clId="{16A1351E-C712-4F92-8701-6981DAC79D29}" dt="2026-09-24T16:24:55.161" v="6574" actId="368"/>
        <pc:sldMkLst>
          <pc:docMk/>
          <pc:sldMk cId="703132995" sldId="843"/>
        </pc:sldMkLst>
        <pc:spChg chg="mod">
          <ac:chgData name="Emily Bothfeld" userId="dafff253-667d-41f7-a646-051c0c58f757" providerId="ADAL" clId="{16A1351E-C712-4F92-8701-6981DAC79D29}" dt="2026-09-06T14:52:06.980" v="1154" actId="20577"/>
          <ac:spMkLst>
            <pc:docMk/>
            <pc:sldMk cId="703132995" sldId="843"/>
            <ac:spMk id="4" creationId="{C0BA582A-3F22-344F-C830-23F0320073DB}"/>
          </ac:spMkLst>
        </pc:spChg>
      </pc:sldChg>
      <pc:sldChg chg="modNotes">
        <pc:chgData name="Emily Bothfeld" userId="dafff253-667d-41f7-a646-051c0c58f757" providerId="ADAL" clId="{16A1351E-C712-4F92-8701-6981DAC79D29}" dt="2026-09-24T16:24:55.161" v="6576" actId="368"/>
        <pc:sldMkLst>
          <pc:docMk/>
          <pc:sldMk cId="702328197" sldId="844"/>
        </pc:sldMkLst>
      </pc:sldChg>
      <pc:sldChg chg="modNotes">
        <pc:chgData name="Emily Bothfeld" userId="dafff253-667d-41f7-a646-051c0c58f757" providerId="ADAL" clId="{16A1351E-C712-4F92-8701-6981DAC79D29}" dt="2026-09-24T16:24:55.161" v="6578" actId="368"/>
        <pc:sldMkLst>
          <pc:docMk/>
          <pc:sldMk cId="1622726124" sldId="845"/>
        </pc:sldMkLst>
      </pc:sldChg>
      <pc:sldChg chg="modNotes">
        <pc:chgData name="Emily Bothfeld" userId="dafff253-667d-41f7-a646-051c0c58f757" providerId="ADAL" clId="{16A1351E-C712-4F92-8701-6981DAC79D29}" dt="2026-09-24T16:24:55.208" v="6602" actId="368"/>
        <pc:sldMkLst>
          <pc:docMk/>
          <pc:sldMk cId="3547461379" sldId="846"/>
        </pc:sldMkLst>
      </pc:sldChg>
      <pc:sldChg chg="modSp mod modNotes">
        <pc:chgData name="Emily Bothfeld" userId="dafff253-667d-41f7-a646-051c0c58f757" providerId="ADAL" clId="{16A1351E-C712-4F92-8701-6981DAC79D29}" dt="2026-09-24T16:24:55.208" v="6604" actId="368"/>
        <pc:sldMkLst>
          <pc:docMk/>
          <pc:sldMk cId="835496760" sldId="847"/>
        </pc:sldMkLst>
        <pc:spChg chg="mod">
          <ac:chgData name="Emily Bothfeld" userId="dafff253-667d-41f7-a646-051c0c58f757" providerId="ADAL" clId="{16A1351E-C712-4F92-8701-6981DAC79D29}" dt="2026-09-08T21:31:22.445" v="6327" actId="20577"/>
          <ac:spMkLst>
            <pc:docMk/>
            <pc:sldMk cId="835496760" sldId="847"/>
            <ac:spMk id="4" creationId="{F3CAA7FF-5BC3-1D02-A90E-4CFCDFAE08DC}"/>
          </ac:spMkLst>
        </pc:spChg>
      </pc:sldChg>
      <pc:sldChg chg="modSp mod ord modNotes">
        <pc:chgData name="Emily Bothfeld" userId="dafff253-667d-41f7-a646-051c0c58f757" providerId="ADAL" clId="{16A1351E-C712-4F92-8701-6981DAC79D29}" dt="2026-09-24T16:24:55.192" v="6590" actId="368"/>
        <pc:sldMkLst>
          <pc:docMk/>
          <pc:sldMk cId="2969967217" sldId="849"/>
        </pc:sldMkLst>
        <pc:spChg chg="mod">
          <ac:chgData name="Emily Bothfeld" userId="dafff253-667d-41f7-a646-051c0c58f757" providerId="ADAL" clId="{16A1351E-C712-4F92-8701-6981DAC79D29}" dt="2026-09-08T19:22:47.921" v="2153" actId="27636"/>
          <ac:spMkLst>
            <pc:docMk/>
            <pc:sldMk cId="2969967217" sldId="849"/>
            <ac:spMk id="3" creationId="{D99DD057-52C8-0811-CC53-573D9BD456A2}"/>
          </ac:spMkLst>
        </pc:spChg>
        <pc:spChg chg="mod">
          <ac:chgData name="Emily Bothfeld" userId="dafff253-667d-41f7-a646-051c0c58f757" providerId="ADAL" clId="{16A1351E-C712-4F92-8701-6981DAC79D29}" dt="2026-09-06T14:59:06.317" v="1279" actId="27636"/>
          <ac:spMkLst>
            <pc:docMk/>
            <pc:sldMk cId="2969967217" sldId="849"/>
            <ac:spMk id="10" creationId="{DEC66997-6D28-4A6A-A764-1040FAD54DFC}"/>
          </ac:spMkLst>
        </pc:spChg>
      </pc:sldChg>
      <pc:sldChg chg="modSp mod ord modNotes">
        <pc:chgData name="Emily Bothfeld" userId="dafff253-667d-41f7-a646-051c0c58f757" providerId="ADAL" clId="{16A1351E-C712-4F92-8701-6981DAC79D29}" dt="2026-09-24T16:24:55.192" v="6592" actId="368"/>
        <pc:sldMkLst>
          <pc:docMk/>
          <pc:sldMk cId="4099738840" sldId="850"/>
        </pc:sldMkLst>
        <pc:spChg chg="mod">
          <ac:chgData name="Emily Bothfeld" userId="dafff253-667d-41f7-a646-051c0c58f757" providerId="ADAL" clId="{16A1351E-C712-4F92-8701-6981DAC79D29}" dt="2026-09-08T21:07:48.387" v="5192" actId="20577"/>
          <ac:spMkLst>
            <pc:docMk/>
            <pc:sldMk cId="4099738840" sldId="850"/>
            <ac:spMk id="10" creationId="{5958198B-61F5-8F11-D22C-D955FE7FBEAC}"/>
          </ac:spMkLst>
        </pc:spChg>
      </pc:sldChg>
      <pc:sldChg chg="ord modNotes">
        <pc:chgData name="Emily Bothfeld" userId="dafff253-667d-41f7-a646-051c0c58f757" providerId="ADAL" clId="{16A1351E-C712-4F92-8701-6981DAC79D29}" dt="2026-09-24T16:24:55.192" v="6594" actId="368"/>
        <pc:sldMkLst>
          <pc:docMk/>
          <pc:sldMk cId="953676468" sldId="851"/>
        </pc:sldMkLst>
      </pc:sldChg>
      <pc:sldChg chg="ord modNotes">
        <pc:chgData name="Emily Bothfeld" userId="dafff253-667d-41f7-a646-051c0c58f757" providerId="ADAL" clId="{16A1351E-C712-4F92-8701-6981DAC79D29}" dt="2026-09-24T16:24:55.192" v="6596" actId="368"/>
        <pc:sldMkLst>
          <pc:docMk/>
          <pc:sldMk cId="1016842399" sldId="852"/>
        </pc:sldMkLst>
      </pc:sldChg>
      <pc:sldChg chg="modSp mod ord modNotes">
        <pc:chgData name="Emily Bothfeld" userId="dafff253-667d-41f7-a646-051c0c58f757" providerId="ADAL" clId="{16A1351E-C712-4F92-8701-6981DAC79D29}" dt="2026-09-24T16:24:55.192" v="6598" actId="368"/>
        <pc:sldMkLst>
          <pc:docMk/>
          <pc:sldMk cId="2927902304" sldId="853"/>
        </pc:sldMkLst>
        <pc:spChg chg="mod">
          <ac:chgData name="Emily Bothfeld" userId="dafff253-667d-41f7-a646-051c0c58f757" providerId="ADAL" clId="{16A1351E-C712-4F92-8701-6981DAC79D29}" dt="2026-09-06T14:50:58.949" v="1075" actId="20577"/>
          <ac:spMkLst>
            <pc:docMk/>
            <pc:sldMk cId="2927902304" sldId="853"/>
            <ac:spMk id="10" creationId="{70651083-5EEC-6BE1-3289-4DB6474D8C57}"/>
          </ac:spMkLst>
        </pc:spChg>
      </pc:sldChg>
      <pc:sldChg chg="ord modNotes">
        <pc:chgData name="Emily Bothfeld" userId="dafff253-667d-41f7-a646-051c0c58f757" providerId="ADAL" clId="{16A1351E-C712-4F92-8701-6981DAC79D29}" dt="2026-09-24T16:24:55.208" v="6600" actId="368"/>
        <pc:sldMkLst>
          <pc:docMk/>
          <pc:sldMk cId="1844690850" sldId="854"/>
        </pc:sldMkLst>
      </pc:sldChg>
      <pc:sldChg chg="modNotes">
        <pc:chgData name="Emily Bothfeld" userId="dafff253-667d-41f7-a646-051c0c58f757" providerId="ADAL" clId="{16A1351E-C712-4F92-8701-6981DAC79D29}" dt="2026-09-24T16:24:55.208" v="6608" actId="368"/>
        <pc:sldMkLst>
          <pc:docMk/>
          <pc:sldMk cId="1053735092" sldId="855"/>
        </pc:sldMkLst>
      </pc:sldChg>
      <pc:sldChg chg="modNotes">
        <pc:chgData name="Emily Bothfeld" userId="dafff253-667d-41f7-a646-051c0c58f757" providerId="ADAL" clId="{16A1351E-C712-4F92-8701-6981DAC79D29}" dt="2026-09-24T16:24:55.224" v="6610" actId="368"/>
        <pc:sldMkLst>
          <pc:docMk/>
          <pc:sldMk cId="657440000" sldId="856"/>
        </pc:sldMkLst>
      </pc:sldChg>
      <pc:sldChg chg="modNotes">
        <pc:chgData name="Emily Bothfeld" userId="dafff253-667d-41f7-a646-051c0c58f757" providerId="ADAL" clId="{16A1351E-C712-4F92-8701-6981DAC79D29}" dt="2026-09-24T16:24:55.224" v="6612" actId="368"/>
        <pc:sldMkLst>
          <pc:docMk/>
          <pc:sldMk cId="4072880481" sldId="857"/>
        </pc:sldMkLst>
      </pc:sldChg>
      <pc:sldChg chg="modNotes">
        <pc:chgData name="Emily Bothfeld" userId="dafff253-667d-41f7-a646-051c0c58f757" providerId="ADAL" clId="{16A1351E-C712-4F92-8701-6981DAC79D29}" dt="2026-09-24T16:24:55.224" v="6614" actId="368"/>
        <pc:sldMkLst>
          <pc:docMk/>
          <pc:sldMk cId="3844324995" sldId="858"/>
        </pc:sldMkLst>
      </pc:sldChg>
      <pc:sldChg chg="modSp mod modNotes">
        <pc:chgData name="Emily Bothfeld" userId="dafff253-667d-41f7-a646-051c0c58f757" providerId="ADAL" clId="{16A1351E-C712-4F92-8701-6981DAC79D29}" dt="2026-09-24T16:24:55.224" v="6616" actId="368"/>
        <pc:sldMkLst>
          <pc:docMk/>
          <pc:sldMk cId="3361321131" sldId="859"/>
        </pc:sldMkLst>
        <pc:spChg chg="mod">
          <ac:chgData name="Emily Bothfeld" userId="dafff253-667d-41f7-a646-051c0c58f757" providerId="ADAL" clId="{16A1351E-C712-4F92-8701-6981DAC79D29}" dt="2026-09-08T21:30:14.571" v="6306" actId="20577"/>
          <ac:spMkLst>
            <pc:docMk/>
            <pc:sldMk cId="3361321131" sldId="859"/>
            <ac:spMk id="4" creationId="{4B7FDE82-A92A-8230-EC8F-C04F8AFF6075}"/>
          </ac:spMkLst>
        </pc:spChg>
      </pc:sldChg>
      <pc:sldChg chg="modSp mod modNotes">
        <pc:chgData name="Emily Bothfeld" userId="dafff253-667d-41f7-a646-051c0c58f757" providerId="ADAL" clId="{16A1351E-C712-4F92-8701-6981DAC79D29}" dt="2026-09-24T16:24:55.224" v="6618" actId="368"/>
        <pc:sldMkLst>
          <pc:docMk/>
          <pc:sldMk cId="3039758336" sldId="860"/>
        </pc:sldMkLst>
        <pc:graphicFrameChg chg="modGraphic">
          <ac:chgData name="Emily Bothfeld" userId="dafff253-667d-41f7-a646-051c0c58f757" providerId="ADAL" clId="{16A1351E-C712-4F92-8701-6981DAC79D29}" dt="2026-09-08T21:09:24.568" v="5210" actId="20577"/>
          <ac:graphicFrameMkLst>
            <pc:docMk/>
            <pc:sldMk cId="3039758336" sldId="860"/>
            <ac:graphicFrameMk id="6" creationId="{1AB7E6A1-EDF4-19FD-869D-2133C19EA34D}"/>
          </ac:graphicFrameMkLst>
        </pc:graphicFrameChg>
      </pc:sldChg>
      <pc:sldChg chg="modNotes">
        <pc:chgData name="Emily Bothfeld" userId="dafff253-667d-41f7-a646-051c0c58f757" providerId="ADAL" clId="{16A1351E-C712-4F92-8701-6981DAC79D29}" dt="2026-09-24T16:24:55.240" v="6620" actId="368"/>
        <pc:sldMkLst>
          <pc:docMk/>
          <pc:sldMk cId="3022695896" sldId="861"/>
        </pc:sldMkLst>
      </pc:sldChg>
      <pc:sldChg chg="modNotes">
        <pc:chgData name="Emily Bothfeld" userId="dafff253-667d-41f7-a646-051c0c58f757" providerId="ADAL" clId="{16A1351E-C712-4F92-8701-6981DAC79D29}" dt="2026-09-24T16:24:55.240" v="6622" actId="368"/>
        <pc:sldMkLst>
          <pc:docMk/>
          <pc:sldMk cId="3413597475" sldId="862"/>
        </pc:sldMkLst>
      </pc:sldChg>
      <pc:sldChg chg="modNotes">
        <pc:chgData name="Emily Bothfeld" userId="dafff253-667d-41f7-a646-051c0c58f757" providerId="ADAL" clId="{16A1351E-C712-4F92-8701-6981DAC79D29}" dt="2026-09-24T16:24:55.240" v="6624" actId="368"/>
        <pc:sldMkLst>
          <pc:docMk/>
          <pc:sldMk cId="2439799905" sldId="863"/>
        </pc:sldMkLst>
      </pc:sldChg>
      <pc:sldChg chg="modNotes">
        <pc:chgData name="Emily Bothfeld" userId="dafff253-667d-41f7-a646-051c0c58f757" providerId="ADAL" clId="{16A1351E-C712-4F92-8701-6981DAC79D29}" dt="2026-09-24T16:24:55.240" v="6626" actId="368"/>
        <pc:sldMkLst>
          <pc:docMk/>
          <pc:sldMk cId="2751936244" sldId="864"/>
        </pc:sldMkLst>
      </pc:sldChg>
      <pc:sldChg chg="modNotes">
        <pc:chgData name="Emily Bothfeld" userId="dafff253-667d-41f7-a646-051c0c58f757" providerId="ADAL" clId="{16A1351E-C712-4F92-8701-6981DAC79D29}" dt="2026-09-24T16:24:55.240" v="6628" actId="368"/>
        <pc:sldMkLst>
          <pc:docMk/>
          <pc:sldMk cId="991917635" sldId="865"/>
        </pc:sldMkLst>
      </pc:sldChg>
      <pc:sldChg chg="modSp mod modNotes">
        <pc:chgData name="Emily Bothfeld" userId="dafff253-667d-41f7-a646-051c0c58f757" providerId="ADAL" clId="{16A1351E-C712-4F92-8701-6981DAC79D29}" dt="2026-09-24T16:24:55.256" v="6630" actId="368"/>
        <pc:sldMkLst>
          <pc:docMk/>
          <pc:sldMk cId="301643686" sldId="866"/>
        </pc:sldMkLst>
        <pc:spChg chg="mod">
          <ac:chgData name="Emily Bothfeld" userId="dafff253-667d-41f7-a646-051c0c58f757" providerId="ADAL" clId="{16A1351E-C712-4F92-8701-6981DAC79D29}" dt="2026-09-08T21:31:40.454" v="6339" actId="20577"/>
          <ac:spMkLst>
            <pc:docMk/>
            <pc:sldMk cId="301643686" sldId="866"/>
            <ac:spMk id="4" creationId="{12496C5D-A4C3-F6D4-0733-F41A405CC46D}"/>
          </ac:spMkLst>
        </pc:spChg>
      </pc:sldChg>
      <pc:sldChg chg="modNotes">
        <pc:chgData name="Emily Bothfeld" userId="dafff253-667d-41f7-a646-051c0c58f757" providerId="ADAL" clId="{16A1351E-C712-4F92-8701-6981DAC79D29}" dt="2026-09-24T16:24:55.256" v="6632" actId="368"/>
        <pc:sldMkLst>
          <pc:docMk/>
          <pc:sldMk cId="3027082259" sldId="867"/>
        </pc:sldMkLst>
      </pc:sldChg>
      <pc:sldChg chg="modNotes">
        <pc:chgData name="Emily Bothfeld" userId="dafff253-667d-41f7-a646-051c0c58f757" providerId="ADAL" clId="{16A1351E-C712-4F92-8701-6981DAC79D29}" dt="2026-09-24T16:24:55.278" v="6638" actId="368"/>
        <pc:sldMkLst>
          <pc:docMk/>
          <pc:sldMk cId="2205777207" sldId="868"/>
        </pc:sldMkLst>
      </pc:sldChg>
      <pc:sldChg chg="modNotes">
        <pc:chgData name="Emily Bothfeld" userId="dafff253-667d-41f7-a646-051c0c58f757" providerId="ADAL" clId="{16A1351E-C712-4F92-8701-6981DAC79D29}" dt="2026-09-24T16:24:55.278" v="6640" actId="368"/>
        <pc:sldMkLst>
          <pc:docMk/>
          <pc:sldMk cId="3486411044" sldId="869"/>
        </pc:sldMkLst>
      </pc:sldChg>
      <pc:sldChg chg="modSp mod modNotes">
        <pc:chgData name="Emily Bothfeld" userId="dafff253-667d-41f7-a646-051c0c58f757" providerId="ADAL" clId="{16A1351E-C712-4F92-8701-6981DAC79D29}" dt="2026-09-24T16:24:55.288" v="6642" actId="368"/>
        <pc:sldMkLst>
          <pc:docMk/>
          <pc:sldMk cId="3317563033" sldId="871"/>
        </pc:sldMkLst>
        <pc:spChg chg="mod">
          <ac:chgData name="Emily Bothfeld" userId="dafff253-667d-41f7-a646-051c0c58f757" providerId="ADAL" clId="{16A1351E-C712-4F92-8701-6981DAC79D29}" dt="2026-09-08T21:12:03.895" v="5338" actId="20577"/>
          <ac:spMkLst>
            <pc:docMk/>
            <pc:sldMk cId="3317563033" sldId="871"/>
            <ac:spMk id="4" creationId="{AA596C22-9B3B-D549-A9D3-0980A97F5572}"/>
          </ac:spMkLst>
        </pc:spChg>
      </pc:sldChg>
      <pc:sldChg chg="modNotes">
        <pc:chgData name="Emily Bothfeld" userId="dafff253-667d-41f7-a646-051c0c58f757" providerId="ADAL" clId="{16A1351E-C712-4F92-8701-6981DAC79D29}" dt="2026-09-24T16:24:55.288" v="6644" actId="368"/>
        <pc:sldMkLst>
          <pc:docMk/>
          <pc:sldMk cId="2188152712" sldId="872"/>
        </pc:sldMkLst>
      </pc:sldChg>
      <pc:sldChg chg="modNotes">
        <pc:chgData name="Emily Bothfeld" userId="dafff253-667d-41f7-a646-051c0c58f757" providerId="ADAL" clId="{16A1351E-C712-4F92-8701-6981DAC79D29}" dt="2026-09-24T16:24:55.288" v="6646" actId="368"/>
        <pc:sldMkLst>
          <pc:docMk/>
          <pc:sldMk cId="741440924" sldId="873"/>
        </pc:sldMkLst>
      </pc:sldChg>
      <pc:sldChg chg="modNotes">
        <pc:chgData name="Emily Bothfeld" userId="dafff253-667d-41f7-a646-051c0c58f757" providerId="ADAL" clId="{16A1351E-C712-4F92-8701-6981DAC79D29}" dt="2026-09-24T16:24:55.288" v="6648" actId="368"/>
        <pc:sldMkLst>
          <pc:docMk/>
          <pc:sldMk cId="2573429468" sldId="874"/>
        </pc:sldMkLst>
      </pc:sldChg>
      <pc:sldChg chg="modSp mod modNotes">
        <pc:chgData name="Emily Bothfeld" userId="dafff253-667d-41f7-a646-051c0c58f757" providerId="ADAL" clId="{16A1351E-C712-4F92-8701-6981DAC79D29}" dt="2026-09-24T16:24:55.288" v="6650" actId="368"/>
        <pc:sldMkLst>
          <pc:docMk/>
          <pc:sldMk cId="1862806215" sldId="875"/>
        </pc:sldMkLst>
        <pc:spChg chg="mod">
          <ac:chgData name="Emily Bothfeld" userId="dafff253-667d-41f7-a646-051c0c58f757" providerId="ADAL" clId="{16A1351E-C712-4F92-8701-6981DAC79D29}" dt="2026-09-08T21:12:32.718" v="5339"/>
          <ac:spMkLst>
            <pc:docMk/>
            <pc:sldMk cId="1862806215" sldId="875"/>
            <ac:spMk id="4" creationId="{A6D3626C-39A3-5B95-F404-5162ABC88A9E}"/>
          </ac:spMkLst>
        </pc:spChg>
      </pc:sldChg>
      <pc:sldChg chg="modNotes">
        <pc:chgData name="Emily Bothfeld" userId="dafff253-667d-41f7-a646-051c0c58f757" providerId="ADAL" clId="{16A1351E-C712-4F92-8701-6981DAC79D29}" dt="2026-09-24T16:24:55.304" v="6652" actId="368"/>
        <pc:sldMkLst>
          <pc:docMk/>
          <pc:sldMk cId="540615884" sldId="876"/>
        </pc:sldMkLst>
      </pc:sldChg>
      <pc:sldChg chg="modSp mod modNotes">
        <pc:chgData name="Emily Bothfeld" userId="dafff253-667d-41f7-a646-051c0c58f757" providerId="ADAL" clId="{16A1351E-C712-4F92-8701-6981DAC79D29}" dt="2026-09-24T16:24:55.304" v="6654" actId="368"/>
        <pc:sldMkLst>
          <pc:docMk/>
          <pc:sldMk cId="512910025" sldId="877"/>
        </pc:sldMkLst>
        <pc:spChg chg="mod">
          <ac:chgData name="Emily Bothfeld" userId="dafff253-667d-41f7-a646-051c0c58f757" providerId="ADAL" clId="{16A1351E-C712-4F92-8701-6981DAC79D29}" dt="2026-09-08T21:16:20.653" v="5915" actId="20577"/>
          <ac:spMkLst>
            <pc:docMk/>
            <pc:sldMk cId="512910025" sldId="877"/>
            <ac:spMk id="4" creationId="{BB3CB3E9-95B0-AAA9-AD21-896D1121F6AC}"/>
          </ac:spMkLst>
        </pc:spChg>
      </pc:sldChg>
      <pc:sldChg chg="modSp mod modNotes">
        <pc:chgData name="Emily Bothfeld" userId="dafff253-667d-41f7-a646-051c0c58f757" providerId="ADAL" clId="{16A1351E-C712-4F92-8701-6981DAC79D29}" dt="2026-09-24T16:24:55.304" v="6656" actId="368"/>
        <pc:sldMkLst>
          <pc:docMk/>
          <pc:sldMk cId="1175196236" sldId="878"/>
        </pc:sldMkLst>
        <pc:spChg chg="mod">
          <ac:chgData name="Emily Bothfeld" userId="dafff253-667d-41f7-a646-051c0c58f757" providerId="ADAL" clId="{16A1351E-C712-4F92-8701-6981DAC79D29}" dt="2026-09-08T21:15:21.897" v="5764" actId="20577"/>
          <ac:spMkLst>
            <pc:docMk/>
            <pc:sldMk cId="1175196236" sldId="878"/>
            <ac:spMk id="4" creationId="{9A157140-04DB-C096-B386-3791CFAF9C38}"/>
          </ac:spMkLst>
        </pc:spChg>
      </pc:sldChg>
      <pc:sldChg chg="modNotes">
        <pc:chgData name="Emily Bothfeld" userId="dafff253-667d-41f7-a646-051c0c58f757" providerId="ADAL" clId="{16A1351E-C712-4F92-8701-6981DAC79D29}" dt="2026-09-24T16:24:55.304" v="6658" actId="368"/>
        <pc:sldMkLst>
          <pc:docMk/>
          <pc:sldMk cId="1906315075" sldId="879"/>
        </pc:sldMkLst>
      </pc:sldChg>
      <pc:sldChg chg="modSp mod modNotes">
        <pc:chgData name="Emily Bothfeld" userId="dafff253-667d-41f7-a646-051c0c58f757" providerId="ADAL" clId="{16A1351E-C712-4F92-8701-6981DAC79D29}" dt="2026-09-24T16:24:55.304" v="6660" actId="368"/>
        <pc:sldMkLst>
          <pc:docMk/>
          <pc:sldMk cId="4121715922" sldId="880"/>
        </pc:sldMkLst>
        <pc:spChg chg="mod">
          <ac:chgData name="Emily Bothfeld" userId="dafff253-667d-41f7-a646-051c0c58f757" providerId="ADAL" clId="{16A1351E-C712-4F92-8701-6981DAC79D29}" dt="2026-09-08T21:16:41.131" v="5918" actId="14"/>
          <ac:spMkLst>
            <pc:docMk/>
            <pc:sldMk cId="4121715922" sldId="880"/>
            <ac:spMk id="4" creationId="{DEE84BFF-422A-0180-641D-2BF5D7E0836F}"/>
          </ac:spMkLst>
        </pc:spChg>
      </pc:sldChg>
      <pc:sldChg chg="modSp mod modNotes">
        <pc:chgData name="Emily Bothfeld" userId="dafff253-667d-41f7-a646-051c0c58f757" providerId="ADAL" clId="{16A1351E-C712-4F92-8701-6981DAC79D29}" dt="2026-09-24T16:24:55.320" v="6662" actId="368"/>
        <pc:sldMkLst>
          <pc:docMk/>
          <pc:sldMk cId="896988551" sldId="881"/>
        </pc:sldMkLst>
        <pc:spChg chg="mod">
          <ac:chgData name="Emily Bothfeld" userId="dafff253-667d-41f7-a646-051c0c58f757" providerId="ADAL" clId="{16A1351E-C712-4F92-8701-6981DAC79D29}" dt="2026-09-08T21:17:02.959" v="5972" actId="14100"/>
          <ac:spMkLst>
            <pc:docMk/>
            <pc:sldMk cId="896988551" sldId="881"/>
            <ac:spMk id="3" creationId="{231716C6-474F-012A-CA7D-2A8BE3FC2584}"/>
          </ac:spMkLst>
        </pc:spChg>
        <pc:spChg chg="mod">
          <ac:chgData name="Emily Bothfeld" userId="dafff253-667d-41f7-a646-051c0c58f757" providerId="ADAL" clId="{16A1351E-C712-4F92-8701-6981DAC79D29}" dt="2026-09-08T21:17:42.356" v="6080" actId="20577"/>
          <ac:spMkLst>
            <pc:docMk/>
            <pc:sldMk cId="896988551" sldId="881"/>
            <ac:spMk id="4" creationId="{9BD6A3E8-087E-410F-18C2-EC759FC786F2}"/>
          </ac:spMkLst>
        </pc:spChg>
      </pc:sldChg>
      <pc:sldChg chg="modNotes">
        <pc:chgData name="Emily Bothfeld" userId="dafff253-667d-41f7-a646-051c0c58f757" providerId="ADAL" clId="{16A1351E-C712-4F92-8701-6981DAC79D29}" dt="2026-09-24T16:24:55.320" v="6664" actId="368"/>
        <pc:sldMkLst>
          <pc:docMk/>
          <pc:sldMk cId="1353136754" sldId="882"/>
        </pc:sldMkLst>
      </pc:sldChg>
      <pc:sldChg chg="modNotes">
        <pc:chgData name="Emily Bothfeld" userId="dafff253-667d-41f7-a646-051c0c58f757" providerId="ADAL" clId="{16A1351E-C712-4F92-8701-6981DAC79D29}" dt="2026-09-24T16:24:55.335" v="6678" actId="368"/>
        <pc:sldMkLst>
          <pc:docMk/>
          <pc:sldMk cId="1641535791" sldId="884"/>
        </pc:sldMkLst>
      </pc:sldChg>
      <pc:sldChg chg="addSp delSp modSp mod modNotes">
        <pc:chgData name="Emily Bothfeld" userId="dafff253-667d-41f7-a646-051c0c58f757" providerId="ADAL" clId="{16A1351E-C712-4F92-8701-6981DAC79D29}" dt="2026-09-24T16:24:55.335" v="6680" actId="368"/>
        <pc:sldMkLst>
          <pc:docMk/>
          <pc:sldMk cId="3488092325" sldId="885"/>
        </pc:sldMkLst>
      </pc:sldChg>
      <pc:sldChg chg="modNotes">
        <pc:chgData name="Emily Bothfeld" userId="dafff253-667d-41f7-a646-051c0c58f757" providerId="ADAL" clId="{16A1351E-C712-4F92-8701-6981DAC79D29}" dt="2026-09-24T16:24:55.351" v="6682" actId="368"/>
        <pc:sldMkLst>
          <pc:docMk/>
          <pc:sldMk cId="3126533682" sldId="886"/>
        </pc:sldMkLst>
      </pc:sldChg>
      <pc:sldChg chg="modSp mod modNotes">
        <pc:chgData name="Emily Bothfeld" userId="dafff253-667d-41f7-a646-051c0c58f757" providerId="ADAL" clId="{16A1351E-C712-4F92-8701-6981DAC79D29}" dt="2026-09-24T16:24:55.351" v="6684" actId="368"/>
        <pc:sldMkLst>
          <pc:docMk/>
          <pc:sldMk cId="2425513419" sldId="887"/>
        </pc:sldMkLst>
        <pc:spChg chg="mod">
          <ac:chgData name="Emily Bothfeld" userId="dafff253-667d-41f7-a646-051c0c58f757" providerId="ADAL" clId="{16A1351E-C712-4F92-8701-6981DAC79D29}" dt="2026-09-08T21:19:16.425" v="6093" actId="27636"/>
          <ac:spMkLst>
            <pc:docMk/>
            <pc:sldMk cId="2425513419" sldId="887"/>
            <ac:spMk id="4" creationId="{3216F462-B1BE-71CF-42CA-3B07793B0147}"/>
          </ac:spMkLst>
        </pc:spChg>
      </pc:sldChg>
      <pc:sldChg chg="modSp mod modNotes">
        <pc:chgData name="Emily Bothfeld" userId="dafff253-667d-41f7-a646-051c0c58f757" providerId="ADAL" clId="{16A1351E-C712-4F92-8701-6981DAC79D29}" dt="2026-09-24T16:24:55.351" v="6686" actId="368"/>
        <pc:sldMkLst>
          <pc:docMk/>
          <pc:sldMk cId="588945275" sldId="888"/>
        </pc:sldMkLst>
        <pc:spChg chg="mod">
          <ac:chgData name="Emily Bothfeld" userId="dafff253-667d-41f7-a646-051c0c58f757" providerId="ADAL" clId="{16A1351E-C712-4F92-8701-6981DAC79D29}" dt="2026-09-08T21:19:31.247" v="6121" actId="20577"/>
          <ac:spMkLst>
            <pc:docMk/>
            <pc:sldMk cId="588945275" sldId="888"/>
            <ac:spMk id="3" creationId="{A0BC1571-50BC-F61F-2E40-299CF66BDA33}"/>
          </ac:spMkLst>
        </pc:spChg>
      </pc:sldChg>
      <pc:sldChg chg="modSp mod modNotes">
        <pc:chgData name="Emily Bothfeld" userId="dafff253-667d-41f7-a646-051c0c58f757" providerId="ADAL" clId="{16A1351E-C712-4F92-8701-6981DAC79D29}" dt="2026-09-24T16:24:55.351" v="6688" actId="368"/>
        <pc:sldMkLst>
          <pc:docMk/>
          <pc:sldMk cId="2553859328" sldId="889"/>
        </pc:sldMkLst>
        <pc:spChg chg="mod">
          <ac:chgData name="Emily Bothfeld" userId="dafff253-667d-41f7-a646-051c0c58f757" providerId="ADAL" clId="{16A1351E-C712-4F92-8701-6981DAC79D29}" dt="2026-09-08T21:19:52.556" v="6126" actId="27636"/>
          <ac:spMkLst>
            <pc:docMk/>
            <pc:sldMk cId="2553859328" sldId="889"/>
            <ac:spMk id="4" creationId="{38F650CF-B09A-E0B7-C4D4-6C3DADE128F9}"/>
          </ac:spMkLst>
        </pc:spChg>
      </pc:sldChg>
      <pc:sldChg chg="modNotes">
        <pc:chgData name="Emily Bothfeld" userId="dafff253-667d-41f7-a646-051c0c58f757" providerId="ADAL" clId="{16A1351E-C712-4F92-8701-6981DAC79D29}" dt="2026-09-24T16:24:55.351" v="6690" actId="368"/>
        <pc:sldMkLst>
          <pc:docMk/>
          <pc:sldMk cId="809788038" sldId="890"/>
        </pc:sldMkLst>
      </pc:sldChg>
      <pc:sldChg chg="modSp mod modNotes">
        <pc:chgData name="Emily Bothfeld" userId="dafff253-667d-41f7-a646-051c0c58f757" providerId="ADAL" clId="{16A1351E-C712-4F92-8701-6981DAC79D29}" dt="2026-09-24T16:24:55.367" v="6692" actId="368"/>
        <pc:sldMkLst>
          <pc:docMk/>
          <pc:sldMk cId="3691678270" sldId="891"/>
        </pc:sldMkLst>
        <pc:spChg chg="mod">
          <ac:chgData name="Emily Bothfeld" userId="dafff253-667d-41f7-a646-051c0c58f757" providerId="ADAL" clId="{16A1351E-C712-4F92-8701-6981DAC79D29}" dt="2026-09-06T14:51:58.905" v="1147" actId="20577"/>
          <ac:spMkLst>
            <pc:docMk/>
            <pc:sldMk cId="3691678270" sldId="891"/>
            <ac:spMk id="4" creationId="{6211DE83-55F5-CF0C-4D7B-B201E85FBF6A}"/>
          </ac:spMkLst>
        </pc:spChg>
      </pc:sldChg>
      <pc:sldChg chg="modSp mod modNotes">
        <pc:chgData name="Emily Bothfeld" userId="dafff253-667d-41f7-a646-051c0c58f757" providerId="ADAL" clId="{16A1351E-C712-4F92-8701-6981DAC79D29}" dt="2026-09-24T16:24:55.367" v="6694" actId="368"/>
        <pc:sldMkLst>
          <pc:docMk/>
          <pc:sldMk cId="3411039676" sldId="892"/>
        </pc:sldMkLst>
        <pc:spChg chg="mod">
          <ac:chgData name="Emily Bothfeld" userId="dafff253-667d-41f7-a646-051c0c58f757" providerId="ADAL" clId="{16A1351E-C712-4F92-8701-6981DAC79D29}" dt="2026-09-08T21:20:34.962" v="6194" actId="20577"/>
          <ac:spMkLst>
            <pc:docMk/>
            <pc:sldMk cId="3411039676" sldId="892"/>
            <ac:spMk id="4" creationId="{20F5652B-CBF1-BC61-A652-3860D65F8139}"/>
          </ac:spMkLst>
        </pc:spChg>
      </pc:sldChg>
      <pc:sldChg chg="modSp mod modNotes">
        <pc:chgData name="Emily Bothfeld" userId="dafff253-667d-41f7-a646-051c0c58f757" providerId="ADAL" clId="{16A1351E-C712-4F92-8701-6981DAC79D29}" dt="2026-09-24T16:24:55.367" v="6696" actId="368"/>
        <pc:sldMkLst>
          <pc:docMk/>
          <pc:sldMk cId="3703486861" sldId="893"/>
        </pc:sldMkLst>
        <pc:spChg chg="mod">
          <ac:chgData name="Emily Bothfeld" userId="dafff253-667d-41f7-a646-051c0c58f757" providerId="ADAL" clId="{16A1351E-C712-4F92-8701-6981DAC79D29}" dt="2026-09-08T21:31:28.282" v="6329" actId="27636"/>
          <ac:spMkLst>
            <pc:docMk/>
            <pc:sldMk cId="3703486861" sldId="893"/>
            <ac:spMk id="4" creationId="{AB9EB474-9EC7-D5EC-CE8D-1E27D2DEAC1F}"/>
          </ac:spMkLst>
        </pc:spChg>
      </pc:sldChg>
      <pc:sldChg chg="modSp mod">
        <pc:chgData name="Emily Bothfeld" userId="dafff253-667d-41f7-a646-051c0c58f757" providerId="ADAL" clId="{16A1351E-C712-4F92-8701-6981DAC79D29}" dt="2026-09-08T19:58:46.305" v="2998" actId="20577"/>
        <pc:sldMkLst>
          <pc:docMk/>
          <pc:sldMk cId="825895129" sldId="894"/>
        </pc:sldMkLst>
        <pc:spChg chg="mod">
          <ac:chgData name="Emily Bothfeld" userId="dafff253-667d-41f7-a646-051c0c58f757" providerId="ADAL" clId="{16A1351E-C712-4F92-8701-6981DAC79D29}" dt="2026-09-08T18:15:19.916" v="1483" actId="20577"/>
          <ac:spMkLst>
            <pc:docMk/>
            <pc:sldMk cId="825895129" sldId="894"/>
            <ac:spMk id="3" creationId="{D0D43880-04EF-FE54-D1F0-44FF562EA57A}"/>
          </ac:spMkLst>
        </pc:spChg>
        <pc:spChg chg="mod">
          <ac:chgData name="Emily Bothfeld" userId="dafff253-667d-41f7-a646-051c0c58f757" providerId="ADAL" clId="{16A1351E-C712-4F92-8701-6981DAC79D29}" dt="2026-09-08T19:58:46.305" v="2998" actId="20577"/>
          <ac:spMkLst>
            <pc:docMk/>
            <pc:sldMk cId="825895129" sldId="894"/>
            <ac:spMk id="10" creationId="{8EB34938-B8A8-1945-C567-5DC0306B99B7}"/>
          </ac:spMkLst>
        </pc:spChg>
      </pc:sldChg>
      <pc:sldChg chg="modNotes">
        <pc:chgData name="Emily Bothfeld" userId="dafff253-667d-41f7-a646-051c0c58f757" providerId="ADAL" clId="{16A1351E-C712-4F92-8701-6981DAC79D29}" dt="2026-09-24T16:24:54.781" v="6360" actId="368"/>
        <pc:sldMkLst>
          <pc:docMk/>
          <pc:sldMk cId="2047541994" sldId="895"/>
        </pc:sldMkLst>
      </pc:sldChg>
      <pc:sldChg chg="modSp mod modNotesTx">
        <pc:chgData name="Emily Bothfeld" userId="dafff253-667d-41f7-a646-051c0c58f757" providerId="ADAL" clId="{16A1351E-C712-4F92-8701-6981DAC79D29}" dt="2026-09-06T14:15:11.843" v="80" actId="20577"/>
        <pc:sldMkLst>
          <pc:docMk/>
          <pc:sldMk cId="442509095" sldId="896"/>
        </pc:sldMkLst>
        <pc:spChg chg="mod">
          <ac:chgData name="Emily Bothfeld" userId="dafff253-667d-41f7-a646-051c0c58f757" providerId="ADAL" clId="{16A1351E-C712-4F92-8701-6981DAC79D29}" dt="2026-09-06T14:15:11.843" v="80" actId="20577"/>
          <ac:spMkLst>
            <pc:docMk/>
            <pc:sldMk cId="442509095" sldId="896"/>
            <ac:spMk id="10" creationId="{065F19BC-3BF4-529E-C517-D57A32345AAE}"/>
          </ac:spMkLst>
        </pc:spChg>
      </pc:sldChg>
      <pc:sldChg chg="modSp mod modNotes">
        <pc:chgData name="Emily Bothfeld" userId="dafff253-667d-41f7-a646-051c0c58f757" providerId="ADAL" clId="{16A1351E-C712-4F92-8701-6981DAC79D29}" dt="2026-09-24T16:24:54.939" v="6434" actId="368"/>
        <pc:sldMkLst>
          <pc:docMk/>
          <pc:sldMk cId="989827176" sldId="897"/>
        </pc:sldMkLst>
        <pc:spChg chg="mod">
          <ac:chgData name="Emily Bothfeld" userId="dafff253-667d-41f7-a646-051c0c58f757" providerId="ADAL" clId="{16A1351E-C712-4F92-8701-6981DAC79D29}" dt="2026-09-06T14:44:21.021" v="598" actId="20577"/>
          <ac:spMkLst>
            <pc:docMk/>
            <pc:sldMk cId="989827176" sldId="897"/>
            <ac:spMk id="3" creationId="{BEED422E-1530-7704-0B15-FCFDF7B841EF}"/>
          </ac:spMkLst>
        </pc:spChg>
      </pc:sldChg>
      <pc:sldChg chg="modSp mod modNotes">
        <pc:chgData name="Emily Bothfeld" userId="dafff253-667d-41f7-a646-051c0c58f757" providerId="ADAL" clId="{16A1351E-C712-4F92-8701-6981DAC79D29}" dt="2026-09-24T16:24:54.923" v="6430" actId="368"/>
        <pc:sldMkLst>
          <pc:docMk/>
          <pc:sldMk cId="2365497180" sldId="898"/>
        </pc:sldMkLst>
        <pc:spChg chg="mod">
          <ac:chgData name="Emily Bothfeld" userId="dafff253-667d-41f7-a646-051c0c58f757" providerId="ADAL" clId="{16A1351E-C712-4F92-8701-6981DAC79D29}" dt="2026-09-08T20:36:18.127" v="3828" actId="20577"/>
          <ac:spMkLst>
            <pc:docMk/>
            <pc:sldMk cId="2365497180" sldId="898"/>
            <ac:spMk id="3" creationId="{083B66F5-CC3C-AADB-777A-F1DCB86E59D0}"/>
          </ac:spMkLst>
        </pc:spChg>
        <pc:spChg chg="mod">
          <ac:chgData name="Emily Bothfeld" userId="dafff253-667d-41f7-a646-051c0c58f757" providerId="ADAL" clId="{16A1351E-C712-4F92-8701-6981DAC79D29}" dt="2026-09-08T20:36:51.490" v="3857" actId="207"/>
          <ac:spMkLst>
            <pc:docMk/>
            <pc:sldMk cId="2365497180" sldId="898"/>
            <ac:spMk id="10" creationId="{BBF2144E-40F2-151A-6BAD-0DE838123659}"/>
          </ac:spMkLst>
        </pc:spChg>
      </pc:sldChg>
      <pc:sldChg chg="modSp mod ord modNotes modNotesTx">
        <pc:chgData name="Emily Bothfeld" userId="dafff253-667d-41f7-a646-051c0c58f757" providerId="ADAL" clId="{16A1351E-C712-4F92-8701-6981DAC79D29}" dt="2026-09-24T16:24:55.176" v="6580" actId="368"/>
        <pc:sldMkLst>
          <pc:docMk/>
          <pc:sldMk cId="1888839723" sldId="899"/>
        </pc:sldMkLst>
        <pc:spChg chg="mod">
          <ac:chgData name="Emily Bothfeld" userId="dafff253-667d-41f7-a646-051c0c58f757" providerId="ADAL" clId="{16A1351E-C712-4F92-8701-6981DAC79D29}" dt="2026-09-08T21:03:55.416" v="5032" actId="27636"/>
          <ac:spMkLst>
            <pc:docMk/>
            <pc:sldMk cId="1888839723" sldId="899"/>
            <ac:spMk id="3" creationId="{70396BBA-3937-BB6B-6EC8-BDF6443C8F0A}"/>
          </ac:spMkLst>
        </pc:spChg>
      </pc:sldChg>
      <pc:sldChg chg="modSp mod ord modNotes">
        <pc:chgData name="Emily Bothfeld" userId="dafff253-667d-41f7-a646-051c0c58f757" providerId="ADAL" clId="{16A1351E-C712-4F92-8701-6981DAC79D29}" dt="2026-09-24T16:24:55.274" v="6634" actId="368"/>
        <pc:sldMkLst>
          <pc:docMk/>
          <pc:sldMk cId="3189487963" sldId="900"/>
        </pc:sldMkLst>
        <pc:spChg chg="mod">
          <ac:chgData name="Emily Bothfeld" userId="dafff253-667d-41f7-a646-051c0c58f757" providerId="ADAL" clId="{16A1351E-C712-4F92-8701-6981DAC79D29}" dt="2026-09-08T21:10:00.089" v="5213" actId="27636"/>
          <ac:spMkLst>
            <pc:docMk/>
            <pc:sldMk cId="3189487963" sldId="900"/>
            <ac:spMk id="3" creationId="{DB8A2C79-C2B0-429D-9D1D-127127DCB66B}"/>
          </ac:spMkLst>
        </pc:spChg>
      </pc:sldChg>
      <pc:sldChg chg="addSp delSp modSp add del mod ord modNotes">
        <pc:chgData name="Emily Bothfeld" userId="dafff253-667d-41f7-a646-051c0c58f757" providerId="ADAL" clId="{16A1351E-C712-4F92-8701-6981DAC79D29}" dt="2026-09-24T16:24:55.129" v="6556" actId="368"/>
        <pc:sldMkLst>
          <pc:docMk/>
          <pc:sldMk cId="2372391773" sldId="901"/>
        </pc:sldMkLst>
        <pc:spChg chg="mod">
          <ac:chgData name="Emily Bothfeld" userId="dafff253-667d-41f7-a646-051c0c58f757" providerId="ADAL" clId="{16A1351E-C712-4F92-8701-6981DAC79D29}" dt="2026-09-06T15:07:49.406" v="1443" actId="20577"/>
          <ac:spMkLst>
            <pc:docMk/>
            <pc:sldMk cId="2372391773" sldId="901"/>
            <ac:spMk id="3" creationId="{33D9722F-8443-90E1-D96C-A97CC20D0CC6}"/>
          </ac:spMkLst>
        </pc:spChg>
        <pc:spChg chg="mod">
          <ac:chgData name="Emily Bothfeld" userId="dafff253-667d-41f7-a646-051c0c58f757" providerId="ADAL" clId="{16A1351E-C712-4F92-8701-6981DAC79D29}" dt="2026-09-08T20:53:56.444" v="4890" actId="20577"/>
          <ac:spMkLst>
            <pc:docMk/>
            <pc:sldMk cId="2372391773" sldId="901"/>
            <ac:spMk id="4" creationId="{B60823A0-2F9B-D41C-FE6B-7DE420BDC6DF}"/>
          </ac:spMkLst>
        </pc:spChg>
        <pc:picChg chg="add del mod">
          <ac:chgData name="Emily Bothfeld" userId="dafff253-667d-41f7-a646-051c0c58f757" providerId="ADAL" clId="{16A1351E-C712-4F92-8701-6981DAC79D29}" dt="2026-09-08T20:54:51.246" v="4968" actId="478"/>
          <ac:picMkLst>
            <pc:docMk/>
            <pc:sldMk cId="2372391773" sldId="901"/>
            <ac:picMk id="5" creationId="{C479A967-8FCB-A0C4-6758-F60A67D71039}"/>
          </ac:picMkLst>
        </pc:picChg>
      </pc:sldChg>
      <pc:sldChg chg="modSp add mod">
        <pc:chgData name="Emily Bothfeld" userId="dafff253-667d-41f7-a646-051c0c58f757" providerId="ADAL" clId="{16A1351E-C712-4F92-8701-6981DAC79D29}" dt="2026-09-08T19:10:08.762" v="2040" actId="20577"/>
        <pc:sldMkLst>
          <pc:docMk/>
          <pc:sldMk cId="3956868944" sldId="902"/>
        </pc:sldMkLst>
        <pc:spChg chg="mod">
          <ac:chgData name="Emily Bothfeld" userId="dafff253-667d-41f7-a646-051c0c58f757" providerId="ADAL" clId="{16A1351E-C712-4F92-8701-6981DAC79D29}" dt="2026-09-06T14:37:08.451" v="473" actId="20577"/>
          <ac:spMkLst>
            <pc:docMk/>
            <pc:sldMk cId="3956868944" sldId="902"/>
            <ac:spMk id="3" creationId="{A3946B8B-B869-D51A-07AD-D4DA5D1E9A30}"/>
          </ac:spMkLst>
        </pc:spChg>
        <pc:spChg chg="mod">
          <ac:chgData name="Emily Bothfeld" userId="dafff253-667d-41f7-a646-051c0c58f757" providerId="ADAL" clId="{16A1351E-C712-4F92-8701-6981DAC79D29}" dt="2026-09-08T19:10:08.762" v="2040" actId="20577"/>
          <ac:spMkLst>
            <pc:docMk/>
            <pc:sldMk cId="3956868944" sldId="902"/>
            <ac:spMk id="10" creationId="{3EB750D6-FCCA-E0F1-7498-D00458C5D02F}"/>
          </ac:spMkLst>
        </pc:spChg>
      </pc:sldChg>
      <pc:sldChg chg="addSp modSp add mod modNotes">
        <pc:chgData name="Emily Bothfeld" userId="dafff253-667d-41f7-a646-051c0c58f757" providerId="ADAL" clId="{16A1351E-C712-4F92-8701-6981DAC79D29}" dt="2026-09-24T16:24:55.129" v="6558" actId="368"/>
        <pc:sldMkLst>
          <pc:docMk/>
          <pc:sldMk cId="2560490293" sldId="903"/>
        </pc:sldMkLst>
        <pc:spChg chg="add mod">
          <ac:chgData name="Emily Bothfeld" userId="dafff253-667d-41f7-a646-051c0c58f757" providerId="ADAL" clId="{16A1351E-C712-4F92-8701-6981DAC79D29}" dt="2026-09-08T19:18:42.335" v="2096" actId="14826"/>
          <ac:spMkLst>
            <pc:docMk/>
            <pc:sldMk cId="2560490293" sldId="903"/>
            <ac:spMk id="2" creationId="{D2AEA394-A702-6479-CFEC-3EFC7CCBDDC2}"/>
          </ac:spMkLst>
        </pc:spChg>
        <pc:spChg chg="mod">
          <ac:chgData name="Emily Bothfeld" userId="dafff253-667d-41f7-a646-051c0c58f757" providerId="ADAL" clId="{16A1351E-C712-4F92-8701-6981DAC79D29}" dt="2026-09-08T19:18:51.109" v="2097" actId="20577"/>
          <ac:spMkLst>
            <pc:docMk/>
            <pc:sldMk cId="2560490293" sldId="903"/>
            <ac:spMk id="3" creationId="{2A744891-BC4E-4919-A97C-0D936F607021}"/>
          </ac:spMkLst>
        </pc:spChg>
        <pc:spChg chg="mod">
          <ac:chgData name="Emily Bothfeld" userId="dafff253-667d-41f7-a646-051c0c58f757" providerId="ADAL" clId="{16A1351E-C712-4F92-8701-6981DAC79D29}" dt="2026-09-08T20:55:01.484" v="4984" actId="20577"/>
          <ac:spMkLst>
            <pc:docMk/>
            <pc:sldMk cId="2560490293" sldId="903"/>
            <ac:spMk id="4" creationId="{CA2CED05-466F-5CB8-7580-B93F153421AC}"/>
          </ac:spMkLst>
        </pc:spChg>
        <pc:picChg chg="mod">
          <ac:chgData name="Emily Bothfeld" userId="dafff253-667d-41f7-a646-051c0c58f757" providerId="ADAL" clId="{16A1351E-C712-4F92-8701-6981DAC79D29}" dt="2026-09-08T19:18:42.335" v="2096" actId="14826"/>
          <ac:picMkLst>
            <pc:docMk/>
            <pc:sldMk cId="2560490293" sldId="903"/>
            <ac:picMk id="5" creationId="{EFF271AD-9DE1-FBC7-801A-F5EFE36ED98C}"/>
          </ac:picMkLst>
        </pc:picChg>
      </pc:sldChg>
      <pc:sldChg chg="modSp add mod modNotes">
        <pc:chgData name="Emily Bothfeld" userId="dafff253-667d-41f7-a646-051c0c58f757" providerId="ADAL" clId="{16A1351E-C712-4F92-8701-6981DAC79D29}" dt="2026-09-24T16:24:55.208" v="6606" actId="368"/>
        <pc:sldMkLst>
          <pc:docMk/>
          <pc:sldMk cId="166182744" sldId="904"/>
        </pc:sldMkLst>
        <pc:spChg chg="mod">
          <ac:chgData name="Emily Bothfeld" userId="dafff253-667d-41f7-a646-051c0c58f757" providerId="ADAL" clId="{16A1351E-C712-4F92-8701-6981DAC79D29}" dt="2026-09-08T19:25:20.949" v="2184" actId="20577"/>
          <ac:spMkLst>
            <pc:docMk/>
            <pc:sldMk cId="166182744" sldId="904"/>
            <ac:spMk id="17" creationId="{F39B671F-B0C1-7E75-0934-0D880664DFDB}"/>
          </ac:spMkLst>
        </pc:spChg>
      </pc:sldChg>
      <pc:sldChg chg="modSp add mod modNotes">
        <pc:chgData name="Emily Bothfeld" userId="dafff253-667d-41f7-a646-051c0c58f757" providerId="ADAL" clId="{16A1351E-C712-4F92-8701-6981DAC79D29}" dt="2026-09-24T16:24:55.320" v="6666" actId="368"/>
        <pc:sldMkLst>
          <pc:docMk/>
          <pc:sldMk cId="3945342952" sldId="905"/>
        </pc:sldMkLst>
        <pc:spChg chg="mod">
          <ac:chgData name="Emily Bothfeld" userId="dafff253-667d-41f7-a646-051c0c58f757" providerId="ADAL" clId="{16A1351E-C712-4F92-8701-6981DAC79D29}" dt="2026-09-08T19:54:43.322" v="2727" actId="20577"/>
          <ac:spMkLst>
            <pc:docMk/>
            <pc:sldMk cId="3945342952" sldId="905"/>
            <ac:spMk id="3" creationId="{DD071B29-1D93-5B95-6F01-D5000769367E}"/>
          </ac:spMkLst>
        </pc:spChg>
        <pc:picChg chg="mod">
          <ac:chgData name="Emily Bothfeld" userId="dafff253-667d-41f7-a646-051c0c58f757" providerId="ADAL" clId="{16A1351E-C712-4F92-8701-6981DAC79D29}" dt="2026-09-08T19:55:16.327" v="2728" actId="14826"/>
          <ac:picMkLst>
            <pc:docMk/>
            <pc:sldMk cId="3945342952" sldId="905"/>
            <ac:picMk id="6" creationId="{8E98CE61-7CD9-FCD4-195E-332E6CD3A33E}"/>
          </ac:picMkLst>
        </pc:picChg>
      </pc:sldChg>
      <pc:sldChg chg="modSp add mod modNotes">
        <pc:chgData name="Emily Bothfeld" userId="dafff253-667d-41f7-a646-051c0c58f757" providerId="ADAL" clId="{16A1351E-C712-4F92-8701-6981DAC79D29}" dt="2026-09-24T16:24:55.320" v="6668" actId="368"/>
        <pc:sldMkLst>
          <pc:docMk/>
          <pc:sldMk cId="860545089" sldId="906"/>
        </pc:sldMkLst>
        <pc:spChg chg="mod">
          <ac:chgData name="Emily Bothfeld" userId="dafff253-667d-41f7-a646-051c0c58f757" providerId="ADAL" clId="{16A1351E-C712-4F92-8701-6981DAC79D29}" dt="2026-09-08T19:55:32.118" v="2756" actId="20577"/>
          <ac:spMkLst>
            <pc:docMk/>
            <pc:sldMk cId="860545089" sldId="906"/>
            <ac:spMk id="3" creationId="{BEC32D9D-420D-1FE8-6B51-503AD34BAF2C}"/>
          </ac:spMkLst>
        </pc:spChg>
        <pc:spChg chg="mod">
          <ac:chgData name="Emily Bothfeld" userId="dafff253-667d-41f7-a646-051c0c58f757" providerId="ADAL" clId="{16A1351E-C712-4F92-8701-6981DAC79D29}" dt="2026-09-08T19:55:51.885" v="2761" actId="20577"/>
          <ac:spMkLst>
            <pc:docMk/>
            <pc:sldMk cId="860545089" sldId="906"/>
            <ac:spMk id="4" creationId="{F41F614D-A817-00F7-F0D8-738AB4C04BB7}"/>
          </ac:spMkLst>
        </pc:spChg>
      </pc:sldChg>
      <pc:sldChg chg="modSp add mod modNotes">
        <pc:chgData name="Emily Bothfeld" userId="dafff253-667d-41f7-a646-051c0c58f757" providerId="ADAL" clId="{16A1351E-C712-4F92-8701-6981DAC79D29}" dt="2026-09-24T16:24:55.320" v="6670" actId="368"/>
        <pc:sldMkLst>
          <pc:docMk/>
          <pc:sldMk cId="2413944459" sldId="907"/>
        </pc:sldMkLst>
        <pc:spChg chg="mod">
          <ac:chgData name="Emily Bothfeld" userId="dafff253-667d-41f7-a646-051c0c58f757" providerId="ADAL" clId="{16A1351E-C712-4F92-8701-6981DAC79D29}" dt="2026-09-08T19:56:02.460" v="2789" actId="20577"/>
          <ac:spMkLst>
            <pc:docMk/>
            <pc:sldMk cId="2413944459" sldId="907"/>
            <ac:spMk id="3" creationId="{0E57592E-DAB8-3630-45F6-64F84F89A805}"/>
          </ac:spMkLst>
        </pc:spChg>
        <pc:spChg chg="mod">
          <ac:chgData name="Emily Bothfeld" userId="dafff253-667d-41f7-a646-051c0c58f757" providerId="ADAL" clId="{16A1351E-C712-4F92-8701-6981DAC79D29}" dt="2026-09-08T19:56:33.351" v="2809" actId="27636"/>
          <ac:spMkLst>
            <pc:docMk/>
            <pc:sldMk cId="2413944459" sldId="907"/>
            <ac:spMk id="4" creationId="{6D70B461-C17A-AFF1-E43A-690DBFCC3498}"/>
          </ac:spMkLst>
        </pc:spChg>
      </pc:sldChg>
      <pc:sldChg chg="modSp add mod modNotes">
        <pc:chgData name="Emily Bothfeld" userId="dafff253-667d-41f7-a646-051c0c58f757" providerId="ADAL" clId="{16A1351E-C712-4F92-8701-6981DAC79D29}" dt="2026-09-24T16:24:55.335" v="6672" actId="368"/>
        <pc:sldMkLst>
          <pc:docMk/>
          <pc:sldMk cId="607077297" sldId="908"/>
        </pc:sldMkLst>
        <pc:spChg chg="mod">
          <ac:chgData name="Emily Bothfeld" userId="dafff253-667d-41f7-a646-051c0c58f757" providerId="ADAL" clId="{16A1351E-C712-4F92-8701-6981DAC79D29}" dt="2026-09-08T19:56:48.243" v="2839" actId="20577"/>
          <ac:spMkLst>
            <pc:docMk/>
            <pc:sldMk cId="607077297" sldId="908"/>
            <ac:spMk id="3" creationId="{30B3615C-7F4C-D247-029C-1597600D6F12}"/>
          </ac:spMkLst>
        </pc:spChg>
        <pc:spChg chg="mod">
          <ac:chgData name="Emily Bothfeld" userId="dafff253-667d-41f7-a646-051c0c58f757" providerId="ADAL" clId="{16A1351E-C712-4F92-8701-6981DAC79D29}" dt="2026-09-08T19:57:07.743" v="2851" actId="20577"/>
          <ac:spMkLst>
            <pc:docMk/>
            <pc:sldMk cId="607077297" sldId="908"/>
            <ac:spMk id="4" creationId="{23EF67F1-12D1-F78E-E005-618422A21575}"/>
          </ac:spMkLst>
        </pc:spChg>
      </pc:sldChg>
      <pc:sldChg chg="modSp add mod modNotes">
        <pc:chgData name="Emily Bothfeld" userId="dafff253-667d-41f7-a646-051c0c58f757" providerId="ADAL" clId="{16A1351E-C712-4F92-8701-6981DAC79D29}" dt="2026-09-24T16:24:55.335" v="6674" actId="368"/>
        <pc:sldMkLst>
          <pc:docMk/>
          <pc:sldMk cId="2752284229" sldId="909"/>
        </pc:sldMkLst>
        <pc:spChg chg="mod">
          <ac:chgData name="Emily Bothfeld" userId="dafff253-667d-41f7-a646-051c0c58f757" providerId="ADAL" clId="{16A1351E-C712-4F92-8701-6981DAC79D29}" dt="2026-09-08T19:57:18.536" v="2883" actId="20577"/>
          <ac:spMkLst>
            <pc:docMk/>
            <pc:sldMk cId="2752284229" sldId="909"/>
            <ac:spMk id="3" creationId="{26653C74-9570-FE19-E666-EE73D19FD460}"/>
          </ac:spMkLst>
        </pc:spChg>
        <pc:spChg chg="mod">
          <ac:chgData name="Emily Bothfeld" userId="dafff253-667d-41f7-a646-051c0c58f757" providerId="ADAL" clId="{16A1351E-C712-4F92-8701-6981DAC79D29}" dt="2026-09-08T19:57:44.690" v="2895" actId="27636"/>
          <ac:spMkLst>
            <pc:docMk/>
            <pc:sldMk cId="2752284229" sldId="909"/>
            <ac:spMk id="4" creationId="{EDACF681-65A3-A5E1-EA20-B27B87EAB64D}"/>
          </ac:spMkLst>
        </pc:spChg>
      </pc:sldChg>
      <pc:sldChg chg="modSp add mod modNotes">
        <pc:chgData name="Emily Bothfeld" userId="dafff253-667d-41f7-a646-051c0c58f757" providerId="ADAL" clId="{16A1351E-C712-4F92-8701-6981DAC79D29}" dt="2026-09-24T16:24:55.335" v="6676" actId="368"/>
        <pc:sldMkLst>
          <pc:docMk/>
          <pc:sldMk cId="983585578" sldId="910"/>
        </pc:sldMkLst>
        <pc:spChg chg="mod">
          <ac:chgData name="Emily Bothfeld" userId="dafff253-667d-41f7-a646-051c0c58f757" providerId="ADAL" clId="{16A1351E-C712-4F92-8701-6981DAC79D29}" dt="2026-09-08T19:57:58.960" v="2929" actId="20577"/>
          <ac:spMkLst>
            <pc:docMk/>
            <pc:sldMk cId="983585578" sldId="910"/>
            <ac:spMk id="3" creationId="{2EC74C7E-2729-F3D1-243C-A208C258B5C0}"/>
          </ac:spMkLst>
        </pc:spChg>
        <pc:spChg chg="mod">
          <ac:chgData name="Emily Bothfeld" userId="dafff253-667d-41f7-a646-051c0c58f757" providerId="ADAL" clId="{16A1351E-C712-4F92-8701-6981DAC79D29}" dt="2026-09-08T21:29:08.463" v="6279" actId="20577"/>
          <ac:spMkLst>
            <pc:docMk/>
            <pc:sldMk cId="983585578" sldId="910"/>
            <ac:spMk id="4" creationId="{C20877D7-1476-1157-6782-2295B7EAECF1}"/>
          </ac:spMkLst>
        </pc:spChg>
      </pc:sldChg>
      <pc:sldChg chg="modSp add mod">
        <pc:chgData name="Emily Bothfeld" userId="dafff253-667d-41f7-a646-051c0c58f757" providerId="ADAL" clId="{16A1351E-C712-4F92-8701-6981DAC79D29}" dt="2026-09-08T20:02:36.513" v="3058" actId="20577"/>
        <pc:sldMkLst>
          <pc:docMk/>
          <pc:sldMk cId="2901686078" sldId="911"/>
        </pc:sldMkLst>
        <pc:spChg chg="mod">
          <ac:chgData name="Emily Bothfeld" userId="dafff253-667d-41f7-a646-051c0c58f757" providerId="ADAL" clId="{16A1351E-C712-4F92-8701-6981DAC79D29}" dt="2026-09-08T20:02:09.565" v="3036" actId="20577"/>
          <ac:spMkLst>
            <pc:docMk/>
            <pc:sldMk cId="2901686078" sldId="911"/>
            <ac:spMk id="3" creationId="{C273F259-E0B8-0015-0B20-4B2B2EAEF7FB}"/>
          </ac:spMkLst>
        </pc:spChg>
        <pc:spChg chg="mod">
          <ac:chgData name="Emily Bothfeld" userId="dafff253-667d-41f7-a646-051c0c58f757" providerId="ADAL" clId="{16A1351E-C712-4F92-8701-6981DAC79D29}" dt="2026-09-08T20:02:36.513" v="3058" actId="20577"/>
          <ac:spMkLst>
            <pc:docMk/>
            <pc:sldMk cId="2901686078" sldId="911"/>
            <ac:spMk id="10" creationId="{37685469-59AA-0F86-2769-8EA7F99811F5}"/>
          </ac:spMkLst>
        </pc:spChg>
      </pc:sldChg>
      <pc:sldChg chg="modSp add mod modNotes">
        <pc:chgData name="Emily Bothfeld" userId="dafff253-667d-41f7-a646-051c0c58f757" providerId="ADAL" clId="{16A1351E-C712-4F92-8701-6981DAC79D29}" dt="2026-09-24T16:24:54.892" v="6408" actId="368"/>
        <pc:sldMkLst>
          <pc:docMk/>
          <pc:sldMk cId="1659863119" sldId="912"/>
        </pc:sldMkLst>
        <pc:spChg chg="mod">
          <ac:chgData name="Emily Bothfeld" userId="dafff253-667d-41f7-a646-051c0c58f757" providerId="ADAL" clId="{16A1351E-C712-4F92-8701-6981DAC79D29}" dt="2026-09-08T20:31:25.472" v="3278" actId="115"/>
          <ac:spMkLst>
            <pc:docMk/>
            <pc:sldMk cId="1659863119" sldId="912"/>
            <ac:spMk id="10" creationId="{17483839-F62A-97EF-054B-323145914B3F}"/>
          </ac:spMkLst>
        </pc:spChg>
      </pc:sldChg>
      <pc:sldChg chg="modSp add mod ord modNotes">
        <pc:chgData name="Emily Bothfeld" userId="dafff253-667d-41f7-a646-051c0c58f757" providerId="ADAL" clId="{16A1351E-C712-4F92-8701-6981DAC79D29}" dt="2026-09-24T16:24:54.892" v="6406" actId="368"/>
        <pc:sldMkLst>
          <pc:docMk/>
          <pc:sldMk cId="3085273960" sldId="913"/>
        </pc:sldMkLst>
        <pc:spChg chg="mod">
          <ac:chgData name="Emily Bothfeld" userId="dafff253-667d-41f7-a646-051c0c58f757" providerId="ADAL" clId="{16A1351E-C712-4F92-8701-6981DAC79D29}" dt="2026-09-08T20:31:17.973" v="3275" actId="113"/>
          <ac:spMkLst>
            <pc:docMk/>
            <pc:sldMk cId="3085273960" sldId="913"/>
            <ac:spMk id="10" creationId="{DD0EEBE3-701B-F46E-C8EC-B570D6F2E21B}"/>
          </ac:spMkLst>
        </pc:spChg>
      </pc:sldChg>
      <pc:sldChg chg="modSp add mod modNotes">
        <pc:chgData name="Emily Bothfeld" userId="dafff253-667d-41f7-a646-051c0c58f757" providerId="ADAL" clId="{16A1351E-C712-4F92-8701-6981DAC79D29}" dt="2026-09-24T16:24:54.939" v="6432" actId="368"/>
        <pc:sldMkLst>
          <pc:docMk/>
          <pc:sldMk cId="3309820352" sldId="914"/>
        </pc:sldMkLst>
        <pc:spChg chg="mod">
          <ac:chgData name="Emily Bothfeld" userId="dafff253-667d-41f7-a646-051c0c58f757" providerId="ADAL" clId="{16A1351E-C712-4F92-8701-6981DAC79D29}" dt="2026-09-08T20:36:33.631" v="3850" actId="20577"/>
          <ac:spMkLst>
            <pc:docMk/>
            <pc:sldMk cId="3309820352" sldId="914"/>
            <ac:spMk id="3" creationId="{720DA91B-8B35-0F44-4EA7-E28E0E35C9DF}"/>
          </ac:spMkLst>
        </pc:spChg>
        <pc:spChg chg="mod">
          <ac:chgData name="Emily Bothfeld" userId="dafff253-667d-41f7-a646-051c0c58f757" providerId="ADAL" clId="{16A1351E-C712-4F92-8701-6981DAC79D29}" dt="2026-09-08T20:36:44.264" v="3856" actId="20577"/>
          <ac:spMkLst>
            <pc:docMk/>
            <pc:sldMk cId="3309820352" sldId="914"/>
            <ac:spMk id="10" creationId="{C8EC18FF-8F6B-ABF2-31A5-A84E9CD6EA5A}"/>
          </ac:spMkLst>
        </pc:spChg>
      </pc:sldChg>
      <pc:sldChg chg="modSp add mod modNotes">
        <pc:chgData name="Emily Bothfeld" userId="dafff253-667d-41f7-a646-051c0c58f757" providerId="ADAL" clId="{16A1351E-C712-4F92-8701-6981DAC79D29}" dt="2026-09-24T16:24:55.129" v="6554" actId="368"/>
        <pc:sldMkLst>
          <pc:docMk/>
          <pc:sldMk cId="2596858823" sldId="915"/>
        </pc:sldMkLst>
        <pc:spChg chg="mod">
          <ac:chgData name="Emily Bothfeld" userId="dafff253-667d-41f7-a646-051c0c58f757" providerId="ADAL" clId="{16A1351E-C712-4F92-8701-6981DAC79D29}" dt="2026-09-08T20:51:10.610" v="4866" actId="20577"/>
          <ac:spMkLst>
            <pc:docMk/>
            <pc:sldMk cId="2596858823" sldId="915"/>
            <ac:spMk id="3" creationId="{A7646182-CF23-FFEF-D9AA-828BB17E7904}"/>
          </ac:spMkLst>
        </pc:spChg>
        <pc:spChg chg="mod">
          <ac:chgData name="Emily Bothfeld" userId="dafff253-667d-41f7-a646-051c0c58f757" providerId="ADAL" clId="{16A1351E-C712-4F92-8701-6981DAC79D29}" dt="2026-09-08T20:50:30.524" v="4853" actId="20577"/>
          <ac:spMkLst>
            <pc:docMk/>
            <pc:sldMk cId="2596858823" sldId="915"/>
            <ac:spMk id="4" creationId="{DC50431D-7DCF-023B-534F-0C32B0D72ED7}"/>
          </ac:spMkLst>
        </pc:spChg>
      </pc:sldChg>
      <pc:sldChg chg="modSp add mod modNotes modNotesTx">
        <pc:chgData name="Emily Bothfeld" userId="dafff253-667d-41f7-a646-051c0c58f757" providerId="ADAL" clId="{16A1351E-C712-4F92-8701-6981DAC79D29}" dt="2026-09-24T16:24:55.178" v="6582" actId="368"/>
        <pc:sldMkLst>
          <pc:docMk/>
          <pc:sldMk cId="3358733740" sldId="916"/>
        </pc:sldMkLst>
        <pc:spChg chg="mod">
          <ac:chgData name="Emily Bothfeld" userId="dafff253-667d-41f7-a646-051c0c58f757" providerId="ADAL" clId="{16A1351E-C712-4F92-8701-6981DAC79D29}" dt="2026-09-08T21:04:27.480" v="5036" actId="11"/>
          <ac:spMkLst>
            <pc:docMk/>
            <pc:sldMk cId="3358733740" sldId="916"/>
            <ac:spMk id="3" creationId="{8A57D846-8757-BB6E-81E0-D56541232A02}"/>
          </ac:spMkLst>
        </pc:spChg>
      </pc:sldChg>
      <pc:sldChg chg="modSp add mod modNotes">
        <pc:chgData name="Emily Bothfeld" userId="dafff253-667d-41f7-a646-051c0c58f757" providerId="ADAL" clId="{16A1351E-C712-4F92-8701-6981DAC79D29}" dt="2026-09-24T16:24:55.278" v="6636" actId="368"/>
        <pc:sldMkLst>
          <pc:docMk/>
          <pc:sldMk cId="13411742" sldId="917"/>
        </pc:sldMkLst>
        <pc:spChg chg="mod">
          <ac:chgData name="Emily Bothfeld" userId="dafff253-667d-41f7-a646-051c0c58f757" providerId="ADAL" clId="{16A1351E-C712-4F92-8701-6981DAC79D29}" dt="2026-09-08T21:10:13.302" v="5216" actId="11"/>
          <ac:spMkLst>
            <pc:docMk/>
            <pc:sldMk cId="13411742" sldId="917"/>
            <ac:spMk id="3" creationId="{7AA94B3A-C82F-614C-3684-E75D46495671}"/>
          </ac:spMkLst>
        </pc:spChg>
      </pc:sldChg>
      <pc:sldChg chg="modSp add mod modNotes">
        <pc:chgData name="Emily Bothfeld" userId="dafff253-667d-41f7-a646-051c0c58f757" providerId="ADAL" clId="{16A1351E-C712-4F92-8701-6981DAC79D29}" dt="2026-09-24T16:24:55.383" v="6708" actId="368"/>
        <pc:sldMkLst>
          <pc:docMk/>
          <pc:sldMk cId="3749055430" sldId="918"/>
        </pc:sldMkLst>
        <pc:spChg chg="mod">
          <ac:chgData name="Emily Bothfeld" userId="dafff253-667d-41f7-a646-051c0c58f757" providerId="ADAL" clId="{16A1351E-C712-4F92-8701-6981DAC79D29}" dt="2026-09-08T21:22:24.038" v="6210" actId="27636"/>
          <ac:spMkLst>
            <pc:docMk/>
            <pc:sldMk cId="3749055430" sldId="918"/>
            <ac:spMk id="4" creationId="{619002AF-FA93-C96C-CAB5-7C4ECF4C7554}"/>
          </ac:spMkLst>
        </pc:spChg>
      </pc:sldChg>
      <pc:sldChg chg="modSp add mod modNotes">
        <pc:chgData name="Emily Bothfeld" userId="dafff253-667d-41f7-a646-051c0c58f757" providerId="ADAL" clId="{16A1351E-C712-4F92-8701-6981DAC79D29}" dt="2026-09-24T16:24:55.383" v="6710" actId="368"/>
        <pc:sldMkLst>
          <pc:docMk/>
          <pc:sldMk cId="591358251" sldId="919"/>
        </pc:sldMkLst>
        <pc:spChg chg="mod">
          <ac:chgData name="Emily Bothfeld" userId="dafff253-667d-41f7-a646-051c0c58f757" providerId="ADAL" clId="{16A1351E-C712-4F92-8701-6981DAC79D29}" dt="2026-09-08T21:22:43.543" v="6241" actId="20577"/>
          <ac:spMkLst>
            <pc:docMk/>
            <pc:sldMk cId="591358251" sldId="919"/>
            <ac:spMk id="3" creationId="{099BE47B-63FC-25BF-C217-0B327166D575}"/>
          </ac:spMkLst>
        </pc:spChg>
        <pc:spChg chg="mod">
          <ac:chgData name="Emily Bothfeld" userId="dafff253-667d-41f7-a646-051c0c58f757" providerId="ADAL" clId="{16A1351E-C712-4F92-8701-6981DAC79D29}" dt="2026-09-08T21:23:30.245" v="6268" actId="27636"/>
          <ac:spMkLst>
            <pc:docMk/>
            <pc:sldMk cId="591358251" sldId="919"/>
            <ac:spMk id="4" creationId="{4C557088-8B25-0ADC-3F0C-688AB6ED7F06}"/>
          </ac:spMkLst>
        </pc:spChg>
      </pc:sldChg>
      <pc:sldChg chg="modSp add mod modNotes">
        <pc:chgData name="Emily Bothfeld" userId="dafff253-667d-41f7-a646-051c0c58f757" providerId="ADAL" clId="{16A1351E-C712-4F92-8701-6981DAC79D29}" dt="2026-09-24T16:24:55.398" v="6712" actId="368"/>
        <pc:sldMkLst>
          <pc:docMk/>
          <pc:sldMk cId="1108288819" sldId="920"/>
        </pc:sldMkLst>
        <pc:spChg chg="mod">
          <ac:chgData name="Emily Bothfeld" userId="dafff253-667d-41f7-a646-051c0c58f757" providerId="ADAL" clId="{16A1351E-C712-4F92-8701-6981DAC79D29}" dt="2026-09-08T21:23:40.925" v="6271" actId="11"/>
          <ac:spMkLst>
            <pc:docMk/>
            <pc:sldMk cId="1108288819" sldId="920"/>
            <ac:spMk id="4" creationId="{617877C3-246C-E977-DA48-141A77857BB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296E31-5EE8-4F8C-A755-CCB156BB2D96}" type="doc">
      <dgm:prSet loTypeId="urn:microsoft.com/office/officeart/2005/8/layout/hProcess9" loCatId="process" qsTypeId="urn:microsoft.com/office/officeart/2005/8/quickstyle/simple1#2" qsCatId="simple" csTypeId="urn:microsoft.com/office/officeart/2005/8/colors/accent1_2#2" csCatId="accent1" phldr="1"/>
      <dgm:spPr/>
      <dgm:t>
        <a:bodyPr/>
        <a:lstStyle/>
        <a:p>
          <a:endParaRPr lang="en-US"/>
        </a:p>
      </dgm:t>
    </dgm:pt>
    <dgm:pt modelId="{9BAE9A37-DB7F-48B1-92D1-9AC7457B572E}">
      <dgm:prSet phldrT="[Text]"/>
      <dgm:spPr/>
      <dgm:t>
        <a:bodyPr/>
        <a:lstStyle/>
        <a:p>
          <a:r>
            <a:rPr lang="en-US" baseline="0" dirty="0">
              <a:latin typeface="Helvetica LT Std Light" panose="020B0403020202020204" pitchFamily="34" charset="0"/>
            </a:rPr>
            <a:t>Evaluation</a:t>
          </a:r>
        </a:p>
      </dgm:t>
    </dgm:pt>
    <dgm:pt modelId="{0FFC2D23-06DB-4D86-9891-1934AA635006}" type="parTrans" cxnId="{74E2DF85-CA74-46F7-AF18-02329A74F283}">
      <dgm:prSet/>
      <dgm:spPr/>
      <dgm:t>
        <a:bodyPr/>
        <a:lstStyle/>
        <a:p>
          <a:endParaRPr lang="en-US"/>
        </a:p>
      </dgm:t>
    </dgm:pt>
    <dgm:pt modelId="{77646493-F40B-45E0-946B-8EA4D286108D}" type="sibTrans" cxnId="{74E2DF85-CA74-46F7-AF18-02329A74F283}">
      <dgm:prSet/>
      <dgm:spPr/>
      <dgm:t>
        <a:bodyPr/>
        <a:lstStyle/>
        <a:p>
          <a:endParaRPr lang="en-US"/>
        </a:p>
      </dgm:t>
    </dgm:pt>
    <dgm:pt modelId="{9D82A8AA-E06F-496F-A667-CC861528498A}">
      <dgm:prSet phldrT="[Text]"/>
      <dgm:spPr/>
      <dgm:t>
        <a:bodyPr/>
        <a:lstStyle/>
        <a:p>
          <a:r>
            <a:rPr lang="en-US" baseline="0" dirty="0">
              <a:latin typeface="Helvetica LT Std Light" panose="020B0403020202020204" pitchFamily="34" charset="0"/>
            </a:rPr>
            <a:t>Hearing and Determination</a:t>
          </a:r>
        </a:p>
      </dgm:t>
    </dgm:pt>
    <dgm:pt modelId="{565815DA-FF2F-4250-83E3-4A474BE5E03D}" type="parTrans" cxnId="{16B454FF-76D2-416C-8DCD-6511030CDE7E}">
      <dgm:prSet/>
      <dgm:spPr/>
      <dgm:t>
        <a:bodyPr/>
        <a:lstStyle/>
        <a:p>
          <a:endParaRPr lang="en-US"/>
        </a:p>
      </dgm:t>
    </dgm:pt>
    <dgm:pt modelId="{3B655F6B-1149-4DB3-BD69-51A41AAC8152}" type="sibTrans" cxnId="{16B454FF-76D2-416C-8DCD-6511030CDE7E}">
      <dgm:prSet/>
      <dgm:spPr/>
      <dgm:t>
        <a:bodyPr/>
        <a:lstStyle/>
        <a:p>
          <a:endParaRPr lang="en-US"/>
        </a:p>
      </dgm:t>
    </dgm:pt>
    <dgm:pt modelId="{EAAF1AD1-42C6-4020-A6F4-C4142C6A2B4E}">
      <dgm:prSet phldrT="[Text]"/>
      <dgm:spPr/>
      <dgm:t>
        <a:bodyPr/>
        <a:lstStyle/>
        <a:p>
          <a:r>
            <a:rPr lang="en-US" baseline="0" dirty="0">
              <a:latin typeface="Helvetica LT Std Light" panose="020B0403020202020204" pitchFamily="34" charset="0"/>
            </a:rPr>
            <a:t>Appeal</a:t>
          </a:r>
        </a:p>
      </dgm:t>
    </dgm:pt>
    <dgm:pt modelId="{3AB8512A-E23B-4855-83D9-C6C8D7E078F1}" type="parTrans" cxnId="{ACD9E432-8523-4415-A759-F753A5496BA5}">
      <dgm:prSet/>
      <dgm:spPr/>
      <dgm:t>
        <a:bodyPr/>
        <a:lstStyle/>
        <a:p>
          <a:endParaRPr lang="en-US"/>
        </a:p>
      </dgm:t>
    </dgm:pt>
    <dgm:pt modelId="{BF012470-A765-4341-B206-0740300481F8}" type="sibTrans" cxnId="{ACD9E432-8523-4415-A759-F753A5496BA5}">
      <dgm:prSet/>
      <dgm:spPr/>
      <dgm:t>
        <a:bodyPr/>
        <a:lstStyle/>
        <a:p>
          <a:endParaRPr lang="en-US"/>
        </a:p>
      </dgm:t>
    </dgm:pt>
    <dgm:pt modelId="{952E7325-59FA-4017-A292-7D7E2DD59C32}">
      <dgm:prSet phldrT="[Text]"/>
      <dgm:spPr/>
      <dgm:t>
        <a:bodyPr/>
        <a:lstStyle/>
        <a:p>
          <a:r>
            <a:rPr lang="en-US" baseline="0" dirty="0">
              <a:latin typeface="Helvetica LT Std Light" panose="020B0403020202020204" pitchFamily="34" charset="0"/>
            </a:rPr>
            <a:t>Investigation</a:t>
          </a:r>
        </a:p>
      </dgm:t>
    </dgm:pt>
    <dgm:pt modelId="{8E8A05F7-8A9C-4E1E-9225-B56E0EE7D095}" type="parTrans" cxnId="{E3536CD3-284A-4F80-A156-41E28CEF1C34}">
      <dgm:prSet/>
      <dgm:spPr/>
      <dgm:t>
        <a:bodyPr/>
        <a:lstStyle/>
        <a:p>
          <a:endParaRPr lang="en-US"/>
        </a:p>
      </dgm:t>
    </dgm:pt>
    <dgm:pt modelId="{719F6CA5-A6D9-45BC-ADD1-91E4D68C47F2}" type="sibTrans" cxnId="{E3536CD3-284A-4F80-A156-41E28CEF1C34}">
      <dgm:prSet/>
      <dgm:spPr/>
      <dgm:t>
        <a:bodyPr/>
        <a:lstStyle/>
        <a:p>
          <a:endParaRPr lang="en-US"/>
        </a:p>
      </dgm:t>
    </dgm:pt>
    <dgm:pt modelId="{7BFC2F6F-B354-426D-B8E7-5A98A84439EA}" type="pres">
      <dgm:prSet presAssocID="{77296E31-5EE8-4F8C-A755-CCB156BB2D96}" presName="CompostProcess" presStyleCnt="0">
        <dgm:presLayoutVars>
          <dgm:dir/>
          <dgm:resizeHandles val="exact"/>
        </dgm:presLayoutVars>
      </dgm:prSet>
      <dgm:spPr/>
    </dgm:pt>
    <dgm:pt modelId="{629B350F-0097-4C36-8953-00994C59C7A1}" type="pres">
      <dgm:prSet presAssocID="{77296E31-5EE8-4F8C-A755-CCB156BB2D96}" presName="arrow" presStyleLbl="bgShp" presStyleIdx="0" presStyleCnt="1"/>
      <dgm:spPr/>
    </dgm:pt>
    <dgm:pt modelId="{29F3C171-A368-42D1-9DB4-7AACAF078499}" type="pres">
      <dgm:prSet presAssocID="{77296E31-5EE8-4F8C-A755-CCB156BB2D96}" presName="linearProcess" presStyleCnt="0"/>
      <dgm:spPr/>
    </dgm:pt>
    <dgm:pt modelId="{A71F3D5E-3312-4D7B-9416-61854AE33533}" type="pres">
      <dgm:prSet presAssocID="{9BAE9A37-DB7F-48B1-92D1-9AC7457B572E}" presName="textNode" presStyleLbl="node1" presStyleIdx="0" presStyleCnt="4">
        <dgm:presLayoutVars>
          <dgm:bulletEnabled val="1"/>
        </dgm:presLayoutVars>
      </dgm:prSet>
      <dgm:spPr/>
    </dgm:pt>
    <dgm:pt modelId="{0F98BFF3-62AE-4A2F-AF15-0426955901A5}" type="pres">
      <dgm:prSet presAssocID="{77646493-F40B-45E0-946B-8EA4D286108D}" presName="sibTrans" presStyleCnt="0"/>
      <dgm:spPr/>
    </dgm:pt>
    <dgm:pt modelId="{BDD93182-FC6E-4647-9CE3-8814FA483C97}" type="pres">
      <dgm:prSet presAssocID="{952E7325-59FA-4017-A292-7D7E2DD59C32}" presName="textNode" presStyleLbl="node1" presStyleIdx="1" presStyleCnt="4">
        <dgm:presLayoutVars>
          <dgm:bulletEnabled val="1"/>
        </dgm:presLayoutVars>
      </dgm:prSet>
      <dgm:spPr/>
    </dgm:pt>
    <dgm:pt modelId="{CC9DA63E-BA9D-493F-BADC-5330A19D4697}" type="pres">
      <dgm:prSet presAssocID="{719F6CA5-A6D9-45BC-ADD1-91E4D68C47F2}" presName="sibTrans" presStyleCnt="0"/>
      <dgm:spPr/>
    </dgm:pt>
    <dgm:pt modelId="{77384E25-56EB-4AB1-B6B3-960BF32E0874}" type="pres">
      <dgm:prSet presAssocID="{9D82A8AA-E06F-496F-A667-CC861528498A}" presName="textNode" presStyleLbl="node1" presStyleIdx="2" presStyleCnt="4">
        <dgm:presLayoutVars>
          <dgm:bulletEnabled val="1"/>
        </dgm:presLayoutVars>
      </dgm:prSet>
      <dgm:spPr/>
    </dgm:pt>
    <dgm:pt modelId="{0F4357F1-7513-4EE5-B4B4-A04CE6730E7A}" type="pres">
      <dgm:prSet presAssocID="{3B655F6B-1149-4DB3-BD69-51A41AAC8152}" presName="sibTrans" presStyleCnt="0"/>
      <dgm:spPr/>
    </dgm:pt>
    <dgm:pt modelId="{839458CA-0565-4ABD-8362-6512F667EC6A}" type="pres">
      <dgm:prSet presAssocID="{EAAF1AD1-42C6-4020-A6F4-C4142C6A2B4E}" presName="textNode" presStyleLbl="node1" presStyleIdx="3" presStyleCnt="4">
        <dgm:presLayoutVars>
          <dgm:bulletEnabled val="1"/>
        </dgm:presLayoutVars>
      </dgm:prSet>
      <dgm:spPr/>
    </dgm:pt>
  </dgm:ptLst>
  <dgm:cxnLst>
    <dgm:cxn modelId="{DD9C432E-6910-4E77-A269-AC5608EE686F}" type="presOf" srcId="{952E7325-59FA-4017-A292-7D7E2DD59C32}" destId="{BDD93182-FC6E-4647-9CE3-8814FA483C97}" srcOrd="0" destOrd="0" presId="urn:microsoft.com/office/officeart/2005/8/layout/hProcess9"/>
    <dgm:cxn modelId="{ACD9E432-8523-4415-A759-F753A5496BA5}" srcId="{77296E31-5EE8-4F8C-A755-CCB156BB2D96}" destId="{EAAF1AD1-42C6-4020-A6F4-C4142C6A2B4E}" srcOrd="3" destOrd="0" parTransId="{3AB8512A-E23B-4855-83D9-C6C8D7E078F1}" sibTransId="{BF012470-A765-4341-B206-0740300481F8}"/>
    <dgm:cxn modelId="{D00AE839-E7AE-42FC-A6E7-D0AEBA750DED}" type="presOf" srcId="{77296E31-5EE8-4F8C-A755-CCB156BB2D96}" destId="{7BFC2F6F-B354-426D-B8E7-5A98A84439EA}" srcOrd="0" destOrd="0" presId="urn:microsoft.com/office/officeart/2005/8/layout/hProcess9"/>
    <dgm:cxn modelId="{ED90F743-832E-43CA-8BCC-E5F44FC4B3FE}" type="presOf" srcId="{9BAE9A37-DB7F-48B1-92D1-9AC7457B572E}" destId="{A71F3D5E-3312-4D7B-9416-61854AE33533}" srcOrd="0" destOrd="0" presId="urn:microsoft.com/office/officeart/2005/8/layout/hProcess9"/>
    <dgm:cxn modelId="{69848D50-1AAC-40E8-8E13-90F4F944C514}" type="presOf" srcId="{EAAF1AD1-42C6-4020-A6F4-C4142C6A2B4E}" destId="{839458CA-0565-4ABD-8362-6512F667EC6A}" srcOrd="0" destOrd="0" presId="urn:microsoft.com/office/officeart/2005/8/layout/hProcess9"/>
    <dgm:cxn modelId="{74E2DF85-CA74-46F7-AF18-02329A74F283}" srcId="{77296E31-5EE8-4F8C-A755-CCB156BB2D96}" destId="{9BAE9A37-DB7F-48B1-92D1-9AC7457B572E}" srcOrd="0" destOrd="0" parTransId="{0FFC2D23-06DB-4D86-9891-1934AA635006}" sibTransId="{77646493-F40B-45E0-946B-8EA4D286108D}"/>
    <dgm:cxn modelId="{E3536CD3-284A-4F80-A156-41E28CEF1C34}" srcId="{77296E31-5EE8-4F8C-A755-CCB156BB2D96}" destId="{952E7325-59FA-4017-A292-7D7E2DD59C32}" srcOrd="1" destOrd="0" parTransId="{8E8A05F7-8A9C-4E1E-9225-B56E0EE7D095}" sibTransId="{719F6CA5-A6D9-45BC-ADD1-91E4D68C47F2}"/>
    <dgm:cxn modelId="{700CEBE1-F755-49E8-A332-753A7D985808}" type="presOf" srcId="{9D82A8AA-E06F-496F-A667-CC861528498A}" destId="{77384E25-56EB-4AB1-B6B3-960BF32E0874}" srcOrd="0" destOrd="0" presId="urn:microsoft.com/office/officeart/2005/8/layout/hProcess9"/>
    <dgm:cxn modelId="{16B454FF-76D2-416C-8DCD-6511030CDE7E}" srcId="{77296E31-5EE8-4F8C-A755-CCB156BB2D96}" destId="{9D82A8AA-E06F-496F-A667-CC861528498A}" srcOrd="2" destOrd="0" parTransId="{565815DA-FF2F-4250-83E3-4A474BE5E03D}" sibTransId="{3B655F6B-1149-4DB3-BD69-51A41AAC8152}"/>
    <dgm:cxn modelId="{4476B9A4-28D2-4C66-A24A-299C1FDA5B29}" type="presParOf" srcId="{7BFC2F6F-B354-426D-B8E7-5A98A84439EA}" destId="{629B350F-0097-4C36-8953-00994C59C7A1}" srcOrd="0" destOrd="0" presId="urn:microsoft.com/office/officeart/2005/8/layout/hProcess9"/>
    <dgm:cxn modelId="{A9ECBE62-2F43-4646-BEF8-0F5C9AE20231}" type="presParOf" srcId="{7BFC2F6F-B354-426D-B8E7-5A98A84439EA}" destId="{29F3C171-A368-42D1-9DB4-7AACAF078499}" srcOrd="1" destOrd="0" presId="urn:microsoft.com/office/officeart/2005/8/layout/hProcess9"/>
    <dgm:cxn modelId="{5CAEAC24-F5AA-48AE-8D4C-B54917BF4D07}" type="presParOf" srcId="{29F3C171-A368-42D1-9DB4-7AACAF078499}" destId="{A71F3D5E-3312-4D7B-9416-61854AE33533}" srcOrd="0" destOrd="0" presId="urn:microsoft.com/office/officeart/2005/8/layout/hProcess9"/>
    <dgm:cxn modelId="{3B03B24E-92CD-4719-9D48-C76A7D9F6AE3}" type="presParOf" srcId="{29F3C171-A368-42D1-9DB4-7AACAF078499}" destId="{0F98BFF3-62AE-4A2F-AF15-0426955901A5}" srcOrd="1" destOrd="0" presId="urn:microsoft.com/office/officeart/2005/8/layout/hProcess9"/>
    <dgm:cxn modelId="{7A8065B9-63A6-4FC9-A0B9-C3EDEB0EA019}" type="presParOf" srcId="{29F3C171-A368-42D1-9DB4-7AACAF078499}" destId="{BDD93182-FC6E-4647-9CE3-8814FA483C97}" srcOrd="2" destOrd="0" presId="urn:microsoft.com/office/officeart/2005/8/layout/hProcess9"/>
    <dgm:cxn modelId="{1011B09F-400A-4016-A0A4-2F837DABC254}" type="presParOf" srcId="{29F3C171-A368-42D1-9DB4-7AACAF078499}" destId="{CC9DA63E-BA9D-493F-BADC-5330A19D4697}" srcOrd="3" destOrd="0" presId="urn:microsoft.com/office/officeart/2005/8/layout/hProcess9"/>
    <dgm:cxn modelId="{FA1F9F5C-E9BA-47B3-AD1B-DEED3F03912A}" type="presParOf" srcId="{29F3C171-A368-42D1-9DB4-7AACAF078499}" destId="{77384E25-56EB-4AB1-B6B3-960BF32E0874}" srcOrd="4" destOrd="0" presId="urn:microsoft.com/office/officeart/2005/8/layout/hProcess9"/>
    <dgm:cxn modelId="{375B5959-4EFA-4F1E-8253-712D5C09FCE7}" type="presParOf" srcId="{29F3C171-A368-42D1-9DB4-7AACAF078499}" destId="{0F4357F1-7513-4EE5-B4B4-A04CE6730E7A}" srcOrd="5" destOrd="0" presId="urn:microsoft.com/office/officeart/2005/8/layout/hProcess9"/>
    <dgm:cxn modelId="{C6448687-87C5-4A3C-BC54-81DA73D9055F}" type="presParOf" srcId="{29F3C171-A368-42D1-9DB4-7AACAF078499}" destId="{839458CA-0565-4ABD-8362-6512F667EC6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9B350F-0097-4C36-8953-00994C59C7A1}">
      <dsp:nvSpPr>
        <dsp:cNvPr id="0" name=""/>
        <dsp:cNvSpPr/>
      </dsp:nvSpPr>
      <dsp:spPr>
        <a:xfrm>
          <a:off x="457199" y="0"/>
          <a:ext cx="5181600" cy="4064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1F3D5E-3312-4D7B-9416-61854AE33533}">
      <dsp:nvSpPr>
        <dsp:cNvPr id="0" name=""/>
        <dsp:cNvSpPr/>
      </dsp:nvSpPr>
      <dsp:spPr>
        <a:xfrm>
          <a:off x="2735" y="1219199"/>
          <a:ext cx="1465035" cy="162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baseline="0" dirty="0">
              <a:latin typeface="Helvetica LT Std Light" panose="020B0403020202020204" pitchFamily="34" charset="0"/>
            </a:rPr>
            <a:t>Evaluation</a:t>
          </a:r>
        </a:p>
      </dsp:txBody>
      <dsp:txXfrm>
        <a:off x="74252" y="1290716"/>
        <a:ext cx="1322001" cy="1482566"/>
      </dsp:txXfrm>
    </dsp:sp>
    <dsp:sp modelId="{BDD93182-FC6E-4647-9CE3-8814FA483C97}">
      <dsp:nvSpPr>
        <dsp:cNvPr id="0" name=""/>
        <dsp:cNvSpPr/>
      </dsp:nvSpPr>
      <dsp:spPr>
        <a:xfrm>
          <a:off x="1544566" y="1219199"/>
          <a:ext cx="1465035" cy="162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baseline="0" dirty="0">
              <a:latin typeface="Helvetica LT Std Light" panose="020B0403020202020204" pitchFamily="34" charset="0"/>
            </a:rPr>
            <a:t>Investigation</a:t>
          </a:r>
        </a:p>
      </dsp:txBody>
      <dsp:txXfrm>
        <a:off x="1616083" y="1290716"/>
        <a:ext cx="1322001" cy="1482566"/>
      </dsp:txXfrm>
    </dsp:sp>
    <dsp:sp modelId="{77384E25-56EB-4AB1-B6B3-960BF32E0874}">
      <dsp:nvSpPr>
        <dsp:cNvPr id="0" name=""/>
        <dsp:cNvSpPr/>
      </dsp:nvSpPr>
      <dsp:spPr>
        <a:xfrm>
          <a:off x="3086397" y="1219199"/>
          <a:ext cx="1465035" cy="162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baseline="0" dirty="0">
              <a:latin typeface="Helvetica LT Std Light" panose="020B0403020202020204" pitchFamily="34" charset="0"/>
            </a:rPr>
            <a:t>Hearing and Determination</a:t>
          </a:r>
        </a:p>
      </dsp:txBody>
      <dsp:txXfrm>
        <a:off x="3157914" y="1290716"/>
        <a:ext cx="1322001" cy="1482566"/>
      </dsp:txXfrm>
    </dsp:sp>
    <dsp:sp modelId="{839458CA-0565-4ABD-8362-6512F667EC6A}">
      <dsp:nvSpPr>
        <dsp:cNvPr id="0" name=""/>
        <dsp:cNvSpPr/>
      </dsp:nvSpPr>
      <dsp:spPr>
        <a:xfrm>
          <a:off x="4628228" y="1219199"/>
          <a:ext cx="1465035" cy="16256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baseline="0" dirty="0">
              <a:latin typeface="Helvetica LT Std Light" panose="020B0403020202020204" pitchFamily="34" charset="0"/>
            </a:rPr>
            <a:t>Appeal</a:t>
          </a:r>
        </a:p>
      </dsp:txBody>
      <dsp:txXfrm>
        <a:off x="4699745" y="1290716"/>
        <a:ext cx="1322001" cy="148256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7D9A2597-9F52-9C44-B56F-E1ADF25F4AE2}" type="datetimeFigureOut">
              <a:rPr lang="en-US" smtClean="0"/>
              <a:t>10/1/26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3837A5A2-6A56-8B4D-8A7F-49392AC66C5D}" type="slidenum">
              <a:rPr lang="en-US" smtClean="0"/>
              <a:t>‹#›</a:t>
            </a:fld>
            <a:endParaRPr lang="en-US" dirty="0"/>
          </a:p>
        </p:txBody>
      </p:sp>
    </p:spTree>
    <p:extLst>
      <p:ext uri="{BB962C8B-B14F-4D97-AF65-F5344CB8AC3E}">
        <p14:creationId xmlns:p14="http://schemas.microsoft.com/office/powerpoint/2010/main" val="3052929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F75BAAF-B953-5342-99AA-9933418DE452}" type="datetimeFigureOut">
              <a:rPr lang="en-US" smtClean="0"/>
              <a:t>10/1/26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9528DE07-971B-5947-82F3-F66073483313}" type="slidenum">
              <a:rPr lang="en-US" smtClean="0"/>
              <a:t>‹#›</a:t>
            </a:fld>
            <a:endParaRPr lang="en-US" dirty="0"/>
          </a:p>
        </p:txBody>
      </p:sp>
    </p:spTree>
    <p:extLst>
      <p:ext uri="{BB962C8B-B14F-4D97-AF65-F5344CB8AC3E}">
        <p14:creationId xmlns:p14="http://schemas.microsoft.com/office/powerpoint/2010/main" val="17799368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E487-E064-AAB4-A018-CAEC30F43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6348E-8341-211D-91FA-5C83BD19EB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5AF837-3F23-580C-59A4-4EC669E273E2}"/>
              </a:ext>
            </a:extLst>
          </p:cNvPr>
          <p:cNvSpPr>
            <a:spLocks noGrp="1"/>
          </p:cNvSpPr>
          <p:nvPr>
            <p:ph type="body" idx="1"/>
          </p:nvPr>
        </p:nvSpPr>
        <p:spPr/>
        <p:txBody>
          <a:bodyPr/>
          <a:lstStyle/>
          <a:p>
            <a:endParaRPr lang="en-US" b="0" dirty="0"/>
          </a:p>
        </p:txBody>
      </p:sp>
      <p:sp>
        <p:nvSpPr>
          <p:cNvPr id="4" name="Slide Number Placeholder 3">
            <a:extLst>
              <a:ext uri="{FF2B5EF4-FFF2-40B4-BE49-F238E27FC236}">
                <a16:creationId xmlns:a16="http://schemas.microsoft.com/office/drawing/2014/main" id="{45DB4DEB-5B54-22A8-3383-1131670B3051}"/>
              </a:ext>
            </a:extLst>
          </p:cNvPr>
          <p:cNvSpPr>
            <a:spLocks noGrp="1"/>
          </p:cNvSpPr>
          <p:nvPr>
            <p:ph type="sldNum" sz="quarter" idx="5"/>
          </p:nvPr>
        </p:nvSpPr>
        <p:spPr/>
        <p:txBody>
          <a:bodyPr/>
          <a:lstStyle/>
          <a:p>
            <a:fld id="{9528DE07-971B-5947-82F3-F66073483313}" type="slidenum">
              <a:rPr lang="en-US" smtClean="0"/>
              <a:t>1</a:t>
            </a:fld>
            <a:endParaRPr lang="en-US" dirty="0"/>
          </a:p>
        </p:txBody>
      </p:sp>
    </p:spTree>
    <p:extLst>
      <p:ext uri="{BB962C8B-B14F-4D97-AF65-F5344CB8AC3E}">
        <p14:creationId xmlns:p14="http://schemas.microsoft.com/office/powerpoint/2010/main" val="3071250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2818E-7174-7BC3-D40C-FE44617D0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1745B-3CA4-CF05-0AE4-7FDB7A322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FB3EC-3B92-3D96-074F-F6E50D71E0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7A1F33-181B-D130-1E13-8D620E61603B}"/>
              </a:ext>
            </a:extLst>
          </p:cNvPr>
          <p:cNvSpPr>
            <a:spLocks noGrp="1"/>
          </p:cNvSpPr>
          <p:nvPr>
            <p:ph type="sldNum" sz="quarter" idx="5"/>
          </p:nvPr>
        </p:nvSpPr>
        <p:spPr/>
        <p:txBody>
          <a:bodyPr/>
          <a:lstStyle/>
          <a:p>
            <a:fld id="{9528DE07-971B-5947-82F3-F66073483313}" type="slidenum">
              <a:rPr lang="en-US" smtClean="0"/>
              <a:t>2</a:t>
            </a:fld>
            <a:endParaRPr lang="en-US" dirty="0"/>
          </a:p>
        </p:txBody>
      </p:sp>
    </p:spTree>
    <p:extLst>
      <p:ext uri="{BB962C8B-B14F-4D97-AF65-F5344CB8AC3E}">
        <p14:creationId xmlns:p14="http://schemas.microsoft.com/office/powerpoint/2010/main" val="3217226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165A8-2D5D-BDD1-3598-A8A294C14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66FA2-6AE9-D2FF-267D-D6E1B926F7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3F42D-F028-26B2-8969-54E6E6FD4F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F5AB12-C72D-5A0B-ADFB-9F5F8337B170}"/>
              </a:ext>
            </a:extLst>
          </p:cNvPr>
          <p:cNvSpPr>
            <a:spLocks noGrp="1"/>
          </p:cNvSpPr>
          <p:nvPr>
            <p:ph type="sldNum" sz="quarter" idx="5"/>
          </p:nvPr>
        </p:nvSpPr>
        <p:spPr/>
        <p:txBody>
          <a:bodyPr/>
          <a:lstStyle/>
          <a:p>
            <a:fld id="{9528DE07-971B-5947-82F3-F66073483313}" type="slidenum">
              <a:rPr lang="en-US" smtClean="0"/>
              <a:t>3</a:t>
            </a:fld>
            <a:endParaRPr lang="en-US" dirty="0"/>
          </a:p>
        </p:txBody>
      </p:sp>
    </p:spTree>
    <p:extLst>
      <p:ext uri="{BB962C8B-B14F-4D97-AF65-F5344CB8AC3E}">
        <p14:creationId xmlns:p14="http://schemas.microsoft.com/office/powerpoint/2010/main" val="1602035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BCE57-DDFF-FEEC-F681-4ED2B05EF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52148-BC05-FD44-F46C-035B8378E5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6875C6-A0E2-D7DD-C055-374D709E71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EDAFE1-8D25-E343-D156-4084F490E90A}"/>
              </a:ext>
            </a:extLst>
          </p:cNvPr>
          <p:cNvSpPr>
            <a:spLocks noGrp="1"/>
          </p:cNvSpPr>
          <p:nvPr>
            <p:ph type="sldNum" sz="quarter" idx="5"/>
          </p:nvPr>
        </p:nvSpPr>
        <p:spPr/>
        <p:txBody>
          <a:bodyPr/>
          <a:lstStyle/>
          <a:p>
            <a:fld id="{9528DE07-971B-5947-82F3-F66073483313}" type="slidenum">
              <a:rPr lang="en-US" smtClean="0"/>
              <a:t>4</a:t>
            </a:fld>
            <a:endParaRPr lang="en-US" dirty="0"/>
          </a:p>
        </p:txBody>
      </p:sp>
    </p:spTree>
    <p:extLst>
      <p:ext uri="{BB962C8B-B14F-4D97-AF65-F5344CB8AC3E}">
        <p14:creationId xmlns:p14="http://schemas.microsoft.com/office/powerpoint/2010/main" val="1180008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B68ED-B604-01EA-617C-A31AB98D3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5469C-69A9-5F38-7DC9-3F56DE66E5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5E503B-B790-628D-8374-766877CD9C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76B923-B299-C3B1-264D-582345A291BF}"/>
              </a:ext>
            </a:extLst>
          </p:cNvPr>
          <p:cNvSpPr>
            <a:spLocks noGrp="1"/>
          </p:cNvSpPr>
          <p:nvPr>
            <p:ph type="sldNum" sz="quarter" idx="5"/>
          </p:nvPr>
        </p:nvSpPr>
        <p:spPr/>
        <p:txBody>
          <a:bodyPr/>
          <a:lstStyle/>
          <a:p>
            <a:fld id="{9528DE07-971B-5947-82F3-F66073483313}" type="slidenum">
              <a:rPr lang="en-US" smtClean="0"/>
              <a:t>5</a:t>
            </a:fld>
            <a:endParaRPr lang="en-US" dirty="0"/>
          </a:p>
        </p:txBody>
      </p:sp>
    </p:spTree>
    <p:extLst>
      <p:ext uri="{BB962C8B-B14F-4D97-AF65-F5344CB8AC3E}">
        <p14:creationId xmlns:p14="http://schemas.microsoft.com/office/powerpoint/2010/main" val="1613961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4C0BF-4266-02B8-9A6A-13A2CD911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88CE44-2264-003C-DBA0-863310D964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E7B50A-0BC9-C3EF-2CC8-E9218FAF2B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C1B766-566C-4918-B2E5-3EF9FE4D2EFB}"/>
              </a:ext>
            </a:extLst>
          </p:cNvPr>
          <p:cNvSpPr>
            <a:spLocks noGrp="1"/>
          </p:cNvSpPr>
          <p:nvPr>
            <p:ph type="sldNum" sz="quarter" idx="5"/>
          </p:nvPr>
        </p:nvSpPr>
        <p:spPr/>
        <p:txBody>
          <a:bodyPr/>
          <a:lstStyle/>
          <a:p>
            <a:fld id="{9528DE07-971B-5947-82F3-F66073483313}" type="slidenum">
              <a:rPr lang="en-US" smtClean="0"/>
              <a:t>6</a:t>
            </a:fld>
            <a:endParaRPr lang="en-US" dirty="0"/>
          </a:p>
        </p:txBody>
      </p:sp>
    </p:spTree>
    <p:extLst>
      <p:ext uri="{BB962C8B-B14F-4D97-AF65-F5344CB8AC3E}">
        <p14:creationId xmlns:p14="http://schemas.microsoft.com/office/powerpoint/2010/main" val="3485176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3ED4B-2574-700E-FCE8-AE71D75C0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A02F4-3AF1-BD08-DE2D-6F4A2BC47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80B3BE-1AF9-A24D-D0E1-CFAC797D1C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7608A1-E86A-6F67-08E8-DBE2BBFE0463}"/>
              </a:ext>
            </a:extLst>
          </p:cNvPr>
          <p:cNvSpPr>
            <a:spLocks noGrp="1"/>
          </p:cNvSpPr>
          <p:nvPr>
            <p:ph type="sldNum" sz="quarter" idx="5"/>
          </p:nvPr>
        </p:nvSpPr>
        <p:spPr/>
        <p:txBody>
          <a:bodyPr/>
          <a:lstStyle/>
          <a:p>
            <a:fld id="{9528DE07-971B-5947-82F3-F66073483313}" type="slidenum">
              <a:rPr lang="en-US" smtClean="0"/>
              <a:t>7</a:t>
            </a:fld>
            <a:endParaRPr lang="en-US" dirty="0"/>
          </a:p>
        </p:txBody>
      </p:sp>
    </p:spTree>
    <p:extLst>
      <p:ext uri="{BB962C8B-B14F-4D97-AF65-F5344CB8AC3E}">
        <p14:creationId xmlns:p14="http://schemas.microsoft.com/office/powerpoint/2010/main" val="3876475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58350-D484-518E-6007-3CD6C7C92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A170B-6A05-A93A-561E-9CB0B6CBCD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CE268-809F-EE99-1508-53270CB906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698F09-254B-CA6D-8883-1F1AD61A6E4A}"/>
              </a:ext>
            </a:extLst>
          </p:cNvPr>
          <p:cNvSpPr>
            <a:spLocks noGrp="1"/>
          </p:cNvSpPr>
          <p:nvPr>
            <p:ph type="sldNum" sz="quarter" idx="5"/>
          </p:nvPr>
        </p:nvSpPr>
        <p:spPr/>
        <p:txBody>
          <a:bodyPr/>
          <a:lstStyle/>
          <a:p>
            <a:fld id="{9528DE07-971B-5947-82F3-F66073483313}" type="slidenum">
              <a:rPr lang="en-US" smtClean="0"/>
              <a:t>8</a:t>
            </a:fld>
            <a:endParaRPr lang="en-US" dirty="0"/>
          </a:p>
        </p:txBody>
      </p:sp>
    </p:spTree>
    <p:extLst>
      <p:ext uri="{BB962C8B-B14F-4D97-AF65-F5344CB8AC3E}">
        <p14:creationId xmlns:p14="http://schemas.microsoft.com/office/powerpoint/2010/main" val="3942047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79932-67AA-FB96-0255-C4E652E42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066CE-447A-873A-C3AB-C46D59A478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803D06-79BD-5B95-1D49-D4BB22B833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233FD4-36D0-FCA8-758B-9970BAE89D89}"/>
              </a:ext>
            </a:extLst>
          </p:cNvPr>
          <p:cNvSpPr>
            <a:spLocks noGrp="1"/>
          </p:cNvSpPr>
          <p:nvPr>
            <p:ph type="sldNum" sz="quarter" idx="5"/>
          </p:nvPr>
        </p:nvSpPr>
        <p:spPr/>
        <p:txBody>
          <a:bodyPr/>
          <a:lstStyle/>
          <a:p>
            <a:fld id="{9528DE07-971B-5947-82F3-F66073483313}" type="slidenum">
              <a:rPr lang="en-US" smtClean="0"/>
              <a:t>9</a:t>
            </a:fld>
            <a:endParaRPr lang="en-US" dirty="0"/>
          </a:p>
        </p:txBody>
      </p:sp>
    </p:spTree>
    <p:extLst>
      <p:ext uri="{BB962C8B-B14F-4D97-AF65-F5344CB8AC3E}">
        <p14:creationId xmlns:p14="http://schemas.microsoft.com/office/powerpoint/2010/main" val="3415108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11B98-E663-8FB6-AE7F-25DF0F721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58B4C5-0DE2-CE75-3DCB-293EA1E8BF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571B71-0281-DB48-2906-4DC0105403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E6919C-B4C7-D3D5-F2BC-AB7FA0C86A79}"/>
              </a:ext>
            </a:extLst>
          </p:cNvPr>
          <p:cNvSpPr>
            <a:spLocks noGrp="1"/>
          </p:cNvSpPr>
          <p:nvPr>
            <p:ph type="sldNum" sz="quarter" idx="5"/>
          </p:nvPr>
        </p:nvSpPr>
        <p:spPr/>
        <p:txBody>
          <a:bodyPr/>
          <a:lstStyle/>
          <a:p>
            <a:fld id="{9528DE07-971B-5947-82F3-F66073483313}" type="slidenum">
              <a:rPr lang="en-US" smtClean="0"/>
              <a:t>10</a:t>
            </a:fld>
            <a:endParaRPr lang="en-US" dirty="0"/>
          </a:p>
        </p:txBody>
      </p:sp>
    </p:spTree>
    <p:extLst>
      <p:ext uri="{BB962C8B-B14F-4D97-AF65-F5344CB8AC3E}">
        <p14:creationId xmlns:p14="http://schemas.microsoft.com/office/powerpoint/2010/main" val="3256996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894B2-1E08-FE05-6071-EC4BFDAAF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BC666-D577-2D3A-2240-72A7EAFE92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A1F8E-83AA-0D43-DD3B-35338BDB8C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28F68F-4FCB-755A-BC54-A5F62E7B7FAF}"/>
              </a:ext>
            </a:extLst>
          </p:cNvPr>
          <p:cNvSpPr>
            <a:spLocks noGrp="1"/>
          </p:cNvSpPr>
          <p:nvPr>
            <p:ph type="sldNum" sz="quarter" idx="5"/>
          </p:nvPr>
        </p:nvSpPr>
        <p:spPr/>
        <p:txBody>
          <a:bodyPr/>
          <a:lstStyle/>
          <a:p>
            <a:fld id="{9528DE07-971B-5947-82F3-F66073483313}" type="slidenum">
              <a:rPr lang="en-US" smtClean="0"/>
              <a:t>11</a:t>
            </a:fld>
            <a:endParaRPr lang="en-US" dirty="0"/>
          </a:p>
        </p:txBody>
      </p:sp>
    </p:spTree>
    <p:extLst>
      <p:ext uri="{BB962C8B-B14F-4D97-AF65-F5344CB8AC3E}">
        <p14:creationId xmlns:p14="http://schemas.microsoft.com/office/powerpoint/2010/main" val="2784007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2ADE9-3906-75AC-0B87-D34A37450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2D8F1-9CD3-42FE-A02C-040092AE3E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C8F21-CFEC-2B3F-DE4A-A7E72EA5DA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F91A7C-EA98-24C7-FCAE-49BCF6BA20EC}"/>
              </a:ext>
            </a:extLst>
          </p:cNvPr>
          <p:cNvSpPr>
            <a:spLocks noGrp="1"/>
          </p:cNvSpPr>
          <p:nvPr>
            <p:ph type="sldNum" sz="quarter" idx="5"/>
          </p:nvPr>
        </p:nvSpPr>
        <p:spPr/>
        <p:txBody>
          <a:bodyPr/>
          <a:lstStyle/>
          <a:p>
            <a:fld id="{9528DE07-971B-5947-82F3-F66073483313}" type="slidenum">
              <a:rPr lang="en-US" smtClean="0"/>
              <a:t>12</a:t>
            </a:fld>
            <a:endParaRPr lang="en-US" dirty="0"/>
          </a:p>
        </p:txBody>
      </p:sp>
    </p:spTree>
    <p:extLst>
      <p:ext uri="{BB962C8B-B14F-4D97-AF65-F5344CB8AC3E}">
        <p14:creationId xmlns:p14="http://schemas.microsoft.com/office/powerpoint/2010/main" val="101195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81104-3EA6-6E3C-01A0-28B50DBC5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8D9C0-A302-752B-620A-B34E2D0335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9ACC6-7F74-6FB7-5D8B-1E18724BB2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883DCF-69A2-7287-3839-0454612CBABF}"/>
              </a:ext>
            </a:extLst>
          </p:cNvPr>
          <p:cNvSpPr>
            <a:spLocks noGrp="1"/>
          </p:cNvSpPr>
          <p:nvPr>
            <p:ph type="sldNum" sz="quarter" idx="5"/>
          </p:nvPr>
        </p:nvSpPr>
        <p:spPr/>
        <p:txBody>
          <a:bodyPr/>
          <a:lstStyle/>
          <a:p>
            <a:fld id="{9528DE07-971B-5947-82F3-F66073483313}" type="slidenum">
              <a:rPr lang="en-US" smtClean="0"/>
              <a:t>13</a:t>
            </a:fld>
            <a:endParaRPr lang="en-US" dirty="0"/>
          </a:p>
        </p:txBody>
      </p:sp>
    </p:spTree>
    <p:extLst>
      <p:ext uri="{BB962C8B-B14F-4D97-AF65-F5344CB8AC3E}">
        <p14:creationId xmlns:p14="http://schemas.microsoft.com/office/powerpoint/2010/main" val="2594393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023DF-96C2-FA39-8AF9-CDD72C63A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2FC8E-A326-D055-F1E6-4ED9BEDE19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D31C48-98E9-38E9-710B-CDE0843A99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D2DDDE-58AD-62A3-4117-0115FB268C5B}"/>
              </a:ext>
            </a:extLst>
          </p:cNvPr>
          <p:cNvSpPr>
            <a:spLocks noGrp="1"/>
          </p:cNvSpPr>
          <p:nvPr>
            <p:ph type="sldNum" sz="quarter" idx="5"/>
          </p:nvPr>
        </p:nvSpPr>
        <p:spPr/>
        <p:txBody>
          <a:bodyPr/>
          <a:lstStyle/>
          <a:p>
            <a:fld id="{9528DE07-971B-5947-82F3-F66073483313}" type="slidenum">
              <a:rPr lang="en-US" smtClean="0"/>
              <a:t>14</a:t>
            </a:fld>
            <a:endParaRPr lang="en-US" dirty="0"/>
          </a:p>
        </p:txBody>
      </p:sp>
    </p:spTree>
    <p:extLst>
      <p:ext uri="{BB962C8B-B14F-4D97-AF65-F5344CB8AC3E}">
        <p14:creationId xmlns:p14="http://schemas.microsoft.com/office/powerpoint/2010/main" val="1695534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5869D-B8AF-9671-51EA-279EACCD8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73800A-1DC3-D61D-1816-A429B13CF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9A0D0B-3FA3-78FB-14BB-600D4A01F2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197943-C629-AD5A-F6ED-599DC979689A}"/>
              </a:ext>
            </a:extLst>
          </p:cNvPr>
          <p:cNvSpPr>
            <a:spLocks noGrp="1"/>
          </p:cNvSpPr>
          <p:nvPr>
            <p:ph type="sldNum" sz="quarter" idx="5"/>
          </p:nvPr>
        </p:nvSpPr>
        <p:spPr/>
        <p:txBody>
          <a:bodyPr/>
          <a:lstStyle/>
          <a:p>
            <a:fld id="{9528DE07-971B-5947-82F3-F66073483313}" type="slidenum">
              <a:rPr lang="en-US" smtClean="0"/>
              <a:t>15</a:t>
            </a:fld>
            <a:endParaRPr lang="en-US" dirty="0"/>
          </a:p>
        </p:txBody>
      </p:sp>
    </p:spTree>
    <p:extLst>
      <p:ext uri="{BB962C8B-B14F-4D97-AF65-F5344CB8AC3E}">
        <p14:creationId xmlns:p14="http://schemas.microsoft.com/office/powerpoint/2010/main" val="2200689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CB17C-9F9A-B4C4-177D-9E1FA5E568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D6015-010C-2DF3-7F76-63D6291AE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DE044F-9D15-8AC8-9234-ABF8AC8616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2FDD7D-DEBD-A9A9-E76D-191AD221CA05}"/>
              </a:ext>
            </a:extLst>
          </p:cNvPr>
          <p:cNvSpPr>
            <a:spLocks noGrp="1"/>
          </p:cNvSpPr>
          <p:nvPr>
            <p:ph type="sldNum" sz="quarter" idx="5"/>
          </p:nvPr>
        </p:nvSpPr>
        <p:spPr/>
        <p:txBody>
          <a:bodyPr/>
          <a:lstStyle/>
          <a:p>
            <a:fld id="{9528DE07-971B-5947-82F3-F66073483313}" type="slidenum">
              <a:rPr lang="en-US" smtClean="0"/>
              <a:t>16</a:t>
            </a:fld>
            <a:endParaRPr lang="en-US" dirty="0"/>
          </a:p>
        </p:txBody>
      </p:sp>
    </p:spTree>
    <p:extLst>
      <p:ext uri="{BB962C8B-B14F-4D97-AF65-F5344CB8AC3E}">
        <p14:creationId xmlns:p14="http://schemas.microsoft.com/office/powerpoint/2010/main" val="4279511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10225-B42A-D97A-2B58-B2AB147A3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E3DE9-366D-67DA-E6EC-A676B787F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2C79E-F4CA-91E3-AA88-84F20D8734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D7A267-B9DC-41F4-F4D3-2AFA7A6C2C5A}"/>
              </a:ext>
            </a:extLst>
          </p:cNvPr>
          <p:cNvSpPr>
            <a:spLocks noGrp="1"/>
          </p:cNvSpPr>
          <p:nvPr>
            <p:ph type="sldNum" sz="quarter" idx="5"/>
          </p:nvPr>
        </p:nvSpPr>
        <p:spPr/>
        <p:txBody>
          <a:bodyPr/>
          <a:lstStyle/>
          <a:p>
            <a:fld id="{9528DE07-971B-5947-82F3-F66073483313}" type="slidenum">
              <a:rPr lang="en-US" smtClean="0"/>
              <a:t>17</a:t>
            </a:fld>
            <a:endParaRPr lang="en-US" dirty="0"/>
          </a:p>
        </p:txBody>
      </p:sp>
    </p:spTree>
    <p:extLst>
      <p:ext uri="{BB962C8B-B14F-4D97-AF65-F5344CB8AC3E}">
        <p14:creationId xmlns:p14="http://schemas.microsoft.com/office/powerpoint/2010/main" val="2797576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CFC14-7ECB-A8C3-8808-CD72121670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F97FF-2D81-3F86-2C32-02D825C5B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6F3458-AB3B-03C9-5B3A-225353727E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78965F-BF36-DDB8-95CE-8D45A136E980}"/>
              </a:ext>
            </a:extLst>
          </p:cNvPr>
          <p:cNvSpPr>
            <a:spLocks noGrp="1"/>
          </p:cNvSpPr>
          <p:nvPr>
            <p:ph type="sldNum" sz="quarter" idx="5"/>
          </p:nvPr>
        </p:nvSpPr>
        <p:spPr/>
        <p:txBody>
          <a:bodyPr/>
          <a:lstStyle/>
          <a:p>
            <a:fld id="{9528DE07-971B-5947-82F3-F66073483313}" type="slidenum">
              <a:rPr lang="en-US" smtClean="0"/>
              <a:t>18</a:t>
            </a:fld>
            <a:endParaRPr lang="en-US" dirty="0"/>
          </a:p>
        </p:txBody>
      </p:sp>
    </p:spTree>
    <p:extLst>
      <p:ext uri="{BB962C8B-B14F-4D97-AF65-F5344CB8AC3E}">
        <p14:creationId xmlns:p14="http://schemas.microsoft.com/office/powerpoint/2010/main" val="191632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28DE07-971B-5947-82F3-F66073483313}" type="slidenum">
              <a:rPr lang="en-US" smtClean="0"/>
              <a:t>19</a:t>
            </a:fld>
            <a:endParaRPr lang="en-US" dirty="0"/>
          </a:p>
        </p:txBody>
      </p:sp>
    </p:spTree>
    <p:extLst>
      <p:ext uri="{BB962C8B-B14F-4D97-AF65-F5344CB8AC3E}">
        <p14:creationId xmlns:p14="http://schemas.microsoft.com/office/powerpoint/2010/main" val="6607717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2667000"/>
            <a:ext cx="3581400" cy="350838"/>
          </a:xfrm>
          <a:prstGeom prst="rect">
            <a:avLst/>
          </a:prstGeom>
        </p:spPr>
        <p:txBody>
          <a:bodyPr vert="horz" lIns="0" tIns="0" rIns="0" bIns="0" anchor="b" anchorCtr="0"/>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quarter" idx="10" hasCustomPrompt="1"/>
          </p:nvPr>
        </p:nvSpPr>
        <p:spPr>
          <a:xfrm>
            <a:off x="5105400" y="3017838"/>
            <a:ext cx="3581400" cy="334962"/>
          </a:xfrm>
          <a:prstGeom prst="rect">
            <a:avLst/>
          </a:prstGeom>
        </p:spPr>
        <p:txBody>
          <a:bodyPr vert="horz" lIns="0" tIns="0" rIns="0" bIns="0"/>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05400" y="3352800"/>
            <a:ext cx="3581400" cy="304800"/>
          </a:xfrm>
          <a:prstGeom prst="rect">
            <a:avLst/>
          </a:prstGeom>
        </p:spPr>
        <p:txBody>
          <a:bodyPr vert="horz" lIns="0" tIns="0" rIns="0" bIns="0"/>
          <a:lstStyle>
            <a:lvl1pPr>
              <a:buFontTx/>
              <a:buNone/>
              <a:defRPr sz="1400" b="1" i="0" baseline="0">
                <a:solidFill>
                  <a:schemeClr val="bg1"/>
                </a:solidFill>
              </a:defRPr>
            </a:lvl1pPr>
          </a:lstStyle>
          <a:p>
            <a:pPr lvl="0"/>
            <a:r>
              <a:rPr lang="en-US"/>
              <a:t>Date of Presentation</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20614510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8"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5934722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896749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5"/>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99517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100000">
                <a:schemeClr val="bg2"/>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0454132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7496987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7142127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639762"/>
          </a:xfrm>
          <a:prstGeom prst="rect">
            <a:avLst/>
          </a:prstGeom>
        </p:spPr>
        <p:txBody>
          <a:bodyPr vert="horz" lIns="0" tIns="0" rIns="0" bIns="0"/>
          <a:lstStyle>
            <a:lvl1pPr algn="l">
              <a:defRPr sz="2000" b="1">
                <a:solidFill>
                  <a:schemeClr val="bg1"/>
                </a:solidFill>
                <a:latin typeface="Arial"/>
                <a:cs typeface="Arial"/>
              </a:defRPr>
            </a:lvl1pPr>
          </a:lstStyle>
          <a:p>
            <a:r>
              <a:rPr lang="en-US"/>
              <a:t>Click to edit Master title style</a:t>
            </a:r>
          </a:p>
        </p:txBody>
      </p:sp>
      <p:sp>
        <p:nvSpPr>
          <p:cNvPr id="4" name="Text Placeholder 3"/>
          <p:cNvSpPr>
            <a:spLocks noGrp="1"/>
          </p:cNvSpPr>
          <p:nvPr>
            <p:ph type="body" sz="quarter" idx="10"/>
          </p:nvPr>
        </p:nvSpPr>
        <p:spPr>
          <a:xfrm>
            <a:off x="762000" y="1524000"/>
            <a:ext cx="7772400" cy="3581400"/>
          </a:xfrm>
          <a:prstGeom prst="rect">
            <a:avLst/>
          </a:prstGeom>
        </p:spPr>
        <p:txBody>
          <a:bodyPr vert="horz" lIns="0" tIns="0" rIns="0" bIns="0"/>
          <a:lstStyle>
            <a:lvl1pPr>
              <a:buFontTx/>
              <a:buNone/>
              <a:defRPr sz="1600" baseline="0">
                <a:solidFill>
                  <a:schemeClr val="bg2"/>
                </a:solidFill>
              </a:defRPr>
            </a:lvl1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96200" cy="685800"/>
          </a:xfrm>
          <a:prstGeom prst="rect">
            <a:avLst/>
          </a:prstGeom>
        </p:spPr>
        <p:txBody>
          <a:bodyPr wrap="square" lIns="0" tIns="0" rIns="0" bIns="0">
            <a:noAutofit/>
          </a:bodyPr>
          <a:lstStyle>
            <a:lvl1pPr algn="l">
              <a:defRPr sz="2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762000" y="1524000"/>
            <a:ext cx="7696200" cy="246221"/>
          </a:xfrm>
          <a:prstGeom prst="rect">
            <a:avLst/>
          </a:prstGeom>
        </p:spPr>
        <p:txBody>
          <a:bodyPr wrap="square" lIns="0" tIns="0" rIns="0" bIns="0">
            <a:noAutofit/>
          </a:bodyPr>
          <a:lstStyle>
            <a:lvl1pPr marL="0" indent="0" algn="l">
              <a:buNone/>
              <a:defRPr sz="1600">
                <a:solidFill>
                  <a:srgbClr val="47463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able Placeholder 7"/>
          <p:cNvSpPr>
            <a:spLocks noGrp="1"/>
          </p:cNvSpPr>
          <p:nvPr>
            <p:ph type="tbl" sz="quarter" idx="10"/>
          </p:nvPr>
        </p:nvSpPr>
        <p:spPr>
          <a:xfrm>
            <a:off x="762000" y="1981200"/>
            <a:ext cx="7696200" cy="3810000"/>
          </a:xfrm>
          <a:prstGeom prst="rect">
            <a:avLst/>
          </a:prstGeom>
        </p:spPr>
        <p:txBody>
          <a:bodyPr vert="horz"/>
          <a:lstStyle>
            <a:lvl1pPr>
              <a:defRPr sz="1600">
                <a:solidFill>
                  <a:srgbClr val="47463D"/>
                </a:solidFill>
              </a:defRPr>
            </a:lvl1pPr>
          </a:lstStyle>
          <a:p>
            <a:endParaRPr lang="en-US" dirty="0"/>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7523"/>
            <a:ext cx="792480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762000" y="304800"/>
            <a:ext cx="7924800" cy="685800"/>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p:cNvSpPr>
            <a:spLocks noGrp="1"/>
          </p:cNvSpPr>
          <p:nvPr>
            <p:ph type="title"/>
          </p:nvPr>
        </p:nvSpPr>
        <p:spPr>
          <a:xfrm>
            <a:off x="762000" y="304800"/>
            <a:ext cx="7924800" cy="609600"/>
          </a:xfrm>
          <a:prstGeom prst="rect">
            <a:avLst/>
          </a:prstGeom>
        </p:spPr>
        <p:txBody>
          <a:bodyPr vert="horz" lIns="0" tIns="0" rIns="0" bIns="0"/>
          <a:lstStyle>
            <a:lvl1pPr algn="l">
              <a:buFontTx/>
              <a:buNone/>
              <a:defRPr sz="2000" b="1">
                <a:solidFill>
                  <a:schemeClr val="bg1"/>
                </a:solidFill>
              </a:defRPr>
            </a:lvl1pPr>
          </a:lstStyle>
          <a:p>
            <a:r>
              <a:rPr lang="en-US"/>
              <a:t>Click to edit Master title style</a:t>
            </a:r>
          </a:p>
        </p:txBody>
      </p:sp>
      <p:sp>
        <p:nvSpPr>
          <p:cNvPr id="7" name="Content Placeholder 2"/>
          <p:cNvSpPr>
            <a:spLocks noGrp="1"/>
          </p:cNvSpPr>
          <p:nvPr>
            <p:ph idx="1"/>
          </p:nvPr>
        </p:nvSpPr>
        <p:spPr>
          <a:xfrm>
            <a:off x="762000"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0"/>
          </p:nvPr>
        </p:nvSpPr>
        <p:spPr>
          <a:xfrm>
            <a:off x="4382636"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0" y="1529871"/>
            <a:ext cx="2590800" cy="215444"/>
          </a:xfrm>
          <a:prstGeom prst="rect">
            <a:avLst/>
          </a:prstGeom>
        </p:spPr>
        <p:txBody>
          <a:bodyPr wrap="square" lIns="0" tIns="0" rIns="0" bIns="0">
            <a:spAutoFit/>
          </a:bodyPr>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a:xfrm>
            <a:off x="762000" y="301578"/>
            <a:ext cx="7924800" cy="698499"/>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7" name="Content Placeholder 2"/>
          <p:cNvSpPr>
            <a:spLocks noGrp="1"/>
          </p:cNvSpPr>
          <p:nvPr>
            <p:ph idx="10"/>
          </p:nvPr>
        </p:nvSpPr>
        <p:spPr>
          <a:xfrm>
            <a:off x="3677504" y="1524385"/>
            <a:ext cx="415141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24800" cy="685800"/>
          </a:xfrm>
          <a:prstGeom prst="rect">
            <a:avLst/>
          </a:prstGeom>
        </p:spPr>
        <p:txBody>
          <a:bodyPr lIns="0" tIns="0" rIns="0" bIns="0" anchor="t"/>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762000" y="1219199"/>
            <a:ext cx="5486400" cy="4495800"/>
          </a:xfrm>
          <a:prstGeom prst="rect">
            <a:avLst/>
          </a:prstGeom>
        </p:spPr>
        <p:txBody>
          <a:bodyPr anchor="ctr"/>
          <a:lstStyle>
            <a:lvl1pPr marL="0" indent="0" algn="ctr">
              <a:buNone/>
              <a:defRPr sz="1600">
                <a:solidFill>
                  <a:srgbClr val="47463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400800" y="1219198"/>
            <a:ext cx="2286000" cy="4495801"/>
          </a:xfrm>
          <a:prstGeom prst="rect">
            <a:avLst/>
          </a:prstGeom>
        </p:spPr>
        <p:txBody>
          <a:bodyPr lIns="0" tIns="0" rIns="0" bIns="0"/>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2E5B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Screen Shot 2015-07-10 at 10.34.47 AM.png"/>
          <p:cNvPicPr>
            <a:picLocks noChangeAspect="1"/>
          </p:cNvPicPr>
          <p:nvPr userDrawn="1"/>
        </p:nvPicPr>
        <p:blipFill rotWithShape="1">
          <a:blip r:embed="rId2">
            <a:extLst>
              <a:ext uri="{28A0092B-C50C-407E-A947-70E740481C1C}">
                <a14:useLocalDpi xmlns:a14="http://schemas.microsoft.com/office/drawing/2010/main" val="0"/>
              </a:ext>
            </a:extLst>
          </a:blip>
          <a:srcRect l="24804" t="16125" r="22135" b="11696"/>
          <a:stretch/>
        </p:blipFill>
        <p:spPr>
          <a:xfrm>
            <a:off x="1194241" y="2160821"/>
            <a:ext cx="2751182" cy="2132389"/>
          </a:xfrm>
          <a:prstGeom prst="rect">
            <a:avLst/>
          </a:prstGeom>
        </p:spPr>
      </p:pic>
      <p:sp>
        <p:nvSpPr>
          <p:cNvPr id="5" name="Text Placeholder 3"/>
          <p:cNvSpPr>
            <a:spLocks noGrp="1"/>
          </p:cNvSpPr>
          <p:nvPr>
            <p:ph type="body" sz="quarter" idx="10" hasCustomPrompt="1"/>
          </p:nvPr>
        </p:nvSpPr>
        <p:spPr>
          <a:xfrm>
            <a:off x="5119008" y="1799292"/>
            <a:ext cx="3578797" cy="909919"/>
          </a:xfrm>
          <a:prstGeom prst="rect">
            <a:avLst/>
          </a:prstGeom>
        </p:spPr>
        <p:txBody>
          <a:bodyPr vert="horz" lIns="0" tIns="0" rIns="0" bIns="0" anchor="b"/>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19294" y="2840015"/>
            <a:ext cx="3581400" cy="561318"/>
          </a:xfrm>
          <a:prstGeom prst="rect">
            <a:avLst/>
          </a:prstGeom>
        </p:spPr>
        <p:txBody>
          <a:bodyPr vert="horz" lIns="0" tIns="0" rIns="0" bIns="0"/>
          <a:lstStyle>
            <a:lvl1pPr>
              <a:buFontTx/>
              <a:buNone/>
              <a:defRPr sz="1400" b="0" i="0" baseline="0">
                <a:solidFill>
                  <a:schemeClr val="bg1"/>
                </a:solidFill>
              </a:defRPr>
            </a:lvl1pPr>
          </a:lstStyle>
          <a:p>
            <a:pPr lvl="0"/>
            <a:r>
              <a:rPr lang="en-US"/>
              <a:t>Phone number and email address</a:t>
            </a:r>
          </a:p>
        </p:txBody>
      </p:sp>
      <p:sp>
        <p:nvSpPr>
          <p:cNvPr id="7" name="Text Placeholder 5"/>
          <p:cNvSpPr>
            <a:spLocks noGrp="1"/>
          </p:cNvSpPr>
          <p:nvPr>
            <p:ph type="body" sz="quarter" idx="12" hasCustomPrompt="1"/>
          </p:nvPr>
        </p:nvSpPr>
        <p:spPr>
          <a:xfrm>
            <a:off x="5128915" y="3768354"/>
            <a:ext cx="3581400" cy="304800"/>
          </a:xfrm>
          <a:prstGeom prst="rect">
            <a:avLst/>
          </a:prstGeom>
        </p:spPr>
        <p:txBody>
          <a:bodyPr vert="horz" lIns="0" tIns="0" rIns="0" bIns="0"/>
          <a:lstStyle>
            <a:lvl1pPr>
              <a:buFontTx/>
              <a:buNone/>
              <a:defRPr sz="1400" b="0" i="0" baseline="0">
                <a:solidFill>
                  <a:schemeClr val="bg1"/>
                </a:solidFill>
              </a:defRPr>
            </a:lvl1pPr>
          </a:lstStyle>
          <a:p>
            <a:pPr lvl="0"/>
            <a:r>
              <a:rPr lang="en-US"/>
              <a:t>Presenting office address</a:t>
            </a:r>
          </a:p>
        </p:txBody>
      </p:sp>
    </p:spTree>
    <p:extLst>
      <p:ext uri="{BB962C8B-B14F-4D97-AF65-F5344CB8AC3E}">
        <p14:creationId xmlns:p14="http://schemas.microsoft.com/office/powerpoint/2010/main" val="155464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2D4E6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2294C68-9181-841F-A4EA-3B3019512415}"/>
              </a:ext>
            </a:extLst>
          </p:cNvPr>
          <p:cNvSpPr/>
          <p:nvPr userDrawn="1"/>
        </p:nvSpPr>
        <p:spPr>
          <a:xfrm>
            <a:off x="0" y="0"/>
            <a:ext cx="2866168" cy="6853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BAD1A5-33BD-4646-C4E6-89460EECD1D3}"/>
              </a:ext>
            </a:extLst>
          </p:cNvPr>
          <p:cNvSpPr>
            <a:spLocks noGrp="1"/>
          </p:cNvSpPr>
          <p:nvPr>
            <p:ph type="ctrTitle"/>
          </p:nvPr>
        </p:nvSpPr>
        <p:spPr>
          <a:xfrm>
            <a:off x="3275200" y="1122362"/>
            <a:ext cx="5459767" cy="2387600"/>
          </a:xfrm>
        </p:spPr>
        <p:txBody>
          <a:bodyPr anchor="b"/>
          <a:lstStyle>
            <a:lvl1pPr algn="ctr">
              <a:defRPr sz="6000" b="1">
                <a:solidFill>
                  <a:schemeClr val="bg1">
                    <a:lumMod val="95000"/>
                  </a:schemeClr>
                </a:solidFill>
                <a:latin typeface="Helvetica LT Std Light" panose="020B04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2308282-E25F-0CE5-1E64-1B78C954A8CC}"/>
              </a:ext>
            </a:extLst>
          </p:cNvPr>
          <p:cNvSpPr>
            <a:spLocks noGrp="1"/>
          </p:cNvSpPr>
          <p:nvPr>
            <p:ph type="subTitle" idx="1"/>
          </p:nvPr>
        </p:nvSpPr>
        <p:spPr>
          <a:xfrm>
            <a:off x="5237824" y="4816723"/>
            <a:ext cx="3906175" cy="1655762"/>
          </a:xfrm>
        </p:spPr>
        <p:txBody>
          <a:bodyPr>
            <a:normAutofit/>
          </a:bodyPr>
          <a:lstStyle>
            <a:lvl1pPr marL="0" indent="0" algn="l">
              <a:buNone/>
              <a:defRPr sz="1800">
                <a:solidFill>
                  <a:srgbClr val="D7D6CF"/>
                </a:solidFill>
                <a:latin typeface="Helvetica LT Std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62144" y="1220016"/>
            <a:ext cx="2804024" cy="499573"/>
          </a:xfrm>
          <a:prstGeom prst="rect">
            <a:avLst/>
          </a:prstGeom>
        </p:spPr>
      </p:pic>
      <p:cxnSp>
        <p:nvCxnSpPr>
          <p:cNvPr id="17" name="Straight Connector 16">
            <a:extLst>
              <a:ext uri="{FF2B5EF4-FFF2-40B4-BE49-F238E27FC236}">
                <a16:creationId xmlns:a16="http://schemas.microsoft.com/office/drawing/2014/main" id="{2652ACCF-BB82-B6D2-808A-74C077A098C0}"/>
              </a:ext>
            </a:extLst>
          </p:cNvPr>
          <p:cNvCxnSpPr/>
          <p:nvPr userDrawn="1"/>
        </p:nvCxnSpPr>
        <p:spPr>
          <a:xfrm>
            <a:off x="3275200" y="3755253"/>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95B6116-D2DB-89F2-842F-21152457A1CF}"/>
              </a:ext>
            </a:extLst>
          </p:cNvPr>
          <p:cNvCxnSpPr/>
          <p:nvPr userDrawn="1"/>
        </p:nvCxnSpPr>
        <p:spPr>
          <a:xfrm>
            <a:off x="3275200" y="871490"/>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805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Slide">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C0FD49-DAFC-ED78-5256-0401FE1F7A48}"/>
              </a:ext>
            </a:extLst>
          </p:cNvPr>
          <p:cNvSpPr/>
          <p:nvPr userDrawn="1"/>
        </p:nvSpPr>
        <p:spPr>
          <a:xfrm>
            <a:off x="0" y="-1"/>
            <a:ext cx="9144000" cy="976544"/>
          </a:xfrm>
          <a:prstGeom prst="rect">
            <a:avLst/>
          </a:prstGeom>
          <a:solidFill>
            <a:srgbClr val="2D4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CF60E-DA7D-66D3-1648-8DE8F760E2C9}"/>
              </a:ext>
            </a:extLst>
          </p:cNvPr>
          <p:cNvSpPr>
            <a:spLocks noGrp="1"/>
          </p:cNvSpPr>
          <p:nvPr>
            <p:ph type="title"/>
          </p:nvPr>
        </p:nvSpPr>
        <p:spPr>
          <a:xfrm>
            <a:off x="628650" y="204465"/>
            <a:ext cx="8515350" cy="611419"/>
          </a:xfrm>
        </p:spPr>
        <p:txBody>
          <a:bodyPr/>
          <a:lstStyle>
            <a:lvl1pPr>
              <a:defRPr b="1">
                <a:solidFill>
                  <a:schemeClr val="bg1"/>
                </a:solidFill>
                <a:latin typeface="Helvetica LT Std Light" panose="020B04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F0B4F2-03E1-6A32-78AB-6DC667818359}"/>
              </a:ext>
            </a:extLst>
          </p:cNvPr>
          <p:cNvSpPr>
            <a:spLocks noGrp="1"/>
          </p:cNvSpPr>
          <p:nvPr>
            <p:ph idx="1"/>
          </p:nvPr>
        </p:nvSpPr>
        <p:spPr>
          <a:xfrm>
            <a:off x="628650" y="1159106"/>
            <a:ext cx="7886700" cy="5017857"/>
          </a:xfrm>
        </p:spPr>
        <p:txBody>
          <a:bodyPr/>
          <a:lstStyle>
            <a:lvl1pPr>
              <a:defRPr>
                <a:latin typeface="Helvetica LT Std Light" panose="020B0403020202020204" pitchFamily="34" charset="0"/>
              </a:defRPr>
            </a:lvl1pPr>
            <a:lvl2pPr>
              <a:defRPr>
                <a:latin typeface="Helvetica LT Std Light" panose="020B0403020202020204" pitchFamily="34" charset="0"/>
              </a:defRPr>
            </a:lvl2pPr>
            <a:lvl3pPr>
              <a:defRPr>
                <a:latin typeface="Helvetica LT Std Light" panose="020B0403020202020204" pitchFamily="34" charset="0"/>
              </a:defRPr>
            </a:lvl3pPr>
            <a:lvl4pPr>
              <a:defRPr>
                <a:latin typeface="Helvetica LT Std Light" panose="020B0403020202020204" pitchFamily="34" charset="0"/>
              </a:defRPr>
            </a:lvl4pPr>
            <a:lvl5pPr>
              <a:defRPr>
                <a:latin typeface="Helvetica LT Std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close up of a logo&#10;&#10;Description automatically generated">
            <a:extLst>
              <a:ext uri="{FF2B5EF4-FFF2-40B4-BE49-F238E27FC236}">
                <a16:creationId xmlns:a16="http://schemas.microsoft.com/office/drawing/2014/main" id="{BAE2BC47-CBDC-446C-2F64-16F09E13ADEF}"/>
              </a:ext>
            </a:extLst>
          </p:cNvPr>
          <p:cNvPicPr>
            <a:picLocks noChangeAspect="1"/>
          </p:cNvPicPr>
          <p:nvPr userDrawn="1"/>
        </p:nvPicPr>
        <p:blipFill>
          <a:blip r:embed="rId2"/>
          <a:stretch>
            <a:fillRect/>
          </a:stretch>
        </p:blipFill>
        <p:spPr>
          <a:xfrm>
            <a:off x="124287" y="6356350"/>
            <a:ext cx="2849732" cy="419798"/>
          </a:xfrm>
          <a:prstGeom prst="rect">
            <a:avLst/>
          </a:prstGeom>
        </p:spPr>
      </p:pic>
      <p:sp>
        <p:nvSpPr>
          <p:cNvPr id="11" name="TextBox 10">
            <a:extLst>
              <a:ext uri="{FF2B5EF4-FFF2-40B4-BE49-F238E27FC236}">
                <a16:creationId xmlns:a16="http://schemas.microsoft.com/office/drawing/2014/main" id="{B1DDEB74-2F00-7A55-3974-D149B8D216C2}"/>
              </a:ext>
            </a:extLst>
          </p:cNvPr>
          <p:cNvSpPr txBox="1"/>
          <p:nvPr userDrawn="1"/>
        </p:nvSpPr>
        <p:spPr>
          <a:xfrm>
            <a:off x="4900474" y="6439291"/>
            <a:ext cx="4039341"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6C6864"/>
                </a:solidFill>
                <a:latin typeface="Helvetica LT Std Light" panose="020B0403020202020204" pitchFamily="34" charset="0"/>
              </a:rPr>
              <a:t>© Hogan Marren Babbo &amp; Rose, Ltd. All rights reserved  |  </a:t>
            </a:r>
            <a:fld id="{FA07ED1D-0EDD-44D2-94A0-9E4C73635A81}" type="slidenum">
              <a:rPr lang="en-US" sz="800" b="1" smtClean="0">
                <a:solidFill>
                  <a:srgbClr val="437083"/>
                </a:solidFill>
                <a:latin typeface="Helvetica LT Std Light" panose="020B0403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lang="en-US" sz="800" b="1" dirty="0">
              <a:solidFill>
                <a:srgbClr val="437083"/>
              </a:solidFill>
              <a:latin typeface="Helvetica LT Std Light" panose="020B0403020202020204" pitchFamily="34" charset="0"/>
            </a:endParaRPr>
          </a:p>
        </p:txBody>
      </p:sp>
      <p:cxnSp>
        <p:nvCxnSpPr>
          <p:cNvPr id="15" name="Straight Connector 14">
            <a:extLst>
              <a:ext uri="{FF2B5EF4-FFF2-40B4-BE49-F238E27FC236}">
                <a16:creationId xmlns:a16="http://schemas.microsoft.com/office/drawing/2014/main" id="{3118EDCE-310E-2327-EEDF-463CBAC30BAB}"/>
              </a:ext>
            </a:extLst>
          </p:cNvPr>
          <p:cNvCxnSpPr>
            <a:cxnSpLocks/>
          </p:cNvCxnSpPr>
          <p:nvPr userDrawn="1"/>
        </p:nvCxnSpPr>
        <p:spPr>
          <a:xfrm>
            <a:off x="0" y="873880"/>
            <a:ext cx="9144000" cy="0"/>
          </a:xfrm>
          <a:prstGeom prst="line">
            <a:avLst/>
          </a:prstGeom>
          <a:ln>
            <a:solidFill>
              <a:srgbClr val="D7D6C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4405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2D4E6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5C1BD-A9E3-F469-C657-B1626A4F37CF}"/>
              </a:ext>
            </a:extLst>
          </p:cNvPr>
          <p:cNvSpPr/>
          <p:nvPr userDrawn="1"/>
        </p:nvSpPr>
        <p:spPr>
          <a:xfrm>
            <a:off x="1842116" y="2512379"/>
            <a:ext cx="5459768" cy="1305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2060197" y="2717377"/>
            <a:ext cx="5023606" cy="895020"/>
          </a:xfrm>
          <a:prstGeom prst="rect">
            <a:avLst/>
          </a:prstGeom>
        </p:spPr>
      </p:pic>
    </p:spTree>
    <p:extLst>
      <p:ext uri="{BB962C8B-B14F-4D97-AF65-F5344CB8AC3E}">
        <p14:creationId xmlns:p14="http://schemas.microsoft.com/office/powerpoint/2010/main" val="64130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7" name="Picture 6" descr="HMBR ppt Body Slide w-filter.jpg"/>
          <p:cNvPicPr>
            <a:picLocks noChangeAspect="1"/>
          </p:cNvPicPr>
          <p:nvPr userDrawn="1"/>
        </p:nvPicPr>
        <p:blipFill>
          <a:blip r:embed="rId17"/>
          <a:stretch>
            <a:fillRect/>
          </a:stretch>
        </p:blipFill>
        <p:spPr>
          <a:xfrm>
            <a:off x="0" y="0"/>
            <a:ext cx="9144000" cy="6858000"/>
          </a:xfrm>
          <a:prstGeom prst="rect">
            <a:avLst/>
          </a:prstGeom>
        </p:spPr>
      </p:pic>
      <p:sp>
        <p:nvSpPr>
          <p:cNvPr id="2" name="TextBox 1"/>
          <p:cNvSpPr txBox="1"/>
          <p:nvPr userDrawn="1"/>
        </p:nvSpPr>
        <p:spPr>
          <a:xfrm>
            <a:off x="4627364" y="6375880"/>
            <a:ext cx="4038600" cy="230832"/>
          </a:xfrm>
          <a:prstGeom prst="rect">
            <a:avLst/>
          </a:prstGeom>
          <a:noFill/>
        </p:spPr>
        <p:txBody>
          <a:bodyPr wrap="square" rtlCol="0">
            <a:spAutoFit/>
          </a:bodyPr>
          <a:lstStyle/>
          <a:p>
            <a:pPr algn="r"/>
            <a:r>
              <a:rPr lang="en-US" sz="900" dirty="0">
                <a:solidFill>
                  <a:schemeClr val="bg2"/>
                </a:solidFill>
              </a:rPr>
              <a:t>© Hogan Marren Babbo &amp; Rose, Ltd. All rights reserved  |</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84" r:id="rId2"/>
    <p:sldLayoutId id="2147483683" r:id="rId3"/>
    <p:sldLayoutId id="2147483685" r:id="rId4"/>
    <p:sldLayoutId id="2147483686" r:id="rId5"/>
    <p:sldLayoutId id="2147483687" r:id="rId6"/>
    <p:sldLayoutId id="2147483680" r:id="rId7"/>
    <p:sldLayoutId id="2147483688" r:id="rId8"/>
    <p:sldLayoutId id="2147483669" r:id="rId9"/>
    <p:sldLayoutId id="2147483671" r:id="rId10"/>
    <p:sldLayoutId id="2147483672" r:id="rId11"/>
    <p:sldLayoutId id="2147483674" r:id="rId12"/>
    <p:sldLayoutId id="2147483678" r:id="rId13"/>
    <p:sldLayoutId id="2147483679" r:id="rId14"/>
    <p:sldLayoutId id="2147483682" r:id="rId15"/>
  </p:sldLayoutIdLst>
  <p:hf hdr="0" ftr="0" dt="0"/>
  <p:txStyles>
    <p:titleStyle>
      <a:lvl1pPr algn="l" defTabSz="457200" rtl="0" eaLnBrk="1" latinLnBrk="0" hangingPunct="1">
        <a:spcBef>
          <a:spcPct val="0"/>
        </a:spcBef>
        <a:buNone/>
        <a:defRPr sz="20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4E6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E91E6-4C41-B7BC-CFAE-F0B7363EC9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78E38-7832-0EEA-3004-835CF5B2470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A8335-C327-D9E5-E28B-67FD61CDFE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4CAEE2-2D7A-4A9C-8067-162B2CBFA7A2}" type="datetimeFigureOut">
              <a:rPr lang="en-US" smtClean="0"/>
              <a:t>10/1/26</a:t>
            </a:fld>
            <a:endParaRPr lang="en-US" dirty="0"/>
          </a:p>
        </p:txBody>
      </p:sp>
      <p:sp>
        <p:nvSpPr>
          <p:cNvPr id="5" name="Footer Placeholder 4">
            <a:extLst>
              <a:ext uri="{FF2B5EF4-FFF2-40B4-BE49-F238E27FC236}">
                <a16:creationId xmlns:a16="http://schemas.microsoft.com/office/drawing/2014/main" id="{A4F2C088-15F1-DF80-5009-924F7AA359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1418515-E50D-6ED1-D155-964AF8D8CA1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07ED1D-0EDD-44D2-94A0-9E4C73635A81}" type="slidenum">
              <a:rPr lang="en-US" smtClean="0"/>
              <a:t>‹#›</a:t>
            </a:fld>
            <a:endParaRPr lang="en-US" dirty="0"/>
          </a:p>
        </p:txBody>
      </p:sp>
    </p:spTree>
    <p:extLst>
      <p:ext uri="{BB962C8B-B14F-4D97-AF65-F5344CB8AC3E}">
        <p14:creationId xmlns:p14="http://schemas.microsoft.com/office/powerpoint/2010/main" val="327179524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BE6E7-38B4-B1A1-B224-80E13DA0E9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210778-FBF3-12DC-4ED0-98CE60182716}"/>
              </a:ext>
            </a:extLst>
          </p:cNvPr>
          <p:cNvSpPr>
            <a:spLocks noGrp="1"/>
          </p:cNvSpPr>
          <p:nvPr>
            <p:ph type="title"/>
          </p:nvPr>
        </p:nvSpPr>
        <p:spPr>
          <a:xfrm>
            <a:off x="327850" y="204465"/>
            <a:ext cx="8515350" cy="611419"/>
          </a:xfrm>
        </p:spPr>
        <p:txBody>
          <a:bodyPr>
            <a:noAutofit/>
          </a:bodyPr>
          <a:lstStyle/>
          <a:p>
            <a:r>
              <a:rPr lang="en-US" sz="3000" dirty="0"/>
              <a:t>Institutional Response Requirements</a:t>
            </a:r>
          </a:p>
        </p:txBody>
      </p:sp>
      <p:pic>
        <p:nvPicPr>
          <p:cNvPr id="6" name="Content Placeholder 5" descr="Multi Colored Papers">
            <a:extLst>
              <a:ext uri="{FF2B5EF4-FFF2-40B4-BE49-F238E27FC236}">
                <a16:creationId xmlns:a16="http://schemas.microsoft.com/office/drawing/2014/main" id="{E2849BF2-F1F3-D253-5FC6-8D5D0054898E}"/>
              </a:ext>
            </a:extLst>
          </p:cNvPr>
          <p:cNvPicPr>
            <a:picLocks noGrp="1" noChangeAspect="1"/>
          </p:cNvPicPr>
          <p:nvPr>
            <p:ph idx="1"/>
          </p:nvPr>
        </p:nvPicPr>
        <p:blipFill>
          <a:blip r:embed="rId3"/>
          <a:srcRect/>
          <a:stretch/>
        </p:blipFill>
        <p:spPr>
          <a:xfrm>
            <a:off x="628650" y="1260599"/>
            <a:ext cx="7886700" cy="4872789"/>
          </a:xfrm>
        </p:spPr>
      </p:pic>
    </p:spTree>
    <p:extLst>
      <p:ext uri="{BB962C8B-B14F-4D97-AF65-F5344CB8AC3E}">
        <p14:creationId xmlns:p14="http://schemas.microsoft.com/office/powerpoint/2010/main" val="1493096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F3704-BECB-4B04-D3FC-620D7579ABA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DE78B0-9456-C841-C753-D60AFDB3D40B}"/>
              </a:ext>
            </a:extLst>
          </p:cNvPr>
          <p:cNvSpPr>
            <a:spLocks noGrp="1"/>
          </p:cNvSpPr>
          <p:nvPr>
            <p:ph type="title"/>
          </p:nvPr>
        </p:nvSpPr>
        <p:spPr>
          <a:xfrm>
            <a:off x="327850" y="204465"/>
            <a:ext cx="8515350" cy="611419"/>
          </a:xfrm>
        </p:spPr>
        <p:txBody>
          <a:bodyPr>
            <a:normAutofit/>
          </a:bodyPr>
          <a:lstStyle/>
          <a:p>
            <a:r>
              <a:rPr lang="en-US" sz="3600" dirty="0"/>
              <a:t>The Title IX Process</a:t>
            </a:r>
          </a:p>
        </p:txBody>
      </p:sp>
      <p:graphicFrame>
        <p:nvGraphicFramePr>
          <p:cNvPr id="4" name="Diagram 3" descr="a chart showing the Title IX process">
            <a:extLst>
              <a:ext uri="{FF2B5EF4-FFF2-40B4-BE49-F238E27FC236}">
                <a16:creationId xmlns:a16="http://schemas.microsoft.com/office/drawing/2014/main" id="{3A6A7189-92F2-2E2A-9B48-127EB3B35E26}"/>
              </a:ext>
            </a:extLst>
          </p:cNvPr>
          <p:cNvGraphicFramePr/>
          <p:nvPr>
            <p:extLst>
              <p:ext uri="{D42A27DB-BD31-4B8C-83A1-F6EECF244321}">
                <p14:modId xmlns:p14="http://schemas.microsoft.com/office/powerpoint/2010/main" val="398710089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descr="Supportive Measures">
            <a:extLst>
              <a:ext uri="{FF2B5EF4-FFF2-40B4-BE49-F238E27FC236}">
                <a16:creationId xmlns:a16="http://schemas.microsoft.com/office/drawing/2014/main" id="{E1B40F35-2C7E-9BBD-FD46-34DA9823BAE0}"/>
              </a:ext>
            </a:extLst>
          </p:cNvPr>
          <p:cNvGrpSpPr/>
          <p:nvPr/>
        </p:nvGrpSpPr>
        <p:grpSpPr>
          <a:xfrm>
            <a:off x="1524000" y="1495424"/>
            <a:ext cx="1467445" cy="1050925"/>
            <a:chOff x="3050" y="1219199"/>
            <a:chExt cx="1467445" cy="1625600"/>
          </a:xfrm>
        </p:grpSpPr>
        <p:sp>
          <p:nvSpPr>
            <p:cNvPr id="6" name="Rectangle: Rounded Corners 5">
              <a:extLst>
                <a:ext uri="{FF2B5EF4-FFF2-40B4-BE49-F238E27FC236}">
                  <a16:creationId xmlns:a16="http://schemas.microsoft.com/office/drawing/2014/main" id="{8E6BCBD2-4D6F-386A-3BDB-6EF79DD9E97C}"/>
                </a:ext>
              </a:extLst>
            </p:cNvPr>
            <p:cNvSpPr/>
            <p:nvPr/>
          </p:nvSpPr>
          <p:spPr>
            <a:xfrm>
              <a:off x="3050" y="1219199"/>
              <a:ext cx="1467445" cy="16256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7" name="Rectangle: Rounded Corners 4">
              <a:extLst>
                <a:ext uri="{FF2B5EF4-FFF2-40B4-BE49-F238E27FC236}">
                  <a16:creationId xmlns:a16="http://schemas.microsoft.com/office/drawing/2014/main" id="{620C26A4-E9E1-6726-FF6C-A88FDA7F56C1}"/>
                </a:ext>
              </a:extLst>
            </p:cNvPr>
            <p:cNvSpPr txBox="1"/>
            <p:nvPr/>
          </p:nvSpPr>
          <p:spPr>
            <a:xfrm>
              <a:off x="74685" y="1290834"/>
              <a:ext cx="1324175" cy="14823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buNone/>
              </a:pPr>
              <a:r>
                <a:rPr lang="en-US" sz="1500" kern="1200" baseline="0" dirty="0">
                  <a:latin typeface="Helvetica LT Std Light" panose="020B0403020202020204" pitchFamily="34" charset="0"/>
                </a:rPr>
                <a:t>Supportive</a:t>
              </a:r>
            </a:p>
            <a:p>
              <a:pPr marL="0" lvl="0" indent="0" algn="ctr" defTabSz="666750">
                <a:lnSpc>
                  <a:spcPct val="90000"/>
                </a:lnSpc>
                <a:spcBef>
                  <a:spcPct val="0"/>
                </a:spcBef>
                <a:buNone/>
              </a:pPr>
              <a:r>
                <a:rPr lang="en-US" sz="1500" dirty="0">
                  <a:latin typeface="Helvetica LT Std Light" panose="020B0403020202020204" pitchFamily="34" charset="0"/>
                </a:rPr>
                <a:t>Measures</a:t>
              </a:r>
              <a:endParaRPr lang="en-US" sz="1500" kern="1200" baseline="0" dirty="0">
                <a:latin typeface="Helvetica LT Std Light" panose="020B0403020202020204" pitchFamily="34" charset="0"/>
              </a:endParaRPr>
            </a:p>
          </p:txBody>
        </p:sp>
      </p:grpSp>
      <p:grpSp>
        <p:nvGrpSpPr>
          <p:cNvPr id="8" name="Group 7" descr="Informal Resolution">
            <a:extLst>
              <a:ext uri="{FF2B5EF4-FFF2-40B4-BE49-F238E27FC236}">
                <a16:creationId xmlns:a16="http://schemas.microsoft.com/office/drawing/2014/main" id="{12FB808F-36CA-2080-9302-3D7C2CE20A92}"/>
              </a:ext>
            </a:extLst>
          </p:cNvPr>
          <p:cNvGrpSpPr/>
          <p:nvPr/>
        </p:nvGrpSpPr>
        <p:grpSpPr>
          <a:xfrm>
            <a:off x="1524000" y="4317453"/>
            <a:ext cx="1467445" cy="1050925"/>
            <a:chOff x="3050" y="1219199"/>
            <a:chExt cx="1467445" cy="1625600"/>
          </a:xfrm>
        </p:grpSpPr>
        <p:sp>
          <p:nvSpPr>
            <p:cNvPr id="9" name="Rectangle: Rounded Corners 8">
              <a:extLst>
                <a:ext uri="{FF2B5EF4-FFF2-40B4-BE49-F238E27FC236}">
                  <a16:creationId xmlns:a16="http://schemas.microsoft.com/office/drawing/2014/main" id="{A470375F-6F2C-00CA-F7B8-0A569E3B5E10}"/>
                </a:ext>
              </a:extLst>
            </p:cNvPr>
            <p:cNvSpPr/>
            <p:nvPr/>
          </p:nvSpPr>
          <p:spPr>
            <a:xfrm>
              <a:off x="3050" y="1219199"/>
              <a:ext cx="1467445" cy="16256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0" name="Rectangle: Rounded Corners 4">
              <a:extLst>
                <a:ext uri="{FF2B5EF4-FFF2-40B4-BE49-F238E27FC236}">
                  <a16:creationId xmlns:a16="http://schemas.microsoft.com/office/drawing/2014/main" id="{CD787481-C22D-2F88-289E-97BD2079EF7E}"/>
                </a:ext>
              </a:extLst>
            </p:cNvPr>
            <p:cNvSpPr txBox="1"/>
            <p:nvPr/>
          </p:nvSpPr>
          <p:spPr>
            <a:xfrm>
              <a:off x="74685" y="1290834"/>
              <a:ext cx="1324175" cy="14823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buNone/>
              </a:pPr>
              <a:r>
                <a:rPr lang="en-US" sz="1500" kern="1200" baseline="0" dirty="0">
                  <a:latin typeface="Helvetica LT Std Light" panose="020B0403020202020204" pitchFamily="34" charset="0"/>
                </a:rPr>
                <a:t>Informal Resolution</a:t>
              </a:r>
            </a:p>
          </p:txBody>
        </p:sp>
      </p:grpSp>
      <p:sp>
        <p:nvSpPr>
          <p:cNvPr id="2" name="Arrow: Right 1" descr="arrow pointing right">
            <a:extLst>
              <a:ext uri="{FF2B5EF4-FFF2-40B4-BE49-F238E27FC236}">
                <a16:creationId xmlns:a16="http://schemas.microsoft.com/office/drawing/2014/main" id="{BDBDA4C7-702E-2EA0-31AA-E9A5D3ED281D}"/>
              </a:ext>
            </a:extLst>
          </p:cNvPr>
          <p:cNvSpPr/>
          <p:nvPr/>
        </p:nvSpPr>
        <p:spPr>
          <a:xfrm>
            <a:off x="3118080" y="1757361"/>
            <a:ext cx="1467445" cy="527050"/>
          </a:xfrm>
          <a:prstGeom prst="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1" name="Arrow: Right 10" descr="arrow pointing right">
            <a:extLst>
              <a:ext uri="{FF2B5EF4-FFF2-40B4-BE49-F238E27FC236}">
                <a16:creationId xmlns:a16="http://schemas.microsoft.com/office/drawing/2014/main" id="{E68677C9-DD82-D51D-0B42-8EB511F45EEE}"/>
              </a:ext>
            </a:extLst>
          </p:cNvPr>
          <p:cNvSpPr/>
          <p:nvPr/>
        </p:nvSpPr>
        <p:spPr>
          <a:xfrm>
            <a:off x="3104555" y="4573590"/>
            <a:ext cx="1467445" cy="527050"/>
          </a:xfrm>
          <a:prstGeom prst="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Tree>
    <p:extLst>
      <p:ext uri="{BB962C8B-B14F-4D97-AF65-F5344CB8AC3E}">
        <p14:creationId xmlns:p14="http://schemas.microsoft.com/office/powerpoint/2010/main" val="1943145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23DBC-DA2F-B289-F326-291A0ECC31A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FAC6F7D-07F1-22B5-F575-4A21588692D1}"/>
              </a:ext>
            </a:extLst>
          </p:cNvPr>
          <p:cNvSpPr>
            <a:spLocks noGrp="1"/>
          </p:cNvSpPr>
          <p:nvPr>
            <p:ph type="title"/>
          </p:nvPr>
        </p:nvSpPr>
        <p:spPr>
          <a:xfrm>
            <a:off x="628650" y="204465"/>
            <a:ext cx="8515350" cy="611419"/>
          </a:xfrm>
        </p:spPr>
        <p:txBody>
          <a:bodyPr anchor="ctr">
            <a:normAutofit/>
          </a:bodyPr>
          <a:lstStyle/>
          <a:p>
            <a:r>
              <a:rPr lang="en-US" sz="3700" dirty="0"/>
              <a:t>Evaluation</a:t>
            </a:r>
          </a:p>
        </p:txBody>
      </p:sp>
      <p:sp>
        <p:nvSpPr>
          <p:cNvPr id="10" name="Text Placeholder 5">
            <a:extLst>
              <a:ext uri="{FF2B5EF4-FFF2-40B4-BE49-F238E27FC236}">
                <a16:creationId xmlns:a16="http://schemas.microsoft.com/office/drawing/2014/main" id="{B8608450-D93B-A6BF-5BE6-575AFBB0773B}"/>
              </a:ext>
            </a:extLst>
          </p:cNvPr>
          <p:cNvSpPr>
            <a:spLocks noGrp="1"/>
          </p:cNvSpPr>
          <p:nvPr>
            <p:ph idx="1"/>
          </p:nvPr>
        </p:nvSpPr>
        <p:spPr>
          <a:xfrm>
            <a:off x="4667250" y="1159106"/>
            <a:ext cx="384810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dirty="0">
                <a:solidFill>
                  <a:srgbClr val="2D4E69"/>
                </a:solidFill>
              </a:rPr>
              <a:t>The Players:</a:t>
            </a:r>
          </a:p>
          <a:p>
            <a:pPr lvl="1">
              <a:buClr>
                <a:schemeClr val="accent1">
                  <a:lumMod val="75000"/>
                </a:schemeClr>
              </a:buClr>
              <a:buFont typeface="Wingdings" panose="05000000000000000000" pitchFamily="2" charset="2"/>
              <a:buChar char="§"/>
            </a:pPr>
            <a:r>
              <a:rPr lang="en-US" sz="2800" dirty="0">
                <a:solidFill>
                  <a:srgbClr val="2D4E69"/>
                </a:solidFill>
              </a:rPr>
              <a:t>Title IX Coordinator and/or Investigator</a:t>
            </a:r>
          </a:p>
          <a:p>
            <a:pPr lvl="1">
              <a:buClr>
                <a:schemeClr val="accent1">
                  <a:lumMod val="75000"/>
                </a:schemeClr>
              </a:buClr>
              <a:buFont typeface="Wingdings" panose="05000000000000000000" pitchFamily="2" charset="2"/>
              <a:buChar char="§"/>
            </a:pPr>
            <a:r>
              <a:rPr lang="en-US" sz="2800" dirty="0">
                <a:solidFill>
                  <a:srgbClr val="2D4E69"/>
                </a:solidFill>
              </a:rPr>
              <a:t>Complainant and/or Reporter</a:t>
            </a:r>
          </a:p>
          <a:p>
            <a:pPr lvl="1">
              <a:buClr>
                <a:schemeClr val="accent1">
                  <a:lumMod val="75000"/>
                </a:schemeClr>
              </a:buClr>
              <a:buFont typeface="Wingdings" panose="05000000000000000000" pitchFamily="2" charset="2"/>
              <a:buChar char="§"/>
            </a:pPr>
            <a:r>
              <a:rPr lang="en-US" sz="2800" dirty="0">
                <a:solidFill>
                  <a:srgbClr val="2D4E69"/>
                </a:solidFill>
              </a:rPr>
              <a:t>Respondent (maybe)</a:t>
            </a:r>
          </a:p>
        </p:txBody>
      </p:sp>
      <p:pic>
        <p:nvPicPr>
          <p:cNvPr id="2" name="Picture 2" descr="A group of people sitting at a table writing on notebooks">
            <a:extLst>
              <a:ext uri="{FF2B5EF4-FFF2-40B4-BE49-F238E27FC236}">
                <a16:creationId xmlns:a16="http://schemas.microsoft.com/office/drawing/2014/main" id="{6C2BD605-6029-9789-E975-407B2E83F3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712" r="41097" b="-3"/>
          <a:stretch>
            <a:fillRect/>
          </a:stretch>
        </p:blipFill>
        <p:spPr bwMode="auto">
          <a:xfrm>
            <a:off x="628650" y="1159106"/>
            <a:ext cx="3848100" cy="501785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6653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C449C-4CA1-BA90-91A2-FB43F44C8C4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E6AEDB-9EC6-C361-5CDD-9EC84F00897F}"/>
              </a:ext>
            </a:extLst>
          </p:cNvPr>
          <p:cNvSpPr>
            <a:spLocks noGrp="1"/>
          </p:cNvSpPr>
          <p:nvPr>
            <p:ph type="title"/>
          </p:nvPr>
        </p:nvSpPr>
        <p:spPr>
          <a:xfrm>
            <a:off x="327850" y="204465"/>
            <a:ext cx="8515350" cy="611419"/>
          </a:xfrm>
        </p:spPr>
        <p:txBody>
          <a:bodyPr>
            <a:normAutofit/>
          </a:bodyPr>
          <a:lstStyle/>
          <a:p>
            <a:r>
              <a:rPr lang="en-US" sz="3600" dirty="0"/>
              <a:t>Evaluation</a:t>
            </a:r>
          </a:p>
        </p:txBody>
      </p:sp>
      <p:sp>
        <p:nvSpPr>
          <p:cNvPr id="10" name="Text Placeholder 5">
            <a:extLst>
              <a:ext uri="{FF2B5EF4-FFF2-40B4-BE49-F238E27FC236}">
                <a16:creationId xmlns:a16="http://schemas.microsoft.com/office/drawing/2014/main" id="{A70A9C5C-E91B-D363-3491-8255F961EB39}"/>
              </a:ext>
            </a:extLst>
          </p:cNvPr>
          <p:cNvSpPr>
            <a:spLocks noGrp="1"/>
          </p:cNvSpPr>
          <p:nvPr>
            <p:ph idx="1"/>
          </p:nvPr>
        </p:nvSpPr>
        <p:spPr>
          <a:xfrm>
            <a:off x="628650" y="1159106"/>
            <a:ext cx="7886700" cy="4796526"/>
          </a:xfrm>
        </p:spPr>
        <p:txBody>
          <a:bodyPr vert="horz" lIns="0" tIns="0" rIns="0" bIns="0" anchor="t">
            <a:normAutofit fontScale="850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Upon receiving a report, the Title IX Coordinator should determine:</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What conduct is being alleged?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Who is the complainant?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Who is the respondent?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Where and in what context did the conduct allegedly occur?</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Could the allegations constitute Title IX sexual harassment?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Does the conduct fall within the College’s education program or activity?</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Did the conduct occur against a person in the United States?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Has a qualifying formal complaint been filed or signed?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What supportive measures or other immediate steps should be considered?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Does another College policy apply regardless of Title IX jurisdiction?</a:t>
            </a:r>
            <a:endParaRPr lang="en-US" sz="16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4275584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72CD6-DD5C-2DE7-CD0B-7FC4C04661C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3E763BA-1A75-6820-F5D5-E0A03268EF57}"/>
              </a:ext>
            </a:extLst>
          </p:cNvPr>
          <p:cNvSpPr>
            <a:spLocks noGrp="1"/>
          </p:cNvSpPr>
          <p:nvPr>
            <p:ph type="title"/>
          </p:nvPr>
        </p:nvSpPr>
        <p:spPr>
          <a:xfrm>
            <a:off x="327850" y="204465"/>
            <a:ext cx="8515350" cy="611419"/>
          </a:xfrm>
        </p:spPr>
        <p:txBody>
          <a:bodyPr>
            <a:normAutofit/>
          </a:bodyPr>
          <a:lstStyle/>
          <a:p>
            <a:r>
              <a:rPr lang="en-US" sz="3600" dirty="0"/>
              <a:t>Evaluation</a:t>
            </a:r>
          </a:p>
        </p:txBody>
      </p:sp>
      <p:sp>
        <p:nvSpPr>
          <p:cNvPr id="10" name="Text Placeholder 5">
            <a:extLst>
              <a:ext uri="{FF2B5EF4-FFF2-40B4-BE49-F238E27FC236}">
                <a16:creationId xmlns:a16="http://schemas.microsoft.com/office/drawing/2014/main" id="{DD0EEBE3-701B-F46E-C8EC-B570D6F2E21B}"/>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Upon receiving a </a:t>
            </a:r>
            <a:r>
              <a:rPr lang="en-US" sz="2400" b="1" u="sng" dirty="0">
                <a:solidFill>
                  <a:schemeClr val="accent1">
                    <a:lumMod val="75000"/>
                  </a:schemeClr>
                </a:solidFill>
                <a:latin typeface="Helvetica LT Std Light"/>
                <a:cs typeface="Arial"/>
              </a:rPr>
              <a:t>report</a:t>
            </a:r>
            <a:r>
              <a:rPr lang="en-US" sz="2400" dirty="0">
                <a:solidFill>
                  <a:schemeClr val="accent1">
                    <a:lumMod val="75000"/>
                  </a:schemeClr>
                </a:solidFill>
                <a:latin typeface="Helvetica LT Std Light"/>
                <a:cs typeface="Arial"/>
              </a:rPr>
              <a: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Promptly contact the complainant to discuss the availability of supportive measures.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Consider the complainant’s wishes regarding supportive measures.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Explain the process for filing a formal complaint.</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Assess whether immediate safety or other institutional concerns require action.</a:t>
            </a:r>
          </a:p>
          <a:p>
            <a:pPr>
              <a:lnSpc>
                <a:spcPct val="150000"/>
              </a:lnSpc>
              <a:buClr>
                <a:schemeClr val="accent1">
                  <a:lumMod val="75000"/>
                </a:schemeClr>
              </a:buClr>
              <a:buFont typeface="Wingdings" panose="05000000000000000000" pitchFamily="2" charset="2"/>
              <a:buChar char="§"/>
            </a:pPr>
            <a:endParaRPr lang="en-US" sz="16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3085273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3EB27-6790-F7D9-4817-5B3DCD2521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9F0912-DC3C-3579-D6C4-8750DACC7736}"/>
              </a:ext>
            </a:extLst>
          </p:cNvPr>
          <p:cNvSpPr>
            <a:spLocks noGrp="1"/>
          </p:cNvSpPr>
          <p:nvPr>
            <p:ph type="title"/>
          </p:nvPr>
        </p:nvSpPr>
        <p:spPr>
          <a:xfrm>
            <a:off x="327850" y="204465"/>
            <a:ext cx="8515350" cy="611419"/>
          </a:xfrm>
        </p:spPr>
        <p:txBody>
          <a:bodyPr>
            <a:normAutofit/>
          </a:bodyPr>
          <a:lstStyle/>
          <a:p>
            <a:r>
              <a:rPr lang="en-US" sz="3600" dirty="0"/>
              <a:t>Evaluation</a:t>
            </a:r>
          </a:p>
        </p:txBody>
      </p:sp>
      <p:sp>
        <p:nvSpPr>
          <p:cNvPr id="10" name="Text Placeholder 5">
            <a:extLst>
              <a:ext uri="{FF2B5EF4-FFF2-40B4-BE49-F238E27FC236}">
                <a16:creationId xmlns:a16="http://schemas.microsoft.com/office/drawing/2014/main" id="{17483839-F62A-97EF-054B-323145914B3F}"/>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If a </a:t>
            </a:r>
            <a:r>
              <a:rPr lang="en-US" sz="2400" b="1" u="sng" dirty="0">
                <a:solidFill>
                  <a:schemeClr val="accent1">
                    <a:lumMod val="75000"/>
                  </a:schemeClr>
                </a:solidFill>
                <a:latin typeface="Helvetica LT Std Light"/>
                <a:cs typeface="Arial"/>
              </a:rPr>
              <a:t>formal complaint</a:t>
            </a:r>
            <a:r>
              <a:rPr lang="en-US" sz="2400" b="1" dirty="0">
                <a:solidFill>
                  <a:schemeClr val="accent1">
                    <a:lumMod val="75000"/>
                  </a:schemeClr>
                </a:solidFill>
                <a:latin typeface="Helvetica LT Std Light"/>
                <a:cs typeface="Arial"/>
              </a:rPr>
              <a:t> </a:t>
            </a:r>
            <a:r>
              <a:rPr lang="en-US" sz="2400" dirty="0">
                <a:solidFill>
                  <a:schemeClr val="accent1">
                    <a:lumMod val="75000"/>
                  </a:schemeClr>
                </a:solidFill>
                <a:latin typeface="Helvetica LT Std Light"/>
                <a:cs typeface="Arial"/>
              </a:rPr>
              <a:t>is filed or signed: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Determine whether the allegations fall within Title IX’s definition and jurisdiction.</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If the allegations fall within Title IX, apply the Title IX grievance process.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If mandatory dismissal applies, dismiss the allegations for Title IX purposes.</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Determine whether the conduct should proceed under another College policy or procedure.</a:t>
            </a:r>
          </a:p>
        </p:txBody>
      </p:sp>
    </p:spTree>
    <p:extLst>
      <p:ext uri="{BB962C8B-B14F-4D97-AF65-F5344CB8AC3E}">
        <p14:creationId xmlns:p14="http://schemas.microsoft.com/office/powerpoint/2010/main" val="1659863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4CC64-EE5F-88E5-4DA1-0574F19359FC}"/>
            </a:ext>
          </a:extLst>
        </p:cNvPr>
        <p:cNvGrpSpPr/>
        <p:nvPr/>
      </p:nvGrpSpPr>
      <p:grpSpPr>
        <a:xfrm>
          <a:off x="0" y="0"/>
          <a:ext cx="0" cy="0"/>
          <a:chOff x="0" y="0"/>
          <a:chExt cx="0" cy="0"/>
        </a:xfrm>
      </p:grpSpPr>
      <p:pic>
        <p:nvPicPr>
          <p:cNvPr id="2" name="Picture 2" descr="Stamp that says Dismissed">
            <a:extLst>
              <a:ext uri="{FF2B5EF4-FFF2-40B4-BE49-F238E27FC236}">
                <a16:creationId xmlns:a16="http://schemas.microsoft.com/office/drawing/2014/main" id="{7F575337-0188-621F-D23F-60CE3F2C6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5862" y="5069285"/>
            <a:ext cx="1765534" cy="125921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B708AA0F-EB47-D1C5-5EBE-5CC283F2C33D}"/>
              </a:ext>
            </a:extLst>
          </p:cNvPr>
          <p:cNvSpPr>
            <a:spLocks noGrp="1"/>
          </p:cNvSpPr>
          <p:nvPr>
            <p:ph type="title"/>
          </p:nvPr>
        </p:nvSpPr>
        <p:spPr>
          <a:xfrm>
            <a:off x="327850" y="204465"/>
            <a:ext cx="8515350" cy="611419"/>
          </a:xfrm>
        </p:spPr>
        <p:txBody>
          <a:bodyPr>
            <a:normAutofit/>
          </a:bodyPr>
          <a:lstStyle/>
          <a:p>
            <a:r>
              <a:rPr lang="en-US" sz="3600" dirty="0"/>
              <a:t>Dismissals – Mandatory </a:t>
            </a:r>
          </a:p>
        </p:txBody>
      </p:sp>
      <p:sp>
        <p:nvSpPr>
          <p:cNvPr id="10" name="Text Placeholder 5">
            <a:extLst>
              <a:ext uri="{FF2B5EF4-FFF2-40B4-BE49-F238E27FC236}">
                <a16:creationId xmlns:a16="http://schemas.microsoft.com/office/drawing/2014/main" id="{A7703D5B-8A89-4FB2-3441-14861495DEE3}"/>
              </a:ext>
            </a:extLst>
          </p:cNvPr>
          <p:cNvSpPr>
            <a:spLocks noGrp="1"/>
          </p:cNvSpPr>
          <p:nvPr>
            <p:ph idx="1"/>
          </p:nvPr>
        </p:nvSpPr>
        <p:spPr>
          <a:xfrm>
            <a:off x="628650" y="1159106"/>
            <a:ext cx="7886700" cy="4796526"/>
          </a:xfrm>
        </p:spPr>
        <p:txBody>
          <a:bodyPr vert="horz" lIns="0" tIns="0" rIns="0" bIns="0" anchor="t">
            <a:normAutofit lnSpcReduction="1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Mandatory dismissal for Title IX purposes if the alleged conduct, even if proven: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Would not constitute sexual harassment as defined under Title IX, even if proved;</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Did not occur in the education program or activity; and/or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Did not occur against a person in the United States.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 Title IX dismissal does not preclude the College from addressing the alleged conduct under another applicable policy or procedure.</a:t>
            </a:r>
          </a:p>
          <a:p>
            <a:pPr marL="0" indent="0">
              <a:lnSpc>
                <a:spcPct val="150000"/>
              </a:lnSpc>
              <a:buClr>
                <a:schemeClr val="accent1">
                  <a:lumMod val="75000"/>
                </a:schemeClr>
              </a:buClr>
              <a:buNone/>
            </a:pPr>
            <a:endParaRPr lang="en-US" sz="2400" dirty="0">
              <a:solidFill>
                <a:schemeClr val="accent1">
                  <a:lumMod val="75000"/>
                </a:schemeClr>
              </a:solidFill>
              <a:latin typeface="Helvetica LT Std Light"/>
              <a:cs typeface="Arial"/>
            </a:endParaRPr>
          </a:p>
        </p:txBody>
      </p:sp>
    </p:spTree>
    <p:extLst>
      <p:ext uri="{BB962C8B-B14F-4D97-AF65-F5344CB8AC3E}">
        <p14:creationId xmlns:p14="http://schemas.microsoft.com/office/powerpoint/2010/main" val="1408961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1FC9C-ADE5-2E57-1F8C-D6E08EFC56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4A1EE0-4E1C-006D-A9CC-53DA57382CC4}"/>
              </a:ext>
            </a:extLst>
          </p:cNvPr>
          <p:cNvSpPr>
            <a:spLocks noGrp="1"/>
          </p:cNvSpPr>
          <p:nvPr>
            <p:ph type="title"/>
          </p:nvPr>
        </p:nvSpPr>
        <p:spPr>
          <a:xfrm>
            <a:off x="327850" y="204465"/>
            <a:ext cx="8515350" cy="611419"/>
          </a:xfrm>
        </p:spPr>
        <p:txBody>
          <a:bodyPr>
            <a:normAutofit/>
          </a:bodyPr>
          <a:lstStyle/>
          <a:p>
            <a:r>
              <a:rPr lang="en-US" sz="3600" dirty="0"/>
              <a:t>Dismissals – Permissive</a:t>
            </a:r>
          </a:p>
        </p:txBody>
      </p:sp>
      <p:sp>
        <p:nvSpPr>
          <p:cNvPr id="10" name="Text Placeholder 5">
            <a:extLst>
              <a:ext uri="{FF2B5EF4-FFF2-40B4-BE49-F238E27FC236}">
                <a16:creationId xmlns:a16="http://schemas.microsoft.com/office/drawing/2014/main" id="{5F7638BD-84A5-7763-4488-5272BEA4997E}"/>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Permissive dismissal if:</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Complainant notifies the Title IX Coordinator in writing that the Complainant would like to withdraw the formal complaint or any allegations therein;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The Respondent is no longer enrolled or employed by the institution; or </a:t>
            </a:r>
          </a:p>
          <a:p>
            <a:pPr lvl="1">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Specific circumstances prevent the institution from gathering evidence sufficient to reach a determination as to the formal complaint or allegations therein.</a:t>
            </a:r>
          </a:p>
        </p:txBody>
      </p:sp>
    </p:spTree>
    <p:extLst>
      <p:ext uri="{BB962C8B-B14F-4D97-AF65-F5344CB8AC3E}">
        <p14:creationId xmlns:p14="http://schemas.microsoft.com/office/powerpoint/2010/main" val="3536103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EB8C6-E0E8-1980-174A-083611EFF8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397DBD-4B71-F683-3336-A53C4B3380B7}"/>
              </a:ext>
            </a:extLst>
          </p:cNvPr>
          <p:cNvSpPr>
            <a:spLocks noGrp="1"/>
          </p:cNvSpPr>
          <p:nvPr>
            <p:ph type="title"/>
          </p:nvPr>
        </p:nvSpPr>
        <p:spPr>
          <a:xfrm>
            <a:off x="327850" y="204465"/>
            <a:ext cx="8515350" cy="611419"/>
          </a:xfrm>
        </p:spPr>
        <p:txBody>
          <a:bodyPr>
            <a:normAutofit/>
          </a:bodyPr>
          <a:lstStyle/>
          <a:p>
            <a:r>
              <a:rPr lang="en-US" sz="3600" dirty="0"/>
              <a:t>Dismissals – Notice and Appeals</a:t>
            </a:r>
          </a:p>
        </p:txBody>
      </p:sp>
      <p:sp>
        <p:nvSpPr>
          <p:cNvPr id="10" name="Text Placeholder 5">
            <a:extLst>
              <a:ext uri="{FF2B5EF4-FFF2-40B4-BE49-F238E27FC236}">
                <a16:creationId xmlns:a16="http://schemas.microsoft.com/office/drawing/2014/main" id="{3A6F54E9-A800-3C8C-34A5-5891111B8CF9}"/>
              </a:ext>
            </a:extLst>
          </p:cNvPr>
          <p:cNvSpPr>
            <a:spLocks noGrp="1"/>
          </p:cNvSpPr>
          <p:nvPr>
            <p:ph idx="1"/>
          </p:nvPr>
        </p:nvSpPr>
        <p:spPr>
          <a:xfrm>
            <a:off x="628650" y="1159106"/>
            <a:ext cx="7886700" cy="4796526"/>
          </a:xfrm>
        </p:spPr>
        <p:txBody>
          <a:bodyPr vert="horz" lIns="0" tIns="0" rIns="0" bIns="0" anchor="t">
            <a:normAutofit/>
          </a:bodyPr>
          <a:lstStyle/>
          <a:p>
            <a:pPr marL="0" indent="0">
              <a:lnSpc>
                <a:spcPct val="150000"/>
              </a:lnSpc>
              <a:buClr>
                <a:schemeClr val="accent1">
                  <a:lumMod val="75000"/>
                </a:schemeClr>
              </a:buClr>
              <a:buNone/>
            </a:pPr>
            <a:r>
              <a:rPr lang="en-US" sz="2400" u="sng" dirty="0">
                <a:solidFill>
                  <a:schemeClr val="accent1">
                    <a:lumMod val="75000"/>
                  </a:schemeClr>
                </a:solidFill>
                <a:latin typeface="Helvetica LT Std Light"/>
                <a:cs typeface="Arial"/>
              </a:rPr>
              <a:t>Notice: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Upon dismissal of allegation or complaint, must provide written notice to the parties of (1) the dismissal and (2) the rationale for the dismissal.</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Dismissal decision may be appealed by either party.</a:t>
            </a:r>
          </a:p>
        </p:txBody>
      </p:sp>
    </p:spTree>
    <p:extLst>
      <p:ext uri="{BB962C8B-B14F-4D97-AF65-F5344CB8AC3E}">
        <p14:creationId xmlns:p14="http://schemas.microsoft.com/office/powerpoint/2010/main" val="2876568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1AB45-E613-02D5-57A0-F5A352809EE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7528A9-4CCD-266E-E263-6B7CDE50759E}"/>
              </a:ext>
            </a:extLst>
          </p:cNvPr>
          <p:cNvSpPr>
            <a:spLocks noGrp="1"/>
          </p:cNvSpPr>
          <p:nvPr>
            <p:ph type="title"/>
          </p:nvPr>
        </p:nvSpPr>
        <p:spPr>
          <a:xfrm>
            <a:off x="327850" y="204465"/>
            <a:ext cx="8515350" cy="611419"/>
          </a:xfrm>
        </p:spPr>
        <p:txBody>
          <a:bodyPr>
            <a:normAutofit/>
          </a:bodyPr>
          <a:lstStyle/>
          <a:p>
            <a:r>
              <a:rPr lang="en-US" sz="3600" dirty="0"/>
              <a:t>Confidentiality Requests</a:t>
            </a:r>
          </a:p>
        </p:txBody>
      </p:sp>
      <p:sp>
        <p:nvSpPr>
          <p:cNvPr id="10" name="Text Placeholder 5">
            <a:extLst>
              <a:ext uri="{FF2B5EF4-FFF2-40B4-BE49-F238E27FC236}">
                <a16:creationId xmlns:a16="http://schemas.microsoft.com/office/drawing/2014/main" id="{50500569-E8C7-94B9-2BE8-9D4D19CB3DFF}"/>
              </a:ext>
            </a:extLst>
          </p:cNvPr>
          <p:cNvSpPr>
            <a:spLocks noGrp="1"/>
          </p:cNvSpPr>
          <p:nvPr>
            <p:ph idx="1"/>
          </p:nvPr>
        </p:nvSpPr>
        <p:spPr>
          <a:xfrm>
            <a:off x="628650" y="1159106"/>
            <a:ext cx="7886700" cy="4796526"/>
          </a:xfrm>
        </p:spPr>
        <p:txBody>
          <a:bodyPr vert="horz" lIns="0" tIns="0" rIns="0" bIns="0" anchor="t">
            <a:normAutofit fontScale="77500" lnSpcReduction="20000"/>
          </a:bodyPr>
          <a:lstStyle/>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Assess!</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Risk to the student and broader community</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Provide a safe and non-discriminatory environment for all students</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Factors:</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Seriousness of the alleged actions</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Age of the complainant</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Other complaints against same person</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Rights of the accused to receive information</a:t>
            </a:r>
          </a:p>
        </p:txBody>
      </p:sp>
      <p:pic>
        <p:nvPicPr>
          <p:cNvPr id="2" name="Picture 2" descr="Image result for balance scale">
            <a:extLst>
              <a:ext uri="{FF2B5EF4-FFF2-40B4-BE49-F238E27FC236}">
                <a16:creationId xmlns:a16="http://schemas.microsoft.com/office/drawing/2014/main" id="{976698ED-CEBA-E975-00B1-EDB490212C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8579" y="3019425"/>
            <a:ext cx="2020250" cy="1515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664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50F75-62D8-BABC-9D11-12966F814A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D8656EF-6795-94FE-ADA1-31C7D1B69EB4}"/>
              </a:ext>
            </a:extLst>
          </p:cNvPr>
          <p:cNvSpPr>
            <a:spLocks noGrp="1"/>
          </p:cNvSpPr>
          <p:nvPr>
            <p:ph type="title"/>
          </p:nvPr>
        </p:nvSpPr>
        <p:spPr>
          <a:xfrm>
            <a:off x="327850" y="204465"/>
            <a:ext cx="8515350" cy="611419"/>
          </a:xfrm>
        </p:spPr>
        <p:txBody>
          <a:bodyPr>
            <a:normAutofit/>
          </a:bodyPr>
          <a:lstStyle/>
          <a:p>
            <a:r>
              <a:rPr lang="en-US" sz="3600" dirty="0"/>
              <a:t>Written Notice of Investigation</a:t>
            </a:r>
          </a:p>
        </p:txBody>
      </p:sp>
      <p:sp>
        <p:nvSpPr>
          <p:cNvPr id="10" name="Text Placeholder 5">
            <a:extLst>
              <a:ext uri="{FF2B5EF4-FFF2-40B4-BE49-F238E27FC236}">
                <a16:creationId xmlns:a16="http://schemas.microsoft.com/office/drawing/2014/main" id="{BAC42491-3A44-A8C2-3758-658CBE208BAB}"/>
              </a:ext>
            </a:extLst>
          </p:cNvPr>
          <p:cNvSpPr>
            <a:spLocks noGrp="1"/>
          </p:cNvSpPr>
          <p:nvPr>
            <p:ph idx="1"/>
          </p:nvPr>
        </p:nvSpPr>
        <p:spPr>
          <a:xfrm>
            <a:off x="628650" y="1159106"/>
            <a:ext cx="7886700" cy="4796526"/>
          </a:xfrm>
        </p:spPr>
        <p:txBody>
          <a:bodyPr vert="horz" lIns="0" tIns="0" rIns="0" bIns="0" anchor="t">
            <a:normAutofit fontScale="55000" lnSpcReduction="20000"/>
          </a:bodyPr>
          <a:lstStyle/>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The written notice must: </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Describe the grievance process including any informal resolution </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List the allegations, including sufficient details (the identities of the parties, the alleged misconduct, and the date and location of the misconduct). </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Include a statement that the respondent is presumed not responsible for the alleged conduct and that a determination regarding responsibility is made at the conclusion of the process</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Inform the parties that they may have an advisor of their choice and may inspect and review evidence </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Describe any provision that prohibits knowingly making false statements or knowingly submitting false information</a:t>
            </a:r>
          </a:p>
          <a:p>
            <a:pPr lvl="1">
              <a:lnSpc>
                <a:spcPct val="150000"/>
              </a:lnSpc>
              <a:buClr>
                <a:schemeClr val="accent1">
                  <a:lumMod val="75000"/>
                </a:schemeClr>
              </a:buClr>
              <a:buFont typeface="Wingdings" panose="05000000000000000000" pitchFamily="2" charset="2"/>
              <a:buChar char="§"/>
            </a:pPr>
            <a:r>
              <a:rPr lang="en-US" sz="2900" dirty="0">
                <a:solidFill>
                  <a:schemeClr val="accent1">
                    <a:lumMod val="75000"/>
                  </a:schemeClr>
                </a:solidFill>
                <a:latin typeface="Helvetica LT Std Light"/>
                <a:cs typeface="Arial"/>
              </a:rPr>
              <a:t>Be updated as necessary if new or different allegations arise</a:t>
            </a:r>
          </a:p>
          <a:p>
            <a:pPr>
              <a:lnSpc>
                <a:spcPct val="150000"/>
              </a:lnSpc>
              <a:buClr>
                <a:schemeClr val="accent1">
                  <a:lumMod val="75000"/>
                </a:schemeClr>
              </a:buClr>
              <a:buFont typeface="Wingdings" panose="05000000000000000000" pitchFamily="2" charset="2"/>
              <a:buChar char="§"/>
            </a:pPr>
            <a:r>
              <a:rPr lang="en-US" sz="3300" dirty="0">
                <a:solidFill>
                  <a:schemeClr val="accent1">
                    <a:lumMod val="75000"/>
                  </a:schemeClr>
                </a:solidFill>
                <a:latin typeface="Helvetica LT Std Light"/>
                <a:cs typeface="Arial"/>
              </a:rPr>
              <a:t>*Don’t forget PSVHEA requirements re: written notice of rights and options</a:t>
            </a:r>
          </a:p>
        </p:txBody>
      </p:sp>
    </p:spTree>
    <p:extLst>
      <p:ext uri="{BB962C8B-B14F-4D97-AF65-F5344CB8AC3E}">
        <p14:creationId xmlns:p14="http://schemas.microsoft.com/office/powerpoint/2010/main" val="569181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A8E17-C8D1-2CCD-6571-ECB6190C99F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0493AC-2759-CCA4-9231-3478A85BAFC4}"/>
              </a:ext>
            </a:extLst>
          </p:cNvPr>
          <p:cNvSpPr>
            <a:spLocks noGrp="1"/>
          </p:cNvSpPr>
          <p:nvPr>
            <p:ph type="title"/>
          </p:nvPr>
        </p:nvSpPr>
        <p:spPr>
          <a:xfrm>
            <a:off x="305795" y="204465"/>
            <a:ext cx="8838205" cy="611419"/>
          </a:xfrm>
        </p:spPr>
        <p:txBody>
          <a:bodyPr anchor="ctr">
            <a:normAutofit/>
          </a:bodyPr>
          <a:lstStyle/>
          <a:p>
            <a:r>
              <a:rPr lang="en-US" sz="3700" dirty="0"/>
              <a:t>Title IX Plus?</a:t>
            </a:r>
          </a:p>
        </p:txBody>
      </p:sp>
      <p:sp>
        <p:nvSpPr>
          <p:cNvPr id="10" name="Text Placeholder 5">
            <a:extLst>
              <a:ext uri="{FF2B5EF4-FFF2-40B4-BE49-F238E27FC236}">
                <a16:creationId xmlns:a16="http://schemas.microsoft.com/office/drawing/2014/main" id="{CB6918F5-AE85-25B7-B853-03633634637A}"/>
              </a:ext>
            </a:extLst>
          </p:cNvPr>
          <p:cNvSpPr>
            <a:spLocks noGrp="1"/>
          </p:cNvSpPr>
          <p:nvPr>
            <p:ph idx="1"/>
          </p:nvPr>
        </p:nvSpPr>
        <p:spPr>
          <a:xfrm>
            <a:off x="3128009" y="1159106"/>
            <a:ext cx="538734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sz="2400" dirty="0">
                <a:solidFill>
                  <a:srgbClr val="2D4E69"/>
                </a:solidFill>
              </a:rPr>
              <a:t>Addressing sexual misconduct outside the scope of Title IX</a:t>
            </a:r>
          </a:p>
          <a:p>
            <a:pPr lvl="1">
              <a:buClr>
                <a:schemeClr val="accent1">
                  <a:lumMod val="75000"/>
                </a:schemeClr>
              </a:buClr>
              <a:buFont typeface="Wingdings" panose="05000000000000000000" pitchFamily="2" charset="2"/>
              <a:buChar char="§"/>
            </a:pPr>
            <a:r>
              <a:rPr lang="en-US" dirty="0">
                <a:solidFill>
                  <a:srgbClr val="2D4E69"/>
                </a:solidFill>
              </a:rPr>
              <a:t>Federal regulations are a floor, not a ceiling.</a:t>
            </a:r>
          </a:p>
          <a:p>
            <a:pPr lvl="1">
              <a:buClr>
                <a:schemeClr val="accent1">
                  <a:lumMod val="75000"/>
                </a:schemeClr>
              </a:buClr>
              <a:buFont typeface="Wingdings" panose="05000000000000000000" pitchFamily="2" charset="2"/>
              <a:buChar char="§"/>
            </a:pPr>
            <a:r>
              <a:rPr lang="en-US" dirty="0">
                <a:solidFill>
                  <a:srgbClr val="2D4E69"/>
                </a:solidFill>
              </a:rPr>
              <a:t>Harper’s policies and procedures go beyond Title IX.</a:t>
            </a:r>
          </a:p>
          <a:p>
            <a:pPr lvl="1">
              <a:buClr>
                <a:schemeClr val="accent1">
                  <a:lumMod val="75000"/>
                </a:schemeClr>
              </a:buClr>
              <a:buFont typeface="Wingdings" panose="05000000000000000000" pitchFamily="2" charset="2"/>
              <a:buChar char="§"/>
            </a:pPr>
            <a:r>
              <a:rPr lang="en-US" dirty="0">
                <a:solidFill>
                  <a:srgbClr val="2D4E69"/>
                </a:solidFill>
              </a:rPr>
              <a:t>If the alleged conduct in a formal complaint is outside the scope of Title IX:</a:t>
            </a:r>
          </a:p>
          <a:p>
            <a:pPr lvl="2">
              <a:buClr>
                <a:schemeClr val="accent1">
                  <a:lumMod val="75000"/>
                </a:schemeClr>
              </a:buClr>
              <a:buFont typeface="Wingdings" panose="05000000000000000000" pitchFamily="2" charset="2"/>
              <a:buChar char="§"/>
            </a:pPr>
            <a:r>
              <a:rPr lang="en-US" sz="2400" u="sng" dirty="0">
                <a:solidFill>
                  <a:srgbClr val="2D4E69"/>
                </a:solidFill>
              </a:rPr>
              <a:t>Must</a:t>
            </a:r>
            <a:r>
              <a:rPr lang="en-US" sz="2400" dirty="0">
                <a:solidFill>
                  <a:srgbClr val="2D4E69"/>
                </a:solidFill>
              </a:rPr>
              <a:t> dismiss formal complaint </a:t>
            </a:r>
            <a:r>
              <a:rPr lang="en-US" sz="2400" u="sng" dirty="0">
                <a:solidFill>
                  <a:srgbClr val="2D4E69"/>
                </a:solidFill>
              </a:rPr>
              <a:t>for Title IX purposes</a:t>
            </a:r>
            <a:endParaRPr lang="en-US" sz="2400" dirty="0">
              <a:solidFill>
                <a:srgbClr val="2D4E69"/>
              </a:solidFill>
            </a:endParaRPr>
          </a:p>
          <a:p>
            <a:pPr lvl="2">
              <a:buClr>
                <a:schemeClr val="accent1">
                  <a:lumMod val="75000"/>
                </a:schemeClr>
              </a:buClr>
              <a:buFont typeface="Wingdings" panose="05000000000000000000" pitchFamily="2" charset="2"/>
              <a:buChar char="§"/>
            </a:pPr>
            <a:r>
              <a:rPr lang="en-US" sz="2400" u="sng" dirty="0">
                <a:solidFill>
                  <a:srgbClr val="2D4E69"/>
                </a:solidFill>
              </a:rPr>
              <a:t>May</a:t>
            </a:r>
            <a:r>
              <a:rPr lang="en-US" sz="2400" i="1" dirty="0">
                <a:solidFill>
                  <a:srgbClr val="2D4E69"/>
                </a:solidFill>
              </a:rPr>
              <a:t> </a:t>
            </a:r>
            <a:r>
              <a:rPr lang="en-US" sz="2400" dirty="0">
                <a:solidFill>
                  <a:srgbClr val="2D4E69"/>
                </a:solidFill>
              </a:rPr>
              <a:t>address the conduct using non-Title IX policies and procedures</a:t>
            </a:r>
            <a:endParaRPr lang="en-US" sz="2400" u="sng" dirty="0">
              <a:solidFill>
                <a:srgbClr val="2D4E69"/>
              </a:solidFill>
            </a:endParaRPr>
          </a:p>
        </p:txBody>
      </p:sp>
      <p:pic>
        <p:nvPicPr>
          <p:cNvPr id="4" name="Graphic 3" descr="Add with solid fill">
            <a:extLst>
              <a:ext uri="{FF2B5EF4-FFF2-40B4-BE49-F238E27FC236}">
                <a16:creationId xmlns:a16="http://schemas.microsoft.com/office/drawing/2014/main" id="{BF695614-EDCD-01CF-1384-6746F07425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5795" y="2017893"/>
            <a:ext cx="2822214" cy="2822214"/>
          </a:xfrm>
          <a:prstGeom prst="rect">
            <a:avLst/>
          </a:prstGeom>
        </p:spPr>
      </p:pic>
    </p:spTree>
    <p:extLst>
      <p:ext uri="{BB962C8B-B14F-4D97-AF65-F5344CB8AC3E}">
        <p14:creationId xmlns:p14="http://schemas.microsoft.com/office/powerpoint/2010/main" val="479555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789AB-A18B-6F40-E33C-E2260843AFD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B735BF-80E4-EF0A-96E4-E48B6936989A}"/>
              </a:ext>
            </a:extLst>
          </p:cNvPr>
          <p:cNvSpPr>
            <a:spLocks noGrp="1"/>
          </p:cNvSpPr>
          <p:nvPr>
            <p:ph type="title"/>
          </p:nvPr>
        </p:nvSpPr>
        <p:spPr>
          <a:xfrm>
            <a:off x="628650" y="204465"/>
            <a:ext cx="8515350" cy="611419"/>
          </a:xfrm>
        </p:spPr>
        <p:txBody>
          <a:bodyPr anchor="ctr">
            <a:normAutofit/>
          </a:bodyPr>
          <a:lstStyle/>
          <a:p>
            <a:r>
              <a:rPr lang="en-US" sz="3700" dirty="0"/>
              <a:t>Supportive Measures</a:t>
            </a:r>
          </a:p>
        </p:txBody>
      </p:sp>
      <p:sp>
        <p:nvSpPr>
          <p:cNvPr id="10" name="Text Placeholder 5">
            <a:extLst>
              <a:ext uri="{FF2B5EF4-FFF2-40B4-BE49-F238E27FC236}">
                <a16:creationId xmlns:a16="http://schemas.microsoft.com/office/drawing/2014/main" id="{A2886E56-B2E7-0C12-3933-600919555533}"/>
              </a:ext>
            </a:extLst>
          </p:cNvPr>
          <p:cNvSpPr>
            <a:spLocks noGrp="1"/>
          </p:cNvSpPr>
          <p:nvPr>
            <p:ph idx="1"/>
          </p:nvPr>
        </p:nvSpPr>
        <p:spPr>
          <a:xfrm>
            <a:off x="4667250" y="1159106"/>
            <a:ext cx="3848100" cy="5017857"/>
          </a:xfrm>
        </p:spPr>
        <p:txBody>
          <a:bodyPr vert="horz" lIns="0" tIns="0" rIns="0" bIns="0">
            <a:normAutofit/>
          </a:bodyPr>
          <a:lstStyle/>
          <a:p>
            <a:pPr>
              <a:buClr>
                <a:schemeClr val="accent1">
                  <a:lumMod val="75000"/>
                </a:schemeClr>
              </a:buClr>
              <a:buFont typeface="Wingdings" panose="05000000000000000000" pitchFamily="2" charset="2"/>
              <a:buChar char="§"/>
            </a:pPr>
            <a:r>
              <a:rPr lang="en-US" dirty="0">
                <a:solidFill>
                  <a:srgbClr val="2D4E69"/>
                </a:solidFill>
              </a:rPr>
              <a:t>The Players:</a:t>
            </a:r>
          </a:p>
          <a:p>
            <a:pPr lvl="1">
              <a:buClr>
                <a:schemeClr val="accent1">
                  <a:lumMod val="75000"/>
                </a:schemeClr>
              </a:buClr>
              <a:buFont typeface="Wingdings" panose="05000000000000000000" pitchFamily="2" charset="2"/>
              <a:buChar char="§"/>
            </a:pPr>
            <a:r>
              <a:rPr lang="en-US" sz="2800" dirty="0">
                <a:solidFill>
                  <a:srgbClr val="2D4E69"/>
                </a:solidFill>
              </a:rPr>
              <a:t>Title IX Coordinator</a:t>
            </a:r>
          </a:p>
          <a:p>
            <a:pPr lvl="1">
              <a:buClr>
                <a:schemeClr val="accent1">
                  <a:lumMod val="75000"/>
                </a:schemeClr>
              </a:buClr>
              <a:buFont typeface="Wingdings" panose="05000000000000000000" pitchFamily="2" charset="2"/>
              <a:buChar char="§"/>
            </a:pPr>
            <a:r>
              <a:rPr lang="en-US" sz="2800" dirty="0">
                <a:solidFill>
                  <a:srgbClr val="2D4E69"/>
                </a:solidFill>
              </a:rPr>
              <a:t>Complainant</a:t>
            </a:r>
          </a:p>
          <a:p>
            <a:pPr lvl="1">
              <a:buClr>
                <a:schemeClr val="accent1">
                  <a:lumMod val="75000"/>
                </a:schemeClr>
              </a:buClr>
              <a:buFont typeface="Wingdings" panose="05000000000000000000" pitchFamily="2" charset="2"/>
              <a:buChar char="§"/>
            </a:pPr>
            <a:r>
              <a:rPr lang="en-US" sz="2800" dirty="0">
                <a:solidFill>
                  <a:srgbClr val="2D4E69"/>
                </a:solidFill>
              </a:rPr>
              <a:t>Respondent</a:t>
            </a:r>
          </a:p>
          <a:p>
            <a:pPr lvl="1">
              <a:buClr>
                <a:schemeClr val="accent1">
                  <a:lumMod val="75000"/>
                </a:schemeClr>
              </a:buClr>
              <a:buFont typeface="Wingdings" panose="05000000000000000000" pitchFamily="2" charset="2"/>
              <a:buChar char="§"/>
            </a:pPr>
            <a:r>
              <a:rPr lang="en-US" sz="2800" dirty="0">
                <a:solidFill>
                  <a:srgbClr val="2D4E69"/>
                </a:solidFill>
              </a:rPr>
              <a:t>College departments involved in implementing supportive measures</a:t>
            </a:r>
          </a:p>
        </p:txBody>
      </p:sp>
      <p:pic>
        <p:nvPicPr>
          <p:cNvPr id="2" name="Picture 2" descr="two women talking">
            <a:extLst>
              <a:ext uri="{FF2B5EF4-FFF2-40B4-BE49-F238E27FC236}">
                <a16:creationId xmlns:a16="http://schemas.microsoft.com/office/drawing/2014/main" id="{52948339-743F-5A6C-573B-965B2E049D0E}"/>
              </a:ext>
            </a:extLst>
          </p:cNvPr>
          <p:cNvPicPr>
            <a:picLocks noChangeAspect="1" noChangeArrowheads="1"/>
          </p:cNvPicPr>
          <p:nvPr/>
        </p:nvPicPr>
        <p:blipFill>
          <a:blip r:embed="rId3"/>
          <a:srcRect l="19279" r="19279"/>
          <a:stretch/>
        </p:blipFill>
        <p:spPr bwMode="auto">
          <a:xfrm>
            <a:off x="628650" y="1159106"/>
            <a:ext cx="3848100" cy="5017857"/>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497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A3308-595E-46CF-F08B-A97B5CEFAE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C6A63E-859E-FB55-C146-903A4E9861C0}"/>
              </a:ext>
            </a:extLst>
          </p:cNvPr>
          <p:cNvSpPr>
            <a:spLocks noGrp="1"/>
          </p:cNvSpPr>
          <p:nvPr>
            <p:ph type="title"/>
          </p:nvPr>
        </p:nvSpPr>
        <p:spPr>
          <a:xfrm>
            <a:off x="327850" y="204465"/>
            <a:ext cx="8515350" cy="611419"/>
          </a:xfrm>
        </p:spPr>
        <p:txBody>
          <a:bodyPr>
            <a:normAutofit/>
          </a:bodyPr>
          <a:lstStyle/>
          <a:p>
            <a:r>
              <a:rPr lang="en-US" sz="3600" dirty="0"/>
              <a:t>Supportive Measures</a:t>
            </a:r>
          </a:p>
        </p:txBody>
      </p:sp>
      <p:sp>
        <p:nvSpPr>
          <p:cNvPr id="10" name="Text Placeholder 5">
            <a:extLst>
              <a:ext uri="{FF2B5EF4-FFF2-40B4-BE49-F238E27FC236}">
                <a16:creationId xmlns:a16="http://schemas.microsoft.com/office/drawing/2014/main" id="{537810A3-1803-342D-94F4-B3AC78F7281A}"/>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The Title IX Coordinator must:</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Promptly contact and inform the complainant of the availability of supportive measures</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Consider the complainant’s wishes and use an interactive process</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Document decisions related to supportive measures</a:t>
            </a:r>
          </a:p>
          <a:p>
            <a:pPr lvl="1">
              <a:lnSpc>
                <a:spcPct val="150000"/>
              </a:lnSpc>
              <a:buClr>
                <a:schemeClr val="accent1">
                  <a:lumMod val="75000"/>
                </a:schemeClr>
              </a:buClr>
              <a:buFont typeface="Wingdings" panose="05000000000000000000" pitchFamily="2" charset="2"/>
              <a:buChar char="§"/>
            </a:pPr>
            <a:r>
              <a:rPr lang="en-US" sz="1600" dirty="0">
                <a:solidFill>
                  <a:schemeClr val="accent1">
                    <a:lumMod val="75000"/>
                  </a:schemeClr>
                </a:solidFill>
                <a:latin typeface="Helvetica LT Std Light"/>
                <a:cs typeface="Arial"/>
              </a:rPr>
              <a:t>Coordinate the implementation of supportive measures</a:t>
            </a:r>
          </a:p>
          <a:p>
            <a:pPr>
              <a:lnSpc>
                <a:spcPct val="150000"/>
              </a:lnSpc>
              <a:buClr>
                <a:schemeClr val="accent1">
                  <a:lumMod val="75000"/>
                </a:schemeClr>
              </a:buClr>
              <a:buFont typeface="Wingdings" panose="05000000000000000000" pitchFamily="2" charset="2"/>
              <a:buChar char="§"/>
            </a:pPr>
            <a:r>
              <a:rPr lang="en-US" sz="2000" dirty="0">
                <a:solidFill>
                  <a:schemeClr val="accent1">
                    <a:lumMod val="75000"/>
                  </a:schemeClr>
                </a:solidFill>
                <a:latin typeface="Helvetica LT Std Light"/>
                <a:cs typeface="Arial"/>
              </a:rPr>
              <a:t>Offered to both complainant and respondent</a:t>
            </a:r>
          </a:p>
        </p:txBody>
      </p:sp>
    </p:spTree>
    <p:extLst>
      <p:ext uri="{BB962C8B-B14F-4D97-AF65-F5344CB8AC3E}">
        <p14:creationId xmlns:p14="http://schemas.microsoft.com/office/powerpoint/2010/main" val="50882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E17D3-EB5D-CEAC-0C53-9F49D6FE62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ABC7FED-06E3-BF84-8EBF-1A7C9A1B6DA4}"/>
              </a:ext>
            </a:extLst>
          </p:cNvPr>
          <p:cNvSpPr>
            <a:spLocks noGrp="1"/>
          </p:cNvSpPr>
          <p:nvPr>
            <p:ph type="title"/>
          </p:nvPr>
        </p:nvSpPr>
        <p:spPr>
          <a:xfrm>
            <a:off x="327850" y="204465"/>
            <a:ext cx="8515350" cy="611419"/>
          </a:xfrm>
        </p:spPr>
        <p:txBody>
          <a:bodyPr>
            <a:normAutofit/>
          </a:bodyPr>
          <a:lstStyle/>
          <a:p>
            <a:r>
              <a:rPr lang="en-US" sz="3600" dirty="0"/>
              <a:t>Supportive Measures</a:t>
            </a:r>
          </a:p>
        </p:txBody>
      </p:sp>
      <p:sp>
        <p:nvSpPr>
          <p:cNvPr id="10" name="Text Placeholder 5">
            <a:extLst>
              <a:ext uri="{FF2B5EF4-FFF2-40B4-BE49-F238E27FC236}">
                <a16:creationId xmlns:a16="http://schemas.microsoft.com/office/drawing/2014/main" id="{8EB985B8-8CE5-FE99-2BBA-85DDD88CE84A}"/>
              </a:ext>
            </a:extLst>
          </p:cNvPr>
          <p:cNvSpPr>
            <a:spLocks noGrp="1"/>
          </p:cNvSpPr>
          <p:nvPr>
            <p:ph idx="1"/>
          </p:nvPr>
        </p:nvSpPr>
        <p:spPr>
          <a:xfrm>
            <a:off x="628650" y="1159106"/>
            <a:ext cx="7886700" cy="4796526"/>
          </a:xfrm>
        </p:spPr>
        <p:txBody>
          <a:bodyPr vert="horz" lIns="0" tIns="0" rIns="0" bIns="0" anchor="t">
            <a:normAutofit fontScale="925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Non-disciplinary, non-punitive, individualized services.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Designed to restore or preserve equal access to the institution’s education program or activity without unreasonably burdening the other party, including measures designed to protect the safety of all parties or the institution’s educational environment or to deter sexual harassment.</a:t>
            </a:r>
            <a:endParaRPr lang="en-US" sz="2000" dirty="0">
              <a:solidFill>
                <a:schemeClr val="accent1">
                  <a:lumMod val="75000"/>
                </a:schemeClr>
              </a:solidFill>
              <a:latin typeface="Helvetica LT Std Light"/>
              <a:cs typeface="Arial"/>
            </a:endParaRP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The institution must maintain as confidential any supportive measures provided, to the extent that maintaining such confidentiality would not impair the ability of the institution to provide the measures.</a:t>
            </a:r>
          </a:p>
        </p:txBody>
      </p:sp>
    </p:spTree>
    <p:extLst>
      <p:ext uri="{BB962C8B-B14F-4D97-AF65-F5344CB8AC3E}">
        <p14:creationId xmlns:p14="http://schemas.microsoft.com/office/powerpoint/2010/main" val="787538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3FA95-7C37-265A-00DE-9DA06CA8B7D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0E1368-917F-16B3-DCCB-576E6E09FC22}"/>
              </a:ext>
            </a:extLst>
          </p:cNvPr>
          <p:cNvSpPr>
            <a:spLocks noGrp="1"/>
          </p:cNvSpPr>
          <p:nvPr>
            <p:ph type="title"/>
          </p:nvPr>
        </p:nvSpPr>
        <p:spPr>
          <a:xfrm>
            <a:off x="327850" y="204465"/>
            <a:ext cx="8515350" cy="611419"/>
          </a:xfrm>
        </p:spPr>
        <p:txBody>
          <a:bodyPr>
            <a:normAutofit/>
          </a:bodyPr>
          <a:lstStyle/>
          <a:p>
            <a:r>
              <a:rPr lang="en-US" sz="3600" dirty="0"/>
              <a:t>Examples of Supportive Measures</a:t>
            </a:r>
          </a:p>
        </p:txBody>
      </p:sp>
      <p:sp>
        <p:nvSpPr>
          <p:cNvPr id="10" name="Text Placeholder 5">
            <a:extLst>
              <a:ext uri="{FF2B5EF4-FFF2-40B4-BE49-F238E27FC236}">
                <a16:creationId xmlns:a16="http://schemas.microsoft.com/office/drawing/2014/main" id="{B41CBCE0-E947-0EEE-4D6F-0056A43F37B2}"/>
              </a:ext>
            </a:extLst>
          </p:cNvPr>
          <p:cNvSpPr>
            <a:spLocks noGrp="1"/>
          </p:cNvSpPr>
          <p:nvPr>
            <p:ph idx="1"/>
          </p:nvPr>
        </p:nvSpPr>
        <p:spPr>
          <a:xfrm>
            <a:off x="628650" y="1159106"/>
            <a:ext cx="7886700" cy="4796526"/>
          </a:xfrm>
        </p:spPr>
        <p:txBody>
          <a:bodyPr vert="horz" lIns="0" tIns="0" rIns="0" bIns="0" anchor="t">
            <a:normAutofit fontScale="85000" lnSpcReduction="20000"/>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Counseling</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Extensions of deadlines or other course-related adjustments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Modifications of work or class schedules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Campus escort services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Mutual restrictions on contact between the parties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Changes in work or housing locations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Leaves of absence</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Increased security and monitoring of certain areas of the campus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Other similar measures</a:t>
            </a:r>
          </a:p>
        </p:txBody>
      </p:sp>
    </p:spTree>
    <p:extLst>
      <p:ext uri="{BB962C8B-B14F-4D97-AF65-F5344CB8AC3E}">
        <p14:creationId xmlns:p14="http://schemas.microsoft.com/office/powerpoint/2010/main" val="3683063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782A0-871F-7557-2E82-9566DED446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3B66F5-CC3C-AADB-777A-F1DCB86E59D0}"/>
              </a:ext>
            </a:extLst>
          </p:cNvPr>
          <p:cNvSpPr>
            <a:spLocks noGrp="1"/>
          </p:cNvSpPr>
          <p:nvPr>
            <p:ph type="title"/>
          </p:nvPr>
        </p:nvSpPr>
        <p:spPr>
          <a:xfrm>
            <a:off x="628650" y="204465"/>
            <a:ext cx="8515350" cy="611419"/>
          </a:xfrm>
        </p:spPr>
        <p:txBody>
          <a:bodyPr anchor="ctr">
            <a:normAutofit/>
          </a:bodyPr>
          <a:lstStyle/>
          <a:p>
            <a:r>
              <a:rPr lang="en-US" sz="3700" dirty="0"/>
              <a:t>Emergency Removal</a:t>
            </a:r>
          </a:p>
        </p:txBody>
      </p:sp>
      <p:sp>
        <p:nvSpPr>
          <p:cNvPr id="10" name="Text Placeholder 5">
            <a:extLst>
              <a:ext uri="{FF2B5EF4-FFF2-40B4-BE49-F238E27FC236}">
                <a16:creationId xmlns:a16="http://schemas.microsoft.com/office/drawing/2014/main" id="{BBF2144E-40F2-151A-6BAD-0DE838123659}"/>
              </a:ext>
            </a:extLst>
          </p:cNvPr>
          <p:cNvSpPr>
            <a:spLocks noGrp="1"/>
          </p:cNvSpPr>
          <p:nvPr>
            <p:ph idx="1"/>
          </p:nvPr>
        </p:nvSpPr>
        <p:spPr>
          <a:xfrm>
            <a:off x="4667250" y="1159106"/>
            <a:ext cx="3848100" cy="5017857"/>
          </a:xfrm>
        </p:spPr>
        <p:txBody>
          <a:bodyPr vert="horz" lIns="0" tIns="0" rIns="0" bIns="0">
            <a:normAutofit fontScale="85000" lnSpcReduction="20000"/>
          </a:bodyPr>
          <a:lstStyle/>
          <a:p>
            <a:pPr marL="342900" lvl="0" indent="-342900" fontAlgn="t"/>
            <a:r>
              <a:rPr lang="en-US" dirty="0">
                <a:solidFill>
                  <a:schemeClr val="accent1"/>
                </a:solidFill>
              </a:rPr>
              <a:t>Requires an individualized safety and risk analysis.</a:t>
            </a:r>
          </a:p>
          <a:p>
            <a:pPr marL="342900" lvl="0" indent="-342900" fontAlgn="t"/>
            <a:r>
              <a:rPr lang="en-US" dirty="0">
                <a:solidFill>
                  <a:schemeClr val="accent1"/>
                </a:solidFill>
              </a:rPr>
              <a:t>Must determine that an immediate threat to the physical health or safety of a student or other individual arising from the allegations justifies removal.</a:t>
            </a:r>
          </a:p>
          <a:p>
            <a:pPr marL="342900" lvl="0" indent="-342900" fontAlgn="t"/>
            <a:r>
              <a:rPr lang="en-US" dirty="0">
                <a:solidFill>
                  <a:schemeClr val="accent1"/>
                </a:solidFill>
              </a:rPr>
              <a:t>Requires notice and an opportunity to challenge the decision immediately following removal.</a:t>
            </a:r>
          </a:p>
          <a:p>
            <a:pPr marL="342900" lvl="0" indent="-342900" fontAlgn="t"/>
            <a:r>
              <a:rPr lang="en-US" dirty="0">
                <a:solidFill>
                  <a:schemeClr val="accent1"/>
                </a:solidFill>
              </a:rPr>
              <a:t>Must be distinguished from a supportive measure or disciplinary sanction.</a:t>
            </a:r>
          </a:p>
        </p:txBody>
      </p:sp>
      <p:pic>
        <p:nvPicPr>
          <p:cNvPr id="4" name="Picture 3" descr="Police car red lights in night time">
            <a:extLst>
              <a:ext uri="{FF2B5EF4-FFF2-40B4-BE49-F238E27FC236}">
                <a16:creationId xmlns:a16="http://schemas.microsoft.com/office/drawing/2014/main" id="{DE06E998-78FD-9F62-C42B-C4C87737D9A7}"/>
              </a:ext>
            </a:extLst>
          </p:cNvPr>
          <p:cNvPicPr>
            <a:picLocks noChangeAspect="1"/>
          </p:cNvPicPr>
          <p:nvPr/>
        </p:nvPicPr>
        <p:blipFill>
          <a:blip r:embed="rId3"/>
          <a:srcRect l="40416" r="4561" b="1"/>
          <a:stretch>
            <a:fillRect/>
          </a:stretch>
        </p:blipFill>
        <p:spPr>
          <a:xfrm>
            <a:off x="628650" y="1159106"/>
            <a:ext cx="3848100" cy="5017857"/>
          </a:xfrm>
          <a:prstGeom prst="rect">
            <a:avLst/>
          </a:prstGeom>
          <a:noFill/>
        </p:spPr>
      </p:pic>
    </p:spTree>
    <p:extLst>
      <p:ext uri="{BB962C8B-B14F-4D97-AF65-F5344CB8AC3E}">
        <p14:creationId xmlns:p14="http://schemas.microsoft.com/office/powerpoint/2010/main" val="2365497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9A6B1-4090-A07D-F394-74D71FA1A2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0DA91B-8B35-0F44-4EA7-E28E0E35C9DF}"/>
              </a:ext>
            </a:extLst>
          </p:cNvPr>
          <p:cNvSpPr>
            <a:spLocks noGrp="1"/>
          </p:cNvSpPr>
          <p:nvPr>
            <p:ph type="title"/>
          </p:nvPr>
        </p:nvSpPr>
        <p:spPr>
          <a:xfrm>
            <a:off x="327850" y="204465"/>
            <a:ext cx="8515350" cy="611419"/>
          </a:xfrm>
        </p:spPr>
        <p:txBody>
          <a:bodyPr>
            <a:normAutofit/>
          </a:bodyPr>
          <a:lstStyle/>
          <a:p>
            <a:r>
              <a:rPr lang="en-US" sz="3600" dirty="0"/>
              <a:t>Administrative Leave</a:t>
            </a:r>
          </a:p>
        </p:txBody>
      </p:sp>
      <p:sp>
        <p:nvSpPr>
          <p:cNvPr id="10" name="Text Placeholder 5">
            <a:extLst>
              <a:ext uri="{FF2B5EF4-FFF2-40B4-BE49-F238E27FC236}">
                <a16:creationId xmlns:a16="http://schemas.microsoft.com/office/drawing/2014/main" id="{C8EC18FF-8F6B-ABF2-31A5-A84E9CD6EA5A}"/>
              </a:ext>
            </a:extLst>
          </p:cNvPr>
          <p:cNvSpPr>
            <a:spLocks noGrp="1"/>
          </p:cNvSpPr>
          <p:nvPr>
            <p:ph idx="1"/>
          </p:nvPr>
        </p:nvSpPr>
        <p:spPr>
          <a:xfrm>
            <a:off x="628650" y="1159106"/>
            <a:ext cx="7886700" cy="4796526"/>
          </a:xfrm>
        </p:spPr>
        <p:txBody>
          <a:bodyPr vert="horz" lIns="0" tIns="0" rIns="0" bIns="0" anchor="t">
            <a:normAutofit/>
          </a:bodyPr>
          <a:lstStyle/>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 non-student employee respondent may be placed on administrative leave during the grievance process.</a:t>
            </a:r>
          </a:p>
          <a:p>
            <a:pPr>
              <a:lnSpc>
                <a:spcPct val="150000"/>
              </a:lnSpc>
              <a:buClr>
                <a:schemeClr val="accent1">
                  <a:lumMod val="75000"/>
                </a:schemeClr>
              </a:buClr>
              <a:buFont typeface="Wingdings" panose="05000000000000000000" pitchFamily="2" charset="2"/>
              <a:buChar char="§"/>
            </a:pPr>
            <a:r>
              <a:rPr lang="en-US" sz="2400" dirty="0">
                <a:solidFill>
                  <a:schemeClr val="accent1">
                    <a:lumMod val="75000"/>
                  </a:schemeClr>
                </a:solidFill>
                <a:latin typeface="Helvetica LT Std Light"/>
                <a:cs typeface="Arial"/>
              </a:rPr>
              <a:t>Any action should be consistent with applicable law, College policy, and contractual or collective bargaining requirements.</a:t>
            </a:r>
          </a:p>
        </p:txBody>
      </p:sp>
    </p:spTree>
    <p:extLst>
      <p:ext uri="{BB962C8B-B14F-4D97-AF65-F5344CB8AC3E}">
        <p14:creationId xmlns:p14="http://schemas.microsoft.com/office/powerpoint/2010/main" val="3309820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8A019-383E-96ED-AA49-325C9DDF68FB}"/>
              </a:ext>
            </a:extLst>
          </p:cNvPr>
          <p:cNvSpPr>
            <a:spLocks noGrp="1"/>
          </p:cNvSpPr>
          <p:nvPr>
            <p:ph type="title"/>
          </p:nvPr>
        </p:nvSpPr>
        <p:spPr/>
        <p:txBody>
          <a:bodyPr>
            <a:normAutofit fontScale="90000"/>
          </a:bodyPr>
          <a:lstStyle/>
          <a:p>
            <a:r>
              <a:rPr lang="en-US" dirty="0"/>
              <a:t>Quiz Time!</a:t>
            </a:r>
          </a:p>
        </p:txBody>
      </p:sp>
      <p:sp>
        <p:nvSpPr>
          <p:cNvPr id="3" name="Content Placeholder 2">
            <a:extLst>
              <a:ext uri="{FF2B5EF4-FFF2-40B4-BE49-F238E27FC236}">
                <a16:creationId xmlns:a16="http://schemas.microsoft.com/office/drawing/2014/main" id="{BEED422E-1530-7704-0B15-FCFDF7B841EF}"/>
              </a:ext>
            </a:extLst>
          </p:cNvPr>
          <p:cNvSpPr>
            <a:spLocks noGrp="1"/>
          </p:cNvSpPr>
          <p:nvPr>
            <p:ph idx="1"/>
          </p:nvPr>
        </p:nvSpPr>
        <p:spPr/>
        <p:txBody>
          <a:bodyPr>
            <a:normAutofit fontScale="92500"/>
          </a:bodyPr>
          <a:lstStyle/>
          <a:p>
            <a:r>
              <a:rPr lang="en-US" dirty="0">
                <a:solidFill>
                  <a:srgbClr val="2D4E69"/>
                </a:solidFill>
              </a:rPr>
              <a:t>For each scenario, list appropriate supportive measures you would offer immediately.</a:t>
            </a:r>
          </a:p>
          <a:p>
            <a:pPr marL="514350" indent="-514350">
              <a:buFont typeface="+mj-lt"/>
              <a:buAutoNum type="arabicPeriod"/>
            </a:pPr>
            <a:r>
              <a:rPr lang="en-US" dirty="0">
                <a:solidFill>
                  <a:srgbClr val="2D4E69"/>
                </a:solidFill>
              </a:rPr>
              <a:t>A complainant and respondent share a lab and live in the same residence hall; alleged conduct includes escalating threats in DMs.</a:t>
            </a:r>
          </a:p>
          <a:p>
            <a:pPr marL="514350" indent="-514350">
              <a:buFont typeface="+mj-lt"/>
              <a:buAutoNum type="arabicPeriod"/>
            </a:pPr>
            <a:r>
              <a:rPr lang="en-US" dirty="0">
                <a:solidFill>
                  <a:srgbClr val="2D4E69"/>
                </a:solidFill>
              </a:rPr>
              <a:t>A teaching assistant is alleged to have sent persistent unwanted messages to a student via the college LMS; both are scheduled for the same discussion sections for the next 6 weeks.</a:t>
            </a:r>
          </a:p>
          <a:p>
            <a:pPr marL="514350" indent="-514350">
              <a:buFont typeface="+mj-lt"/>
              <a:buAutoNum type="arabicPeriod"/>
            </a:pPr>
            <a:r>
              <a:rPr lang="en-US" dirty="0">
                <a:solidFill>
                  <a:srgbClr val="2D4E69"/>
                </a:solidFill>
              </a:rPr>
              <a:t>A clinical rotation student reports inappropriate sexual contact by an on‑site preceptor at a required third‑party placement.</a:t>
            </a:r>
          </a:p>
        </p:txBody>
      </p:sp>
    </p:spTree>
    <p:extLst>
      <p:ext uri="{BB962C8B-B14F-4D97-AF65-F5344CB8AC3E}">
        <p14:creationId xmlns:p14="http://schemas.microsoft.com/office/powerpoint/2010/main" val="989827176"/>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88DA8"/>
      </a:dk2>
      <a:lt2>
        <a:srgbClr val="47463D"/>
      </a:lt2>
      <a:accent1>
        <a:srgbClr val="388DA8"/>
      </a:accent1>
      <a:accent2>
        <a:srgbClr val="736772"/>
      </a:accent2>
      <a:accent3>
        <a:srgbClr val="A26946"/>
      </a:accent3>
      <a:accent4>
        <a:srgbClr val="8064A2"/>
      </a:accent4>
      <a:accent5>
        <a:srgbClr val="A05B56"/>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44A40ED8A7B14DBCE9F4836A2E6CA3" ma:contentTypeVersion="12" ma:contentTypeDescription="Create a new document." ma:contentTypeScope="" ma:versionID="3b0ecdeabd337e7f34850a05568fedfb">
  <xsd:schema xmlns:xsd="http://www.w3.org/2001/XMLSchema" xmlns:xs="http://www.w3.org/2001/XMLSchema" xmlns:p="http://schemas.microsoft.com/office/2006/metadata/properties" xmlns:ns3="7bda8b6e-d74d-4edf-a84b-583a5cad09a3" targetNamespace="http://schemas.microsoft.com/office/2006/metadata/properties" ma:root="true" ma:fieldsID="5118afe853d5ea5c9ad88c2c2e635c6a" ns3:_="">
    <xsd:import namespace="7bda8b6e-d74d-4edf-a84b-583a5cad09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8b6e-d74d-4edf-a84b-583a5cad09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bda8b6e-d74d-4edf-a84b-583a5cad09a3" xsi:nil="true"/>
  </documentManagement>
</p:properties>
</file>

<file path=customXml/itemProps1.xml><?xml version="1.0" encoding="utf-8"?>
<ds:datastoreItem xmlns:ds="http://schemas.openxmlformats.org/officeDocument/2006/customXml" ds:itemID="{6534CA21-C833-4431-855C-04B2A586B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8b6e-d74d-4edf-a84b-583a5cad0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D3B26D-328E-46C0-BB91-BEA7DFD27C0F}">
  <ds:schemaRefs>
    <ds:schemaRef ds:uri="http://schemas.microsoft.com/sharepoint/v3/contenttype/forms"/>
  </ds:schemaRefs>
</ds:datastoreItem>
</file>

<file path=customXml/itemProps3.xml><?xml version="1.0" encoding="utf-8"?>
<ds:datastoreItem xmlns:ds="http://schemas.openxmlformats.org/officeDocument/2006/customXml" ds:itemID="{787BCA12-80EA-4F52-8512-7A70E712FEB5}">
  <ds:schemaRefs>
    <ds:schemaRef ds:uri="http://schemas.openxmlformats.org/package/2006/metadata/core-properties"/>
    <ds:schemaRef ds:uri="http://purl.org/dc/elements/1.1/"/>
    <ds:schemaRef ds:uri="http://purl.org/dc/terms/"/>
    <ds:schemaRef ds:uri="7bda8b6e-d74d-4edf-a84b-583a5cad09a3"/>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25467</TotalTime>
  <Words>1081</Words>
  <Application>Microsoft Macintosh PowerPoint</Application>
  <PresentationFormat>On-screen Show (4:3)</PresentationFormat>
  <Paragraphs>137</Paragraphs>
  <Slides>19</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Aptos</vt:lpstr>
      <vt:lpstr>Aptos Display</vt:lpstr>
      <vt:lpstr>Arial</vt:lpstr>
      <vt:lpstr>Calibri</vt:lpstr>
      <vt:lpstr>Helvetica LT Std Light</vt:lpstr>
      <vt:lpstr>Wingdings</vt:lpstr>
      <vt:lpstr>Office Theme</vt:lpstr>
      <vt:lpstr>Custom Design</vt:lpstr>
      <vt:lpstr>Institutional Response Requirements</vt:lpstr>
      <vt:lpstr>The Title IX Process</vt:lpstr>
      <vt:lpstr>Evaluation</vt:lpstr>
      <vt:lpstr>Evaluation</vt:lpstr>
      <vt:lpstr>Evaluation</vt:lpstr>
      <vt:lpstr>Evaluation</vt:lpstr>
      <vt:lpstr>Dismissals – Mandatory </vt:lpstr>
      <vt:lpstr>Dismissals – Permissive</vt:lpstr>
      <vt:lpstr>Dismissals – Notice and Appeals</vt:lpstr>
      <vt:lpstr>Confidentiality Requests</vt:lpstr>
      <vt:lpstr>Written Notice of Investigation</vt:lpstr>
      <vt:lpstr>Title IX Plus?</vt:lpstr>
      <vt:lpstr>Supportive Measures</vt:lpstr>
      <vt:lpstr>Supportive Measures</vt:lpstr>
      <vt:lpstr>Supportive Measures</vt:lpstr>
      <vt:lpstr>Examples of Supportive Measures</vt:lpstr>
      <vt:lpstr>Emergency Removal</vt:lpstr>
      <vt:lpstr>Administrative Leave</vt:lpstr>
      <vt:lpstr>Quiz Time!</vt:lpstr>
    </vt:vector>
  </TitlesOfParts>
  <Company>Tamada Brown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Phyllis Tamada Brown</dc:creator>
  <cp:lastModifiedBy>Sarah Uhl</cp:lastModifiedBy>
  <cp:revision>63</cp:revision>
  <cp:lastPrinted>2026-09-08T21:27:59Z</cp:lastPrinted>
  <dcterms:created xsi:type="dcterms:W3CDTF">2015-07-07T16:02:44Z</dcterms:created>
  <dcterms:modified xsi:type="dcterms:W3CDTF">2026-10-01T19:40:20Z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0x0101007744A40ED8A7B14DBCE9F4836A2E6CA3</vt:lpwstr>
  </property>
</Properties>
</file>