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69"/>
  </p:notesMasterIdLst>
  <p:handoutMasterIdLst>
    <p:handoutMasterId r:id="rId70"/>
  </p:handoutMasterIdLst>
  <p:sldIdLst>
    <p:sldId id="749" r:id="rId6"/>
    <p:sldId id="558" r:id="rId7"/>
    <p:sldId id="563" r:id="rId8"/>
    <p:sldId id="624" r:id="rId9"/>
    <p:sldId id="625" r:id="rId10"/>
    <p:sldId id="626" r:id="rId11"/>
    <p:sldId id="627" r:id="rId12"/>
    <p:sldId id="559" r:id="rId13"/>
    <p:sldId id="828" r:id="rId14"/>
    <p:sldId id="829" r:id="rId15"/>
    <p:sldId id="629" r:id="rId16"/>
    <p:sldId id="631" r:id="rId17"/>
    <p:sldId id="566" r:id="rId18"/>
    <p:sldId id="564" r:id="rId19"/>
    <p:sldId id="561" r:id="rId20"/>
    <p:sldId id="567" r:id="rId21"/>
    <p:sldId id="569" r:id="rId22"/>
    <p:sldId id="632" r:id="rId23"/>
    <p:sldId id="633" r:id="rId24"/>
    <p:sldId id="560" r:id="rId25"/>
    <p:sldId id="568" r:id="rId26"/>
    <p:sldId id="615" r:id="rId27"/>
    <p:sldId id="616" r:id="rId28"/>
    <p:sldId id="618" r:id="rId29"/>
    <p:sldId id="619" r:id="rId30"/>
    <p:sldId id="634" r:id="rId31"/>
    <p:sldId id="614" r:id="rId32"/>
    <p:sldId id="576" r:id="rId33"/>
    <p:sldId id="571" r:id="rId34"/>
    <p:sldId id="577" r:id="rId35"/>
    <p:sldId id="830" r:id="rId36"/>
    <p:sldId id="831" r:id="rId37"/>
    <p:sldId id="832" r:id="rId38"/>
    <p:sldId id="833" r:id="rId39"/>
    <p:sldId id="834" r:id="rId40"/>
    <p:sldId id="835" r:id="rId41"/>
    <p:sldId id="650" r:id="rId42"/>
    <p:sldId id="579" r:id="rId43"/>
    <p:sldId id="580" r:id="rId44"/>
    <p:sldId id="581" r:id="rId45"/>
    <p:sldId id="582" r:id="rId46"/>
    <p:sldId id="570" r:id="rId47"/>
    <p:sldId id="583" r:id="rId48"/>
    <p:sldId id="590" r:id="rId49"/>
    <p:sldId id="584" r:id="rId50"/>
    <p:sldId id="591" r:id="rId51"/>
    <p:sldId id="585" r:id="rId52"/>
    <p:sldId id="592" r:id="rId53"/>
    <p:sldId id="596" r:id="rId54"/>
    <p:sldId id="586" r:id="rId55"/>
    <p:sldId id="593" r:id="rId56"/>
    <p:sldId id="587" r:id="rId57"/>
    <p:sldId id="641" r:id="rId58"/>
    <p:sldId id="588" r:id="rId59"/>
    <p:sldId id="594" r:id="rId60"/>
    <p:sldId id="589" r:id="rId61"/>
    <p:sldId id="595" r:id="rId62"/>
    <p:sldId id="639" r:id="rId63"/>
    <p:sldId id="640" r:id="rId64"/>
    <p:sldId id="648" r:id="rId65"/>
    <p:sldId id="915" r:id="rId66"/>
    <p:sldId id="901" r:id="rId67"/>
    <p:sldId id="903" r:id="rId68"/>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13FA4F85-2D29-4D15-8CC6-3D65659E0605}">
          <p14:sldIdLst>
            <p14:sldId id="749"/>
            <p14:sldId id="558"/>
            <p14:sldId id="563"/>
            <p14:sldId id="624"/>
            <p14:sldId id="625"/>
            <p14:sldId id="626"/>
            <p14:sldId id="627"/>
            <p14:sldId id="559"/>
            <p14:sldId id="828"/>
            <p14:sldId id="829"/>
            <p14:sldId id="629"/>
            <p14:sldId id="631"/>
            <p14:sldId id="566"/>
            <p14:sldId id="564"/>
            <p14:sldId id="561"/>
            <p14:sldId id="567"/>
            <p14:sldId id="569"/>
            <p14:sldId id="632"/>
            <p14:sldId id="633"/>
            <p14:sldId id="560"/>
            <p14:sldId id="568"/>
            <p14:sldId id="615"/>
            <p14:sldId id="616"/>
            <p14:sldId id="618"/>
            <p14:sldId id="619"/>
            <p14:sldId id="634"/>
            <p14:sldId id="614"/>
            <p14:sldId id="576"/>
            <p14:sldId id="571"/>
            <p14:sldId id="577"/>
            <p14:sldId id="830"/>
            <p14:sldId id="831"/>
            <p14:sldId id="832"/>
            <p14:sldId id="833"/>
            <p14:sldId id="834"/>
            <p14:sldId id="835"/>
            <p14:sldId id="650"/>
            <p14:sldId id="579"/>
            <p14:sldId id="580"/>
            <p14:sldId id="581"/>
            <p14:sldId id="582"/>
            <p14:sldId id="570"/>
            <p14:sldId id="583"/>
            <p14:sldId id="590"/>
            <p14:sldId id="584"/>
            <p14:sldId id="591"/>
            <p14:sldId id="585"/>
            <p14:sldId id="592"/>
            <p14:sldId id="596"/>
            <p14:sldId id="586"/>
            <p14:sldId id="593"/>
            <p14:sldId id="587"/>
            <p14:sldId id="641"/>
            <p14:sldId id="588"/>
            <p14:sldId id="594"/>
            <p14:sldId id="589"/>
            <p14:sldId id="595"/>
            <p14:sldId id="639"/>
            <p14:sldId id="640"/>
            <p14:sldId id="648"/>
            <p14:sldId id="915"/>
            <p14:sldId id="901"/>
            <p14:sldId id="903"/>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B09F0-003C-8F14-2357-F7B524FD87D4}" name="George Sellis" initials="GS" userId="S::gps@hmbr.com::653045c4-0a73-42c3-8c78-69e1c0ce80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69"/>
    <a:srgbClr val="A3B6C5"/>
    <a:srgbClr val="65869F"/>
    <a:srgbClr val="D7D6CF"/>
    <a:srgbClr val="437083"/>
    <a:srgbClr val="6C6864"/>
    <a:srgbClr val="A45311"/>
    <a:srgbClr val="2E5B7D"/>
    <a:srgbClr val="2B6D81"/>
    <a:srgbClr val="94B9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38" autoAdjust="0"/>
    <p:restoredTop sz="77671" autoAdjust="0"/>
  </p:normalViewPr>
  <p:slideViewPr>
    <p:cSldViewPr snapToGrid="0">
      <p:cViewPr varScale="1">
        <p:scale>
          <a:sx n="97" d="100"/>
          <a:sy n="97" d="100"/>
        </p:scale>
        <p:origin x="2208" y="192"/>
      </p:cViewPr>
      <p:guideLst>
        <p:guide orient="horz"/>
        <p:guide/>
      </p:guideLst>
    </p:cSldViewPr>
  </p:slideViewPr>
  <p:outlineViewPr>
    <p:cViewPr>
      <p:scale>
        <a:sx n="33" d="100"/>
        <a:sy n="33" d="100"/>
      </p:scale>
      <p:origin x="0" y="-5048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handoutMaster" Target="handoutMasters/handout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8/10/relationships/authors" Target="authors.xml"/><Relationship Id="rId7" Type="http://schemas.openxmlformats.org/officeDocument/2006/relationships/slide" Target="slides/slide2.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othfeld" userId="dafff253-667d-41f7-a646-051c0c58f757" providerId="ADAL" clId="{16A1351E-C712-4F92-8701-6981DAC79D29}"/>
    <pc:docChg chg="undo redo custSel addSld delSld modSld sldOrd modSection modNotesMaster modHandout">
      <pc:chgData name="Emily Bothfeld" userId="dafff253-667d-41f7-a646-051c0c58f757" providerId="ADAL" clId="{16A1351E-C712-4F92-8701-6981DAC79D29}" dt="2026-09-24T16:27:03.471" v="6797" actId="20577"/>
      <pc:docMkLst>
        <pc:docMk/>
      </pc:docMkLst>
      <pc:sldChg chg="modNotes">
        <pc:chgData name="Emily Bothfeld" userId="dafff253-667d-41f7-a646-051c0c58f757" providerId="ADAL" clId="{16A1351E-C712-4F92-8701-6981DAC79D29}" dt="2026-09-24T16:24:55.398" v="6714" actId="368"/>
        <pc:sldMkLst>
          <pc:docMk/>
          <pc:sldMk cId="2120214497" sldId="521"/>
        </pc:sldMkLst>
      </pc:sldChg>
      <pc:sldChg chg="modSp mod">
        <pc:chgData name="Emily Bothfeld" userId="dafff253-667d-41f7-a646-051c0c58f757" providerId="ADAL" clId="{16A1351E-C712-4F92-8701-6981DAC79D29}" dt="2026-09-06T14:43:24.679" v="553" actId="20577"/>
        <pc:sldMkLst>
          <pc:docMk/>
          <pc:sldMk cId="2163819513" sldId="529"/>
        </pc:sldMkLst>
        <pc:spChg chg="mod">
          <ac:chgData name="Emily Bothfeld" userId="dafff253-667d-41f7-a646-051c0c58f757" providerId="ADAL" clId="{16A1351E-C712-4F92-8701-6981DAC79D29}" dt="2026-09-06T14:43:24.679" v="553" actId="20577"/>
          <ac:spMkLst>
            <pc:docMk/>
            <pc:sldMk cId="2163819513" sldId="529"/>
            <ac:spMk id="3" creationId="{F19ECF7F-08A7-D57E-B8EE-B71FD9317738}"/>
          </ac:spMkLst>
        </pc:spChg>
      </pc:sldChg>
      <pc:sldChg chg="modSp mod modNotes">
        <pc:chgData name="Emily Bothfeld" userId="dafff253-667d-41f7-a646-051c0c58f757" providerId="ADAL" clId="{16A1351E-C712-4F92-8701-6981DAC79D29}" dt="2026-09-24T16:24:54.939" v="6436" actId="368"/>
        <pc:sldMkLst>
          <pc:docMk/>
          <pc:sldMk cId="2802502085" sldId="558"/>
        </pc:sldMkLst>
        <pc:spChg chg="mod">
          <ac:chgData name="Emily Bothfeld" userId="dafff253-667d-41f7-a646-051c0c58f757" providerId="ADAL" clId="{16A1351E-C712-4F92-8701-6981DAC79D29}" dt="2026-09-08T21:31:18.588" v="6326" actId="20577"/>
          <ac:spMkLst>
            <pc:docMk/>
            <pc:sldMk cId="2802502085" sldId="558"/>
            <ac:spMk id="10" creationId="{E2910CA4-A220-5E77-ED29-62F8A18CB00B}"/>
          </ac:spMkLst>
        </pc:spChg>
      </pc:sldChg>
      <pc:sldChg chg="modNotes">
        <pc:chgData name="Emily Bothfeld" userId="dafff253-667d-41f7-a646-051c0c58f757" providerId="ADAL" clId="{16A1351E-C712-4F92-8701-6981DAC79D29}" dt="2026-09-24T16:24:54.955" v="6448" actId="368"/>
        <pc:sldMkLst>
          <pc:docMk/>
          <pc:sldMk cId="162295815" sldId="559"/>
        </pc:sldMkLst>
      </pc:sldChg>
      <pc:sldChg chg="modNotes">
        <pc:chgData name="Emily Bothfeld" userId="dafff253-667d-41f7-a646-051c0c58f757" providerId="ADAL" clId="{16A1351E-C712-4F92-8701-6981DAC79D29}" dt="2026-09-24T16:24:55.002" v="6472" actId="368"/>
        <pc:sldMkLst>
          <pc:docMk/>
          <pc:sldMk cId="3295656356" sldId="560"/>
        </pc:sldMkLst>
      </pc:sldChg>
      <pc:sldChg chg="modNotes">
        <pc:chgData name="Emily Bothfeld" userId="dafff253-667d-41f7-a646-051c0c58f757" providerId="ADAL" clId="{16A1351E-C712-4F92-8701-6981DAC79D29}" dt="2026-09-24T16:24:54.986" v="6462" actId="368"/>
        <pc:sldMkLst>
          <pc:docMk/>
          <pc:sldMk cId="3897586019" sldId="561"/>
        </pc:sldMkLst>
      </pc:sldChg>
      <pc:sldChg chg="modNotes">
        <pc:chgData name="Emily Bothfeld" userId="dafff253-667d-41f7-a646-051c0c58f757" providerId="ADAL" clId="{16A1351E-C712-4F92-8701-6981DAC79D29}" dt="2026-09-24T16:24:54.939" v="6438" actId="368"/>
        <pc:sldMkLst>
          <pc:docMk/>
          <pc:sldMk cId="417708786" sldId="563"/>
        </pc:sldMkLst>
      </pc:sldChg>
      <pc:sldChg chg="modSp mod modNotes">
        <pc:chgData name="Emily Bothfeld" userId="dafff253-667d-41f7-a646-051c0c58f757" providerId="ADAL" clId="{16A1351E-C712-4F92-8701-6981DAC79D29}" dt="2026-09-24T16:24:54.977" v="6460" actId="368"/>
        <pc:sldMkLst>
          <pc:docMk/>
          <pc:sldMk cId="2685220603" sldId="564"/>
        </pc:sldMkLst>
        <pc:spChg chg="mod">
          <ac:chgData name="Emily Bothfeld" userId="dafff253-667d-41f7-a646-051c0c58f757" providerId="ADAL" clId="{16A1351E-C712-4F92-8701-6981DAC79D29}" dt="2026-09-06T14:42:06.078" v="550" actId="20577"/>
          <ac:spMkLst>
            <pc:docMk/>
            <pc:sldMk cId="2685220603" sldId="564"/>
            <ac:spMk id="10" creationId="{215DA3FA-86DB-59B9-3CF6-88B75EC0A9D4}"/>
          </ac:spMkLst>
        </pc:spChg>
      </pc:sldChg>
      <pc:sldChg chg="modNotes">
        <pc:chgData name="Emily Bothfeld" userId="dafff253-667d-41f7-a646-051c0c58f757" providerId="ADAL" clId="{16A1351E-C712-4F92-8701-6981DAC79D29}" dt="2026-09-24T16:24:54.977" v="6458" actId="368"/>
        <pc:sldMkLst>
          <pc:docMk/>
          <pc:sldMk cId="96419370" sldId="566"/>
        </pc:sldMkLst>
      </pc:sldChg>
      <pc:sldChg chg="modNotes">
        <pc:chgData name="Emily Bothfeld" userId="dafff253-667d-41f7-a646-051c0c58f757" providerId="ADAL" clId="{16A1351E-C712-4F92-8701-6981DAC79D29}" dt="2026-09-24T16:24:54.986" v="6464" actId="368"/>
        <pc:sldMkLst>
          <pc:docMk/>
          <pc:sldMk cId="1458703114" sldId="567"/>
        </pc:sldMkLst>
      </pc:sldChg>
      <pc:sldChg chg="modNotes">
        <pc:chgData name="Emily Bothfeld" userId="dafff253-667d-41f7-a646-051c0c58f757" providerId="ADAL" clId="{16A1351E-C712-4F92-8701-6981DAC79D29}" dt="2026-09-24T16:24:55.002" v="6474" actId="368"/>
        <pc:sldMkLst>
          <pc:docMk/>
          <pc:sldMk cId="3464974869" sldId="568"/>
        </pc:sldMkLst>
      </pc:sldChg>
      <pc:sldChg chg="modNotes">
        <pc:chgData name="Emily Bothfeld" userId="dafff253-667d-41f7-a646-051c0c58f757" providerId="ADAL" clId="{16A1351E-C712-4F92-8701-6981DAC79D29}" dt="2026-09-24T16:24:54.986" v="6466" actId="368"/>
        <pc:sldMkLst>
          <pc:docMk/>
          <pc:sldMk cId="1568316422" sldId="569"/>
        </pc:sldMkLst>
      </pc:sldChg>
      <pc:sldChg chg="addSp delSp modSp mod modNotes">
        <pc:chgData name="Emily Bothfeld" userId="dafff253-667d-41f7-a646-051c0c58f757" providerId="ADAL" clId="{16A1351E-C712-4F92-8701-6981DAC79D29}" dt="2026-09-24T16:24:55.065" v="6516" actId="368"/>
        <pc:sldMkLst>
          <pc:docMk/>
          <pc:sldMk cId="417124768" sldId="570"/>
        </pc:sldMkLst>
        <pc:spChg chg="mod">
          <ac:chgData name="Emily Bothfeld" userId="dafff253-667d-41f7-a646-051c0c58f757" providerId="ADAL" clId="{16A1351E-C712-4F92-8701-6981DAC79D29}" dt="2026-09-06T14:55:25.331" v="1159" actId="1076"/>
          <ac:spMkLst>
            <pc:docMk/>
            <pc:sldMk cId="417124768" sldId="570"/>
            <ac:spMk id="4" creationId="{A6EF2B44-17EB-2440-66BA-B95D13BE94E0}"/>
          </ac:spMkLst>
        </pc:spChg>
        <pc:spChg chg="mod">
          <ac:chgData name="Emily Bothfeld" userId="dafff253-667d-41f7-a646-051c0c58f757" providerId="ADAL" clId="{16A1351E-C712-4F92-8701-6981DAC79D29}" dt="2026-09-06T14:55:29.710" v="1160" actId="1076"/>
          <ac:spMkLst>
            <pc:docMk/>
            <pc:sldMk cId="417124768" sldId="570"/>
            <ac:spMk id="9" creationId="{D9ED7BDE-84CD-4894-FD9E-A9858141FD22}"/>
          </ac:spMkLst>
        </pc:spChg>
        <pc:spChg chg="mod">
          <ac:chgData name="Emily Bothfeld" userId="dafff253-667d-41f7-a646-051c0c58f757" providerId="ADAL" clId="{16A1351E-C712-4F92-8701-6981DAC79D29}" dt="2026-09-06T14:55:19.913" v="1158" actId="1076"/>
          <ac:spMkLst>
            <pc:docMk/>
            <pc:sldMk cId="417124768" sldId="570"/>
            <ac:spMk id="12" creationId="{472B71BA-7938-631E-1523-21D78A544BE7}"/>
          </ac:spMkLst>
        </pc:spChg>
      </pc:sldChg>
      <pc:sldChg chg="modSp mod modNotes">
        <pc:chgData name="Emily Bothfeld" userId="dafff253-667d-41f7-a646-051c0c58f757" providerId="ADAL" clId="{16A1351E-C712-4F92-8701-6981DAC79D29}" dt="2026-09-24T16:27:03.471" v="6797" actId="20577"/>
        <pc:sldMkLst>
          <pc:docMk/>
          <pc:sldMk cId="2801108921" sldId="571"/>
        </pc:sldMkLst>
        <pc:spChg chg="mod">
          <ac:chgData name="Emily Bothfeld" userId="dafff253-667d-41f7-a646-051c0c58f757" providerId="ADAL" clId="{16A1351E-C712-4F92-8701-6981DAC79D29}" dt="2026-09-24T16:27:03.471" v="6797" actId="20577"/>
          <ac:spMkLst>
            <pc:docMk/>
            <pc:sldMk cId="2801108921" sldId="571"/>
            <ac:spMk id="10" creationId="{A1514247-6ACD-0BBA-46F7-036C26AE48FA}"/>
          </ac:spMkLst>
        </pc:spChg>
      </pc:sldChg>
      <pc:sldChg chg="modSp mod modNotes">
        <pc:chgData name="Emily Bothfeld" userId="dafff253-667d-41f7-a646-051c0c58f757" providerId="ADAL" clId="{16A1351E-C712-4F92-8701-6981DAC79D29}" dt="2026-09-24T16:24:55.018" v="6488" actId="368"/>
        <pc:sldMkLst>
          <pc:docMk/>
          <pc:sldMk cId="1440027463" sldId="576"/>
        </pc:sldMkLst>
        <pc:spChg chg="mod">
          <ac:chgData name="Emily Bothfeld" userId="dafff253-667d-41f7-a646-051c0c58f757" providerId="ADAL" clId="{16A1351E-C712-4F92-8701-6981DAC79D29}" dt="2026-09-08T19:14:10.779" v="2066" actId="20577"/>
          <ac:spMkLst>
            <pc:docMk/>
            <pc:sldMk cId="1440027463" sldId="576"/>
            <ac:spMk id="3" creationId="{9648F496-1415-993F-789C-21BCEEFEA440}"/>
          </ac:spMkLst>
        </pc:spChg>
      </pc:sldChg>
      <pc:sldChg chg="modNotes">
        <pc:chgData name="Emily Bothfeld" userId="dafff253-667d-41f7-a646-051c0c58f757" providerId="ADAL" clId="{16A1351E-C712-4F92-8701-6981DAC79D29}" dt="2026-09-24T16:24:55.034" v="6492" actId="368"/>
        <pc:sldMkLst>
          <pc:docMk/>
          <pc:sldMk cId="2143666316" sldId="577"/>
        </pc:sldMkLst>
      </pc:sldChg>
      <pc:sldChg chg="modSp mod modNotes modNotesTx">
        <pc:chgData name="Emily Bothfeld" userId="dafff253-667d-41f7-a646-051c0c58f757" providerId="ADAL" clId="{16A1351E-C712-4F92-8701-6981DAC79D29}" dt="2026-09-24T16:24:55.049" v="6508" actId="368"/>
        <pc:sldMkLst>
          <pc:docMk/>
          <pc:sldMk cId="2084601555" sldId="579"/>
        </pc:sldMkLst>
        <pc:spChg chg="mod">
          <ac:chgData name="Emily Bothfeld" userId="dafff253-667d-41f7-a646-051c0c58f757" providerId="ADAL" clId="{16A1351E-C712-4F92-8701-6981DAC79D29}" dt="2026-09-08T20:43:01.700" v="4278" actId="313"/>
          <ac:spMkLst>
            <pc:docMk/>
            <pc:sldMk cId="2084601555" sldId="579"/>
            <ac:spMk id="10" creationId="{E22C90FC-C2E2-3DC6-4B5E-11F741097F9A}"/>
          </ac:spMkLst>
        </pc:spChg>
      </pc:sldChg>
      <pc:sldChg chg="modSp mod modNotes modNotesTx">
        <pc:chgData name="Emily Bothfeld" userId="dafff253-667d-41f7-a646-051c0c58f757" providerId="ADAL" clId="{16A1351E-C712-4F92-8701-6981DAC79D29}" dt="2026-09-24T16:24:55.065" v="6510" actId="368"/>
        <pc:sldMkLst>
          <pc:docMk/>
          <pc:sldMk cId="1327044798" sldId="580"/>
        </pc:sldMkLst>
        <pc:spChg chg="mod">
          <ac:chgData name="Emily Bothfeld" userId="dafff253-667d-41f7-a646-051c0c58f757" providerId="ADAL" clId="{16A1351E-C712-4F92-8701-6981DAC79D29}" dt="2026-09-06T14:59:06.687" v="1286" actId="27636"/>
          <ac:spMkLst>
            <pc:docMk/>
            <pc:sldMk cId="1327044798" sldId="580"/>
            <ac:spMk id="10" creationId="{48D2A1D2-C75F-B0FD-AD99-61F4A73D1BA6}"/>
          </ac:spMkLst>
        </pc:spChg>
      </pc:sldChg>
      <pc:sldChg chg="modNotes">
        <pc:chgData name="Emily Bothfeld" userId="dafff253-667d-41f7-a646-051c0c58f757" providerId="ADAL" clId="{16A1351E-C712-4F92-8701-6981DAC79D29}" dt="2026-09-24T16:24:55.065" v="6512" actId="368"/>
        <pc:sldMkLst>
          <pc:docMk/>
          <pc:sldMk cId="1553409974" sldId="581"/>
        </pc:sldMkLst>
      </pc:sldChg>
      <pc:sldChg chg="modNotes">
        <pc:chgData name="Emily Bothfeld" userId="dafff253-667d-41f7-a646-051c0c58f757" providerId="ADAL" clId="{16A1351E-C712-4F92-8701-6981DAC79D29}" dt="2026-09-24T16:24:55.065" v="6514" actId="368"/>
        <pc:sldMkLst>
          <pc:docMk/>
          <pc:sldMk cId="3096098512" sldId="582"/>
        </pc:sldMkLst>
      </pc:sldChg>
      <pc:sldChg chg="modNotes">
        <pc:chgData name="Emily Bothfeld" userId="dafff253-667d-41f7-a646-051c0c58f757" providerId="ADAL" clId="{16A1351E-C712-4F92-8701-6981DAC79D29}" dt="2026-09-24T16:24:55.078" v="6518" actId="368"/>
        <pc:sldMkLst>
          <pc:docMk/>
          <pc:sldMk cId="420370676" sldId="583"/>
        </pc:sldMkLst>
      </pc:sldChg>
      <pc:sldChg chg="modSp mod modNotes">
        <pc:chgData name="Emily Bothfeld" userId="dafff253-667d-41f7-a646-051c0c58f757" providerId="ADAL" clId="{16A1351E-C712-4F92-8701-6981DAC79D29}" dt="2026-09-24T16:24:55.081" v="6522" actId="368"/>
        <pc:sldMkLst>
          <pc:docMk/>
          <pc:sldMk cId="3741602384" sldId="584"/>
        </pc:sldMkLst>
        <pc:spChg chg="mod">
          <ac:chgData name="Emily Bothfeld" userId="dafff253-667d-41f7-a646-051c0c58f757" providerId="ADAL" clId="{16A1351E-C712-4F92-8701-6981DAC79D29}" dt="2026-09-08T20:44:58.311" v="4448" actId="20577"/>
          <ac:spMkLst>
            <pc:docMk/>
            <pc:sldMk cId="3741602384" sldId="584"/>
            <ac:spMk id="10" creationId="{4DE1AD8C-30E3-0433-A809-F8F97BBD1718}"/>
          </ac:spMkLst>
        </pc:spChg>
      </pc:sldChg>
      <pc:sldChg chg="modSp mod modNotes">
        <pc:chgData name="Emily Bothfeld" userId="dafff253-667d-41f7-a646-051c0c58f757" providerId="ADAL" clId="{16A1351E-C712-4F92-8701-6981DAC79D29}" dt="2026-09-24T16:24:55.081" v="6526" actId="368"/>
        <pc:sldMkLst>
          <pc:docMk/>
          <pc:sldMk cId="3111158118" sldId="585"/>
        </pc:sldMkLst>
        <pc:spChg chg="mod">
          <ac:chgData name="Emily Bothfeld" userId="dafff253-667d-41f7-a646-051c0c58f757" providerId="ADAL" clId="{16A1351E-C712-4F92-8701-6981DAC79D29}" dt="2026-09-06T14:46:49.085" v="837" actId="20577"/>
          <ac:spMkLst>
            <pc:docMk/>
            <pc:sldMk cId="3111158118" sldId="585"/>
            <ac:spMk id="10" creationId="{AD39B7B3-E0BE-49B8-5785-1C0A8314F9F7}"/>
          </ac:spMkLst>
        </pc:spChg>
      </pc:sldChg>
      <pc:sldChg chg="modNotes">
        <pc:chgData name="Emily Bothfeld" userId="dafff253-667d-41f7-a646-051c0c58f757" providerId="ADAL" clId="{16A1351E-C712-4F92-8701-6981DAC79D29}" dt="2026-09-24T16:24:55.101" v="6532" actId="368"/>
        <pc:sldMkLst>
          <pc:docMk/>
          <pc:sldMk cId="937355859" sldId="586"/>
        </pc:sldMkLst>
      </pc:sldChg>
      <pc:sldChg chg="modSp mod modNotes">
        <pc:chgData name="Emily Bothfeld" userId="dafff253-667d-41f7-a646-051c0c58f757" providerId="ADAL" clId="{16A1351E-C712-4F92-8701-6981DAC79D29}" dt="2026-09-24T16:24:55.103" v="6536" actId="368"/>
        <pc:sldMkLst>
          <pc:docMk/>
          <pc:sldMk cId="4185595565" sldId="587"/>
        </pc:sldMkLst>
        <pc:spChg chg="mod">
          <ac:chgData name="Emily Bothfeld" userId="dafff253-667d-41f7-a646-051c0c58f757" providerId="ADAL" clId="{16A1351E-C712-4F92-8701-6981DAC79D29}" dt="2026-09-08T20:46:35.033" v="4710" actId="20577"/>
          <ac:spMkLst>
            <pc:docMk/>
            <pc:sldMk cId="4185595565" sldId="587"/>
            <ac:spMk id="10" creationId="{9326CD73-14EE-DAFB-72D9-D26C3CA76504}"/>
          </ac:spMkLst>
        </pc:spChg>
      </pc:sldChg>
      <pc:sldChg chg="modNotes">
        <pc:chgData name="Emily Bothfeld" userId="dafff253-667d-41f7-a646-051c0c58f757" providerId="ADAL" clId="{16A1351E-C712-4F92-8701-6981DAC79D29}" dt="2026-09-24T16:24:55.113" v="6540" actId="368"/>
        <pc:sldMkLst>
          <pc:docMk/>
          <pc:sldMk cId="3510637506" sldId="588"/>
        </pc:sldMkLst>
      </pc:sldChg>
      <pc:sldChg chg="modSp mod modNotes">
        <pc:chgData name="Emily Bothfeld" userId="dafff253-667d-41f7-a646-051c0c58f757" providerId="ADAL" clId="{16A1351E-C712-4F92-8701-6981DAC79D29}" dt="2026-09-24T16:24:55.113" v="6544" actId="368"/>
        <pc:sldMkLst>
          <pc:docMk/>
          <pc:sldMk cId="841260423" sldId="589"/>
        </pc:sldMkLst>
        <pc:spChg chg="mod">
          <ac:chgData name="Emily Bothfeld" userId="dafff253-667d-41f7-a646-051c0c58f757" providerId="ADAL" clId="{16A1351E-C712-4F92-8701-6981DAC79D29}" dt="2026-09-08T20:48:10.476" v="4826"/>
          <ac:spMkLst>
            <pc:docMk/>
            <pc:sldMk cId="841260423" sldId="589"/>
            <ac:spMk id="10" creationId="{E16315F4-A484-427C-DCAA-16353FE18616}"/>
          </ac:spMkLst>
        </pc:spChg>
      </pc:sldChg>
      <pc:sldChg chg="modSp mod modNotes">
        <pc:chgData name="Emily Bothfeld" userId="dafff253-667d-41f7-a646-051c0c58f757" providerId="ADAL" clId="{16A1351E-C712-4F92-8701-6981DAC79D29}" dt="2026-09-24T16:24:55.081" v="6520" actId="368"/>
        <pc:sldMkLst>
          <pc:docMk/>
          <pc:sldMk cId="1426001499" sldId="590"/>
        </pc:sldMkLst>
        <pc:spChg chg="mod">
          <ac:chgData name="Emily Bothfeld" userId="dafff253-667d-41f7-a646-051c0c58f757" providerId="ADAL" clId="{16A1351E-C712-4F92-8701-6981DAC79D29}" dt="2026-09-06T14:46:13.013" v="775" actId="20577"/>
          <ac:spMkLst>
            <pc:docMk/>
            <pc:sldMk cId="1426001499" sldId="590"/>
            <ac:spMk id="10" creationId="{93990FA7-7B4F-56A4-F4C8-F5CCD3BF22A2}"/>
          </ac:spMkLst>
        </pc:spChg>
      </pc:sldChg>
      <pc:sldChg chg="modSp mod modNotes">
        <pc:chgData name="Emily Bothfeld" userId="dafff253-667d-41f7-a646-051c0c58f757" providerId="ADAL" clId="{16A1351E-C712-4F92-8701-6981DAC79D29}" dt="2026-09-24T16:24:55.081" v="6524" actId="368"/>
        <pc:sldMkLst>
          <pc:docMk/>
          <pc:sldMk cId="1599593661" sldId="591"/>
        </pc:sldMkLst>
        <pc:spChg chg="mod">
          <ac:chgData name="Emily Bothfeld" userId="dafff253-667d-41f7-a646-051c0c58f757" providerId="ADAL" clId="{16A1351E-C712-4F92-8701-6981DAC79D29}" dt="2026-09-06T14:47:06.351" v="923" actId="20577"/>
          <ac:spMkLst>
            <pc:docMk/>
            <pc:sldMk cId="1599593661" sldId="591"/>
            <ac:spMk id="10" creationId="{78A46554-0A65-F3A7-9753-ABEF29419FFA}"/>
          </ac:spMkLst>
        </pc:spChg>
      </pc:sldChg>
      <pc:sldChg chg="modSp mod modNotes">
        <pc:chgData name="Emily Bothfeld" userId="dafff253-667d-41f7-a646-051c0c58f757" providerId="ADAL" clId="{16A1351E-C712-4F92-8701-6981DAC79D29}" dt="2026-09-24T16:24:55.081" v="6528" actId="368"/>
        <pc:sldMkLst>
          <pc:docMk/>
          <pc:sldMk cId="2121892970" sldId="592"/>
        </pc:sldMkLst>
        <pc:spChg chg="mod">
          <ac:chgData name="Emily Bothfeld" userId="dafff253-667d-41f7-a646-051c0c58f757" providerId="ADAL" clId="{16A1351E-C712-4F92-8701-6981DAC79D29}" dt="2026-09-06T14:56:15.801" v="1162" actId="20577"/>
          <ac:spMkLst>
            <pc:docMk/>
            <pc:sldMk cId="2121892970" sldId="592"/>
            <ac:spMk id="10" creationId="{FC6E8DF3-4F7F-56A8-AB45-519362C39278}"/>
          </ac:spMkLst>
        </pc:spChg>
      </pc:sldChg>
      <pc:sldChg chg="modNotes">
        <pc:chgData name="Emily Bothfeld" userId="dafff253-667d-41f7-a646-051c0c58f757" providerId="ADAL" clId="{16A1351E-C712-4F92-8701-6981DAC79D29}" dt="2026-09-24T16:24:55.103" v="6534" actId="368"/>
        <pc:sldMkLst>
          <pc:docMk/>
          <pc:sldMk cId="3859268908" sldId="593"/>
        </pc:sldMkLst>
      </pc:sldChg>
      <pc:sldChg chg="modSp mod modNotes">
        <pc:chgData name="Emily Bothfeld" userId="dafff253-667d-41f7-a646-051c0c58f757" providerId="ADAL" clId="{16A1351E-C712-4F92-8701-6981DAC79D29}" dt="2026-09-24T16:24:55.113" v="6542" actId="368"/>
        <pc:sldMkLst>
          <pc:docMk/>
          <pc:sldMk cId="787761239" sldId="594"/>
        </pc:sldMkLst>
        <pc:spChg chg="mod">
          <ac:chgData name="Emily Bothfeld" userId="dafff253-667d-41f7-a646-051c0c58f757" providerId="ADAL" clId="{16A1351E-C712-4F92-8701-6981DAC79D29}" dt="2026-09-08T20:47:44.110" v="4825" actId="20577"/>
          <ac:spMkLst>
            <pc:docMk/>
            <pc:sldMk cId="787761239" sldId="594"/>
            <ac:spMk id="10" creationId="{419CF10F-3253-9FFE-1FB5-B34047117D8D}"/>
          </ac:spMkLst>
        </pc:spChg>
      </pc:sldChg>
      <pc:sldChg chg="modNotes">
        <pc:chgData name="Emily Bothfeld" userId="dafff253-667d-41f7-a646-051c0c58f757" providerId="ADAL" clId="{16A1351E-C712-4F92-8701-6981DAC79D29}" dt="2026-09-24T16:24:55.113" v="6546" actId="368"/>
        <pc:sldMkLst>
          <pc:docMk/>
          <pc:sldMk cId="1684147342" sldId="595"/>
        </pc:sldMkLst>
      </pc:sldChg>
      <pc:sldChg chg="modSp mod modNotes">
        <pc:chgData name="Emily Bothfeld" userId="dafff253-667d-41f7-a646-051c0c58f757" providerId="ADAL" clId="{16A1351E-C712-4F92-8701-6981DAC79D29}" dt="2026-09-24T16:24:55.081" v="6530" actId="368"/>
        <pc:sldMkLst>
          <pc:docMk/>
          <pc:sldMk cId="1297701799" sldId="596"/>
        </pc:sldMkLst>
        <pc:spChg chg="mod">
          <ac:chgData name="Emily Bothfeld" userId="dafff253-667d-41f7-a646-051c0c58f757" providerId="ADAL" clId="{16A1351E-C712-4F92-8701-6981DAC79D29}" dt="2026-09-06T14:48:06.464" v="1035" actId="20577"/>
          <ac:spMkLst>
            <pc:docMk/>
            <pc:sldMk cId="1297701799" sldId="596"/>
            <ac:spMk id="10" creationId="{BC590747-3803-9901-8981-1651B2394256}"/>
          </ac:spMkLst>
        </pc:spChg>
      </pc:sldChg>
      <pc:sldChg chg="modSp mod ord modNotes">
        <pc:chgData name="Emily Bothfeld" userId="dafff253-667d-41f7-a646-051c0c58f757" providerId="ADAL" clId="{16A1351E-C712-4F92-8701-6981DAC79D29}" dt="2026-09-24T16:24:55.178" v="6588" actId="368"/>
        <pc:sldMkLst>
          <pc:docMk/>
          <pc:sldMk cId="2739847741" sldId="607"/>
        </pc:sldMkLst>
        <pc:spChg chg="mod">
          <ac:chgData name="Emily Bothfeld" userId="dafff253-667d-41f7-a646-051c0c58f757" providerId="ADAL" clId="{16A1351E-C712-4F92-8701-6981DAC79D29}" dt="2026-09-08T21:06:50.649" v="5061" actId="20577"/>
          <ac:spMkLst>
            <pc:docMk/>
            <pc:sldMk cId="2739847741" sldId="607"/>
            <ac:spMk id="10" creationId="{FD4D6928-8EBC-8338-97C1-890ABD286940}"/>
          </ac:spMkLst>
        </pc:spChg>
      </pc:sldChg>
      <pc:sldChg chg="modNotes">
        <pc:chgData name="Emily Bothfeld" userId="dafff253-667d-41f7-a646-051c0c58f757" providerId="ADAL" clId="{16A1351E-C712-4F92-8701-6981DAC79D29}" dt="2026-09-24T16:24:55.018" v="6486" actId="368"/>
        <pc:sldMkLst>
          <pc:docMk/>
          <pc:sldMk cId="3537847648" sldId="614"/>
        </pc:sldMkLst>
      </pc:sldChg>
      <pc:sldChg chg="modNotes">
        <pc:chgData name="Emily Bothfeld" userId="dafff253-667d-41f7-a646-051c0c58f757" providerId="ADAL" clId="{16A1351E-C712-4F92-8701-6981DAC79D29}" dt="2026-09-24T16:24:55.002" v="6476" actId="368"/>
        <pc:sldMkLst>
          <pc:docMk/>
          <pc:sldMk cId="1685154682" sldId="615"/>
        </pc:sldMkLst>
      </pc:sldChg>
      <pc:sldChg chg="modSp mod modNotes">
        <pc:chgData name="Emily Bothfeld" userId="dafff253-667d-41f7-a646-051c0c58f757" providerId="ADAL" clId="{16A1351E-C712-4F92-8701-6981DAC79D29}" dt="2026-09-24T16:24:55.002" v="6478" actId="368"/>
        <pc:sldMkLst>
          <pc:docMk/>
          <pc:sldMk cId="684027274" sldId="616"/>
        </pc:sldMkLst>
        <pc:spChg chg="mod">
          <ac:chgData name="Emily Bothfeld" userId="dafff253-667d-41f7-a646-051c0c58f757" providerId="ADAL" clId="{16A1351E-C712-4F92-8701-6981DAC79D29}" dt="2026-09-08T20:40:17.781" v="4076" actId="27636"/>
          <ac:spMkLst>
            <pc:docMk/>
            <pc:sldMk cId="684027274" sldId="616"/>
            <ac:spMk id="10" creationId="{F953EAF1-C5C4-BBFF-9CDC-9056339E2B7F}"/>
          </ac:spMkLst>
        </pc:spChg>
      </pc:sldChg>
      <pc:sldChg chg="modNotes">
        <pc:chgData name="Emily Bothfeld" userId="dafff253-667d-41f7-a646-051c0c58f757" providerId="ADAL" clId="{16A1351E-C712-4F92-8701-6981DAC79D29}" dt="2026-09-24T16:24:55.018" v="6480" actId="368"/>
        <pc:sldMkLst>
          <pc:docMk/>
          <pc:sldMk cId="78962700" sldId="618"/>
        </pc:sldMkLst>
      </pc:sldChg>
      <pc:sldChg chg="modNotes">
        <pc:chgData name="Emily Bothfeld" userId="dafff253-667d-41f7-a646-051c0c58f757" providerId="ADAL" clId="{16A1351E-C712-4F92-8701-6981DAC79D29}" dt="2026-09-24T16:24:55.018" v="6482" actId="368"/>
        <pc:sldMkLst>
          <pc:docMk/>
          <pc:sldMk cId="1311444288" sldId="619"/>
        </pc:sldMkLst>
      </pc:sldChg>
      <pc:sldChg chg="modNotes">
        <pc:chgData name="Emily Bothfeld" userId="dafff253-667d-41f7-a646-051c0c58f757" providerId="ADAL" clId="{16A1351E-C712-4F92-8701-6981DAC79D29}" dt="2026-09-24T16:24:54.765" v="6358" actId="368"/>
        <pc:sldMkLst>
          <pc:docMk/>
          <pc:sldMk cId="1284069039" sldId="620"/>
        </pc:sldMkLst>
      </pc:sldChg>
      <pc:sldChg chg="modNotes">
        <pc:chgData name="Emily Bothfeld" userId="dafff253-667d-41f7-a646-051c0c58f757" providerId="ADAL" clId="{16A1351E-C712-4F92-8701-6981DAC79D29}" dt="2026-09-24T16:24:54.749" v="6352" actId="368"/>
        <pc:sldMkLst>
          <pc:docMk/>
          <pc:sldMk cId="1773216405" sldId="621"/>
        </pc:sldMkLst>
      </pc:sldChg>
      <pc:sldChg chg="modNotes">
        <pc:chgData name="Emily Bothfeld" userId="dafff253-667d-41f7-a646-051c0c58f757" providerId="ADAL" clId="{16A1351E-C712-4F92-8701-6981DAC79D29}" dt="2026-09-24T16:24:54.877" v="6400" actId="368"/>
        <pc:sldMkLst>
          <pc:docMk/>
          <pc:sldMk cId="1943145528" sldId="623"/>
        </pc:sldMkLst>
      </pc:sldChg>
      <pc:sldChg chg="modNotes modNotesTx">
        <pc:chgData name="Emily Bothfeld" userId="dafff253-667d-41f7-a646-051c0c58f757" providerId="ADAL" clId="{16A1351E-C712-4F92-8701-6981DAC79D29}" dt="2026-09-24T16:24:54.939" v="6440" actId="368"/>
        <pc:sldMkLst>
          <pc:docMk/>
          <pc:sldMk cId="2459202269" sldId="624"/>
        </pc:sldMkLst>
      </pc:sldChg>
      <pc:sldChg chg="modNotes">
        <pc:chgData name="Emily Bothfeld" userId="dafff253-667d-41f7-a646-051c0c58f757" providerId="ADAL" clId="{16A1351E-C712-4F92-8701-6981DAC79D29}" dt="2026-09-24T16:24:54.955" v="6442" actId="368"/>
        <pc:sldMkLst>
          <pc:docMk/>
          <pc:sldMk cId="3057829611" sldId="625"/>
        </pc:sldMkLst>
      </pc:sldChg>
      <pc:sldChg chg="modSp mod modNotes">
        <pc:chgData name="Emily Bothfeld" userId="dafff253-667d-41f7-a646-051c0c58f757" providerId="ADAL" clId="{16A1351E-C712-4F92-8701-6981DAC79D29}" dt="2026-09-24T16:24:54.955" v="6444" actId="368"/>
        <pc:sldMkLst>
          <pc:docMk/>
          <pc:sldMk cId="3621232927" sldId="626"/>
        </pc:sldMkLst>
        <pc:spChg chg="mod">
          <ac:chgData name="Emily Bothfeld" userId="dafff253-667d-41f7-a646-051c0c58f757" providerId="ADAL" clId="{16A1351E-C712-4F92-8701-6981DAC79D29}" dt="2026-09-08T20:38:35.571" v="3889" actId="27636"/>
          <ac:spMkLst>
            <pc:docMk/>
            <pc:sldMk cId="3621232927" sldId="626"/>
            <ac:spMk id="10" creationId="{E490E44D-BE29-97C2-2362-1D09923F01D3}"/>
          </ac:spMkLst>
        </pc:spChg>
      </pc:sldChg>
      <pc:sldChg chg="modNotes">
        <pc:chgData name="Emily Bothfeld" userId="dafff253-667d-41f7-a646-051c0c58f757" providerId="ADAL" clId="{16A1351E-C712-4F92-8701-6981DAC79D29}" dt="2026-09-24T16:24:54.955" v="6446" actId="368"/>
        <pc:sldMkLst>
          <pc:docMk/>
          <pc:sldMk cId="2568262161" sldId="627"/>
        </pc:sldMkLst>
      </pc:sldChg>
      <pc:sldChg chg="modNotes">
        <pc:chgData name="Emily Bothfeld" userId="dafff253-667d-41f7-a646-051c0c58f757" providerId="ADAL" clId="{16A1351E-C712-4F92-8701-6981DAC79D29}" dt="2026-09-24T16:24:54.971" v="6454" actId="368"/>
        <pc:sldMkLst>
          <pc:docMk/>
          <pc:sldMk cId="3639710443" sldId="629"/>
        </pc:sldMkLst>
      </pc:sldChg>
      <pc:sldChg chg="modNotes">
        <pc:chgData name="Emily Bothfeld" userId="dafff253-667d-41f7-a646-051c0c58f757" providerId="ADAL" clId="{16A1351E-C712-4F92-8701-6981DAC79D29}" dt="2026-09-24T16:24:54.977" v="6456" actId="368"/>
        <pc:sldMkLst>
          <pc:docMk/>
          <pc:sldMk cId="1192052266" sldId="631"/>
        </pc:sldMkLst>
      </pc:sldChg>
      <pc:sldChg chg="modSp mod modNotes">
        <pc:chgData name="Emily Bothfeld" userId="dafff253-667d-41f7-a646-051c0c58f757" providerId="ADAL" clId="{16A1351E-C712-4F92-8701-6981DAC79D29}" dt="2026-09-24T16:24:54.986" v="6468" actId="368"/>
        <pc:sldMkLst>
          <pc:docMk/>
          <pc:sldMk cId="1528311939" sldId="632"/>
        </pc:sldMkLst>
        <pc:graphicFrameChg chg="modGraphic">
          <ac:chgData name="Emily Bothfeld" userId="dafff253-667d-41f7-a646-051c0c58f757" providerId="ADAL" clId="{16A1351E-C712-4F92-8701-6981DAC79D29}" dt="2026-09-08T20:39:34.298" v="4017" actId="20577"/>
          <ac:graphicFrameMkLst>
            <pc:docMk/>
            <pc:sldMk cId="1528311939" sldId="632"/>
            <ac:graphicFrameMk id="2" creationId="{E1A47FEB-09D4-8B3D-F0FB-F01E6043C396}"/>
          </ac:graphicFrameMkLst>
        </pc:graphicFrameChg>
      </pc:sldChg>
      <pc:sldChg chg="modNotes">
        <pc:chgData name="Emily Bothfeld" userId="dafff253-667d-41f7-a646-051c0c58f757" providerId="ADAL" clId="{16A1351E-C712-4F92-8701-6981DAC79D29}" dt="2026-09-24T16:24:54.986" v="6470" actId="368"/>
        <pc:sldMkLst>
          <pc:docMk/>
          <pc:sldMk cId="3763233605" sldId="633"/>
        </pc:sldMkLst>
      </pc:sldChg>
      <pc:sldChg chg="modNotes">
        <pc:chgData name="Emily Bothfeld" userId="dafff253-667d-41f7-a646-051c0c58f757" providerId="ADAL" clId="{16A1351E-C712-4F92-8701-6981DAC79D29}" dt="2026-09-24T16:24:55.018" v="6484" actId="368"/>
        <pc:sldMkLst>
          <pc:docMk/>
          <pc:sldMk cId="51526555" sldId="634"/>
        </pc:sldMkLst>
      </pc:sldChg>
      <pc:sldChg chg="modSp mod ord modNotes">
        <pc:chgData name="Emily Bothfeld" userId="dafff253-667d-41f7-a646-051c0c58f757" providerId="ADAL" clId="{16A1351E-C712-4F92-8701-6981DAC79D29}" dt="2026-09-24T16:24:55.178" v="6584" actId="368"/>
        <pc:sldMkLst>
          <pc:docMk/>
          <pc:sldMk cId="3690885894" sldId="635"/>
        </pc:sldMkLst>
        <pc:spChg chg="mod">
          <ac:chgData name="Emily Bothfeld" userId="dafff253-667d-41f7-a646-051c0c58f757" providerId="ADAL" clId="{16A1351E-C712-4F92-8701-6981DAC79D29}" dt="2026-09-08T19:21:33.826" v="2146" actId="20577"/>
          <ac:spMkLst>
            <pc:docMk/>
            <pc:sldMk cId="3690885894" sldId="635"/>
            <ac:spMk id="3" creationId="{7BD10D0C-9C34-48CD-8A95-85B0119DB01A}"/>
          </ac:spMkLst>
        </pc:spChg>
      </pc:sldChg>
      <pc:sldChg chg="modSp mod ord modNotes">
        <pc:chgData name="Emily Bothfeld" userId="dafff253-667d-41f7-a646-051c0c58f757" providerId="ADAL" clId="{16A1351E-C712-4F92-8701-6981DAC79D29}" dt="2026-09-24T16:24:55.178" v="6586" actId="368"/>
        <pc:sldMkLst>
          <pc:docMk/>
          <pc:sldMk cId="3172555137" sldId="636"/>
        </pc:sldMkLst>
        <pc:spChg chg="mod">
          <ac:chgData name="Emily Bothfeld" userId="dafff253-667d-41f7-a646-051c0c58f757" providerId="ADAL" clId="{16A1351E-C712-4F92-8701-6981DAC79D29}" dt="2026-09-08T21:05:48.180" v="5041" actId="20577"/>
          <ac:spMkLst>
            <pc:docMk/>
            <pc:sldMk cId="3172555137" sldId="636"/>
            <ac:spMk id="3" creationId="{90C2A90C-7005-6875-EDC7-712E0BD03EFC}"/>
          </ac:spMkLst>
        </pc:spChg>
      </pc:sldChg>
      <pc:sldChg chg="modNotes">
        <pc:chgData name="Emily Bothfeld" userId="dafff253-667d-41f7-a646-051c0c58f757" providerId="ADAL" clId="{16A1351E-C712-4F92-8701-6981DAC79D29}" dt="2026-09-24T16:24:55.113" v="6548" actId="368"/>
        <pc:sldMkLst>
          <pc:docMk/>
          <pc:sldMk cId="579229409" sldId="639"/>
        </pc:sldMkLst>
      </pc:sldChg>
      <pc:sldChg chg="addSp delSp modSp mod modNotes">
        <pc:chgData name="Emily Bothfeld" userId="dafff253-667d-41f7-a646-051c0c58f757" providerId="ADAL" clId="{16A1351E-C712-4F92-8701-6981DAC79D29}" dt="2026-09-24T16:24:55.129" v="6550" actId="368"/>
        <pc:sldMkLst>
          <pc:docMk/>
          <pc:sldMk cId="2386856328" sldId="640"/>
        </pc:sldMkLst>
        <pc:spChg chg="add mod">
          <ac:chgData name="Emily Bothfeld" userId="dafff253-667d-41f7-a646-051c0c58f757" providerId="ADAL" clId="{16A1351E-C712-4F92-8701-6981DAC79D29}" dt="2026-09-06T15:01:34.767" v="1397" actId="1076"/>
          <ac:spMkLst>
            <pc:docMk/>
            <pc:sldMk cId="2386856328" sldId="640"/>
            <ac:spMk id="5" creationId="{97A5E817-0FD1-8A98-7B39-73831A6DA014}"/>
          </ac:spMkLst>
        </pc:spChg>
        <pc:spChg chg="add mod">
          <ac:chgData name="Emily Bothfeld" userId="dafff253-667d-41f7-a646-051c0c58f757" providerId="ADAL" clId="{16A1351E-C712-4F92-8701-6981DAC79D29}" dt="2026-09-06T15:01:41.404" v="1398" actId="1076"/>
          <ac:spMkLst>
            <pc:docMk/>
            <pc:sldMk cId="2386856328" sldId="640"/>
            <ac:spMk id="13" creationId="{8A16E112-E4FF-39F8-944C-7D41CA63AD4F}"/>
          </ac:spMkLst>
        </pc:spChg>
        <pc:spChg chg="add mod">
          <ac:chgData name="Emily Bothfeld" userId="dafff253-667d-41f7-a646-051c0c58f757" providerId="ADAL" clId="{16A1351E-C712-4F92-8701-6981DAC79D29}" dt="2026-09-06T15:00:59.781" v="1390" actId="20577"/>
          <ac:spMkLst>
            <pc:docMk/>
            <pc:sldMk cId="2386856328" sldId="640"/>
            <ac:spMk id="17" creationId="{2A485864-DD3B-D191-0626-DA0C08AE8C0B}"/>
          </ac:spMkLst>
        </pc:spChg>
      </pc:sldChg>
      <pc:sldChg chg="modSp mod modNotes">
        <pc:chgData name="Emily Bothfeld" userId="dafff253-667d-41f7-a646-051c0c58f757" providerId="ADAL" clId="{16A1351E-C712-4F92-8701-6981DAC79D29}" dt="2026-09-24T16:24:55.103" v="6538" actId="368"/>
        <pc:sldMkLst>
          <pc:docMk/>
          <pc:sldMk cId="102598777" sldId="641"/>
        </pc:sldMkLst>
        <pc:spChg chg="mod">
          <ac:chgData name="Emily Bothfeld" userId="dafff253-667d-41f7-a646-051c0c58f757" providerId="ADAL" clId="{16A1351E-C712-4F92-8701-6981DAC79D29}" dt="2026-09-08T20:47:05.738" v="4716" actId="114"/>
          <ac:spMkLst>
            <pc:docMk/>
            <pc:sldMk cId="102598777" sldId="641"/>
            <ac:spMk id="10" creationId="{2E28F170-6212-2A2A-086C-FE830FA2B493}"/>
          </ac:spMkLst>
        </pc:spChg>
      </pc:sldChg>
      <pc:sldChg chg="modNotes">
        <pc:chgData name="Emily Bothfeld" userId="dafff253-667d-41f7-a646-051c0c58f757" providerId="ADAL" clId="{16A1351E-C712-4F92-8701-6981DAC79D29}" dt="2026-09-24T16:24:55.367" v="6698" actId="368"/>
        <pc:sldMkLst>
          <pc:docMk/>
          <pc:sldMk cId="864081156" sldId="643"/>
        </pc:sldMkLst>
      </pc:sldChg>
      <pc:sldChg chg="modSp mod modNotes">
        <pc:chgData name="Emily Bothfeld" userId="dafff253-667d-41f7-a646-051c0c58f757" providerId="ADAL" clId="{16A1351E-C712-4F92-8701-6981DAC79D29}" dt="2026-09-24T16:24:55.378" v="6700" actId="368"/>
        <pc:sldMkLst>
          <pc:docMk/>
          <pc:sldMk cId="196793003" sldId="644"/>
        </pc:sldMkLst>
        <pc:spChg chg="mod">
          <ac:chgData name="Emily Bothfeld" userId="dafff253-667d-41f7-a646-051c0c58f757" providerId="ADAL" clId="{16A1351E-C712-4F92-8701-6981DAC79D29}" dt="2026-09-08T21:20:47.877" v="6195" actId="20577"/>
          <ac:spMkLst>
            <pc:docMk/>
            <pc:sldMk cId="196793003" sldId="644"/>
            <ac:spMk id="8" creationId="{5B0DC0E1-BA80-EF2A-B68A-38B38923487E}"/>
          </ac:spMkLst>
        </pc:spChg>
      </pc:sldChg>
      <pc:sldChg chg="modSp mod modNotes">
        <pc:chgData name="Emily Bothfeld" userId="dafff253-667d-41f7-a646-051c0c58f757" providerId="ADAL" clId="{16A1351E-C712-4F92-8701-6981DAC79D29}" dt="2026-09-24T16:24:55.383" v="6702" actId="368"/>
        <pc:sldMkLst>
          <pc:docMk/>
          <pc:sldMk cId="2353398592" sldId="645"/>
        </pc:sldMkLst>
        <pc:spChg chg="mod">
          <ac:chgData name="Emily Bothfeld" userId="dafff253-667d-41f7-a646-051c0c58f757" providerId="ADAL" clId="{16A1351E-C712-4F92-8701-6981DAC79D29}" dt="2026-09-08T21:21:24.867" v="6199" actId="14100"/>
          <ac:spMkLst>
            <pc:docMk/>
            <pc:sldMk cId="2353398592" sldId="645"/>
            <ac:spMk id="8" creationId="{46FF609E-ED7C-B8D3-7D27-F7A5C8F8E1BA}"/>
          </ac:spMkLst>
        </pc:spChg>
      </pc:sldChg>
      <pc:sldChg chg="modNotes">
        <pc:chgData name="Emily Bothfeld" userId="dafff253-667d-41f7-a646-051c0c58f757" providerId="ADAL" clId="{16A1351E-C712-4F92-8701-6981DAC79D29}" dt="2026-09-24T16:24:55.383" v="6704" actId="368"/>
        <pc:sldMkLst>
          <pc:docMk/>
          <pc:sldMk cId="4047969902" sldId="646"/>
        </pc:sldMkLst>
      </pc:sldChg>
      <pc:sldChg chg="modNotes">
        <pc:chgData name="Emily Bothfeld" userId="dafff253-667d-41f7-a646-051c0c58f757" providerId="ADAL" clId="{16A1351E-C712-4F92-8701-6981DAC79D29}" dt="2026-09-24T16:24:55.383" v="6706" actId="368"/>
        <pc:sldMkLst>
          <pc:docMk/>
          <pc:sldMk cId="1176932046" sldId="647"/>
        </pc:sldMkLst>
      </pc:sldChg>
      <pc:sldChg chg="modNotes">
        <pc:chgData name="Emily Bothfeld" userId="dafff253-667d-41f7-a646-051c0c58f757" providerId="ADAL" clId="{16A1351E-C712-4F92-8701-6981DAC79D29}" dt="2026-09-24T16:24:55.129" v="6552" actId="368"/>
        <pc:sldMkLst>
          <pc:docMk/>
          <pc:sldMk cId="4263381818" sldId="648"/>
        </pc:sldMkLst>
      </pc:sldChg>
      <pc:sldChg chg="modNotes">
        <pc:chgData name="Emily Bothfeld" userId="dafff253-667d-41f7-a646-051c0c58f757" providerId="ADAL" clId="{16A1351E-C712-4F92-8701-6981DAC79D29}" dt="2026-09-24T16:24:55.049" v="6506" actId="368"/>
        <pc:sldMkLst>
          <pc:docMk/>
          <pc:sldMk cId="2249101316" sldId="650"/>
        </pc:sldMkLst>
      </pc:sldChg>
      <pc:sldChg chg="modSp mod">
        <pc:chgData name="Emily Bothfeld" userId="dafff253-667d-41f7-a646-051c0c58f757" providerId="ADAL" clId="{16A1351E-C712-4F92-8701-6981DAC79D29}" dt="2026-09-08T19:53:01.699" v="2690" actId="27636"/>
        <pc:sldMkLst>
          <pc:docMk/>
          <pc:sldMk cId="620328966" sldId="651"/>
        </pc:sldMkLst>
        <pc:spChg chg="mod">
          <ac:chgData name="Emily Bothfeld" userId="dafff253-667d-41f7-a646-051c0c58f757" providerId="ADAL" clId="{16A1351E-C712-4F92-8701-6981DAC79D29}" dt="2026-09-08T19:49:48.595" v="2205" actId="20577"/>
          <ac:spMkLst>
            <pc:docMk/>
            <pc:sldMk cId="620328966" sldId="651"/>
            <ac:spMk id="3" creationId="{B03F714E-EB06-A5E7-7129-C6606EF5D8AA}"/>
          </ac:spMkLst>
        </pc:spChg>
        <pc:spChg chg="mod">
          <ac:chgData name="Emily Bothfeld" userId="dafff253-667d-41f7-a646-051c0c58f757" providerId="ADAL" clId="{16A1351E-C712-4F92-8701-6981DAC79D29}" dt="2026-09-08T19:53:01.699" v="2690" actId="27636"/>
          <ac:spMkLst>
            <pc:docMk/>
            <pc:sldMk cId="620328966" sldId="651"/>
            <ac:spMk id="10" creationId="{B4D78251-EFA8-E360-0F8C-0AC64DA41334}"/>
          </ac:spMkLst>
        </pc:spChg>
      </pc:sldChg>
      <pc:sldChg chg="modSp mod ord">
        <pc:chgData name="Emily Bothfeld" userId="dafff253-667d-41f7-a646-051c0c58f757" providerId="ADAL" clId="{16A1351E-C712-4F92-8701-6981DAC79D29}" dt="2026-09-08T20:23:25.385" v="3113"/>
        <pc:sldMkLst>
          <pc:docMk/>
          <pc:sldMk cId="3108581017" sldId="655"/>
        </pc:sldMkLst>
        <pc:spChg chg="mod">
          <ac:chgData name="Emily Bothfeld" userId="dafff253-667d-41f7-a646-051c0c58f757" providerId="ADAL" clId="{16A1351E-C712-4F92-8701-6981DAC79D29}" dt="2026-09-08T20:03:05.467" v="3111" actId="20577"/>
          <ac:spMkLst>
            <pc:docMk/>
            <pc:sldMk cId="3108581017" sldId="655"/>
            <ac:spMk id="10" creationId="{D95C82A9-F990-9A5D-9391-DDE62B4A1088}"/>
          </ac:spMkLst>
        </pc:spChg>
      </pc:sldChg>
      <pc:sldChg chg="modNotes">
        <pc:chgData name="Emily Bothfeld" userId="dafff253-667d-41f7-a646-051c0c58f757" providerId="ADAL" clId="{16A1351E-C712-4F92-8701-6981DAC79D29}" dt="2026-09-24T16:24:54.749" v="6354" actId="368"/>
        <pc:sldMkLst>
          <pc:docMk/>
          <pc:sldMk cId="4217136837" sldId="657"/>
        </pc:sldMkLst>
      </pc:sldChg>
      <pc:sldChg chg="modSp mod modNotes">
        <pc:chgData name="Emily Bothfeld" userId="dafff253-667d-41f7-a646-051c0c58f757" providerId="ADAL" clId="{16A1351E-C712-4F92-8701-6981DAC79D29}" dt="2026-09-24T16:24:54.749" v="6356" actId="368"/>
        <pc:sldMkLst>
          <pc:docMk/>
          <pc:sldMk cId="312806075" sldId="658"/>
        </pc:sldMkLst>
        <pc:spChg chg="mod">
          <ac:chgData name="Emily Bothfeld" userId="dafff253-667d-41f7-a646-051c0c58f757" providerId="ADAL" clId="{16A1351E-C712-4F92-8701-6981DAC79D29}" dt="2026-09-08T21:31:13.588" v="6323" actId="20577"/>
          <ac:spMkLst>
            <pc:docMk/>
            <pc:sldMk cId="312806075" sldId="658"/>
            <ac:spMk id="10" creationId="{9A904925-0952-C3C0-B4EC-E1046F346631}"/>
          </ac:spMkLst>
        </pc:spChg>
      </pc:sldChg>
      <pc:sldChg chg="modSp mod">
        <pc:chgData name="Emily Bothfeld" userId="dafff253-667d-41f7-a646-051c0c58f757" providerId="ADAL" clId="{16A1351E-C712-4F92-8701-6981DAC79D29}" dt="2026-09-06T14:59:06.379" v="1280" actId="27636"/>
        <pc:sldMkLst>
          <pc:docMk/>
          <pc:sldMk cId="3517043357" sldId="662"/>
        </pc:sldMkLst>
        <pc:spChg chg="mod">
          <ac:chgData name="Emily Bothfeld" userId="dafff253-667d-41f7-a646-051c0c58f757" providerId="ADAL" clId="{16A1351E-C712-4F92-8701-6981DAC79D29}" dt="2026-09-06T14:59:06.379" v="1280" actId="27636"/>
          <ac:spMkLst>
            <pc:docMk/>
            <pc:sldMk cId="3517043357" sldId="662"/>
            <ac:spMk id="10" creationId="{52E9E137-DE4E-4C85-C4FE-B75B1C9E855A}"/>
          </ac:spMkLst>
        </pc:spChg>
      </pc:sldChg>
      <pc:sldChg chg="modSp mod">
        <pc:chgData name="Emily Bothfeld" userId="dafff253-667d-41f7-a646-051c0c58f757" providerId="ADAL" clId="{16A1351E-C712-4F92-8701-6981DAC79D29}" dt="2026-09-08T21:29:32.632" v="6283" actId="20577"/>
        <pc:sldMkLst>
          <pc:docMk/>
          <pc:sldMk cId="3189564454" sldId="664"/>
        </pc:sldMkLst>
        <pc:spChg chg="mod">
          <ac:chgData name="Emily Bothfeld" userId="dafff253-667d-41f7-a646-051c0c58f757" providerId="ADAL" clId="{16A1351E-C712-4F92-8701-6981DAC79D29}" dt="2026-09-08T21:29:32.632" v="6283" actId="20577"/>
          <ac:spMkLst>
            <pc:docMk/>
            <pc:sldMk cId="3189564454" sldId="664"/>
            <ac:spMk id="10" creationId="{F39AE6F2-F4CC-FE21-FF59-BE82C65DD2C5}"/>
          </ac:spMkLst>
        </pc:spChg>
      </pc:sldChg>
      <pc:sldChg chg="modSp mod">
        <pc:chgData name="Emily Bothfeld" userId="dafff253-667d-41f7-a646-051c0c58f757" providerId="ADAL" clId="{16A1351E-C712-4F92-8701-6981DAC79D29}" dt="2026-09-08T20:25:02.179" v="3125" actId="27636"/>
        <pc:sldMkLst>
          <pc:docMk/>
          <pc:sldMk cId="2667518461" sldId="669"/>
        </pc:sldMkLst>
        <pc:spChg chg="mod">
          <ac:chgData name="Emily Bothfeld" userId="dafff253-667d-41f7-a646-051c0c58f757" providerId="ADAL" clId="{16A1351E-C712-4F92-8701-6981DAC79D29}" dt="2026-09-08T20:25:02.179" v="3125" actId="27636"/>
          <ac:spMkLst>
            <pc:docMk/>
            <pc:sldMk cId="2667518461" sldId="669"/>
            <ac:spMk id="10" creationId="{7165F2A5-FFB1-CDA0-E401-CA012D455520}"/>
          </ac:spMkLst>
        </pc:spChg>
      </pc:sldChg>
      <pc:sldChg chg="addSp delSp modSp mod">
        <pc:chgData name="Emily Bothfeld" userId="dafff253-667d-41f7-a646-051c0c58f757" providerId="ADAL" clId="{16A1351E-C712-4F92-8701-6981DAC79D29}" dt="2026-09-06T14:21:32.494" v="125" actId="1076"/>
        <pc:sldMkLst>
          <pc:docMk/>
          <pc:sldMk cId="3324964355" sldId="671"/>
        </pc:sldMkLst>
        <pc:spChg chg="mod">
          <ac:chgData name="Emily Bothfeld" userId="dafff253-667d-41f7-a646-051c0c58f757" providerId="ADAL" clId="{16A1351E-C712-4F92-8701-6981DAC79D29}" dt="2026-09-06T14:18:23.563" v="113" actId="20577"/>
          <ac:spMkLst>
            <pc:docMk/>
            <pc:sldMk cId="3324964355" sldId="671"/>
            <ac:spMk id="3" creationId="{0510A820-8C6F-AC97-68AC-3339AD1C82FC}"/>
          </ac:spMkLst>
        </pc:spChg>
        <pc:picChg chg="add mod">
          <ac:chgData name="Emily Bothfeld" userId="dafff253-667d-41f7-a646-051c0c58f757" providerId="ADAL" clId="{16A1351E-C712-4F92-8701-6981DAC79D29}" dt="2026-09-06T14:21:32.494" v="125" actId="1076"/>
          <ac:picMkLst>
            <pc:docMk/>
            <pc:sldMk cId="3324964355" sldId="671"/>
            <ac:picMk id="5" creationId="{07497F6B-4714-02F1-5973-9666C446141F}"/>
          </ac:picMkLst>
        </pc:picChg>
      </pc:sldChg>
      <pc:sldChg chg="modSp mod">
        <pc:chgData name="Emily Bothfeld" userId="dafff253-667d-41f7-a646-051c0c58f757" providerId="ADAL" clId="{16A1351E-C712-4F92-8701-6981DAC79D29}" dt="2026-09-06T14:59:06.477" v="1281" actId="27636"/>
        <pc:sldMkLst>
          <pc:docMk/>
          <pc:sldMk cId="3014568592" sldId="677"/>
        </pc:sldMkLst>
        <pc:spChg chg="mod">
          <ac:chgData name="Emily Bothfeld" userId="dafff253-667d-41f7-a646-051c0c58f757" providerId="ADAL" clId="{16A1351E-C712-4F92-8701-6981DAC79D29}" dt="2026-09-06T14:59:06.477" v="1281" actId="27636"/>
          <ac:spMkLst>
            <pc:docMk/>
            <pc:sldMk cId="3014568592" sldId="677"/>
            <ac:spMk id="3" creationId="{BFC69C30-F553-971C-22F7-71C9D031C655}"/>
          </ac:spMkLst>
        </pc:spChg>
      </pc:sldChg>
      <pc:sldChg chg="modSp mod">
        <pc:chgData name="Emily Bothfeld" userId="dafff253-667d-41f7-a646-051c0c58f757" providerId="ADAL" clId="{16A1351E-C712-4F92-8701-6981DAC79D29}" dt="2026-09-06T14:59:06.494" v="1282" actId="27636"/>
        <pc:sldMkLst>
          <pc:docMk/>
          <pc:sldMk cId="397628578" sldId="682"/>
        </pc:sldMkLst>
        <pc:spChg chg="mod">
          <ac:chgData name="Emily Bothfeld" userId="dafff253-667d-41f7-a646-051c0c58f757" providerId="ADAL" clId="{16A1351E-C712-4F92-8701-6981DAC79D29}" dt="2026-09-06T14:59:06.494" v="1282" actId="27636"/>
          <ac:spMkLst>
            <pc:docMk/>
            <pc:sldMk cId="397628578" sldId="682"/>
            <ac:spMk id="3" creationId="{EEB63C74-794C-1E33-C700-70B532A4A110}"/>
          </ac:spMkLst>
        </pc:spChg>
      </pc:sldChg>
      <pc:sldChg chg="modSp mod">
        <pc:chgData name="Emily Bothfeld" userId="dafff253-667d-41f7-a646-051c0c58f757" providerId="ADAL" clId="{16A1351E-C712-4F92-8701-6981DAC79D29}" dt="2026-09-08T19:08:03.496" v="1497" actId="20577"/>
        <pc:sldMkLst>
          <pc:docMk/>
          <pc:sldMk cId="151801008" sldId="685"/>
        </pc:sldMkLst>
        <pc:spChg chg="mod">
          <ac:chgData name="Emily Bothfeld" userId="dafff253-667d-41f7-a646-051c0c58f757" providerId="ADAL" clId="{16A1351E-C712-4F92-8701-6981DAC79D29}" dt="2026-09-06T14:21:52.992" v="209" actId="20577"/>
          <ac:spMkLst>
            <pc:docMk/>
            <pc:sldMk cId="151801008" sldId="685"/>
            <ac:spMk id="3" creationId="{E18C9B2C-9D74-E35B-B517-850577DF326F}"/>
          </ac:spMkLst>
        </pc:spChg>
        <pc:spChg chg="mod">
          <ac:chgData name="Emily Bothfeld" userId="dafff253-667d-41f7-a646-051c0c58f757" providerId="ADAL" clId="{16A1351E-C712-4F92-8701-6981DAC79D29}" dt="2026-09-08T19:08:03.496" v="1497" actId="20577"/>
          <ac:spMkLst>
            <pc:docMk/>
            <pc:sldMk cId="151801008" sldId="685"/>
            <ac:spMk id="10" creationId="{FA3E00FD-6253-8B77-6EE6-00D18FD5251A}"/>
          </ac:spMkLst>
        </pc:spChg>
      </pc:sldChg>
      <pc:sldChg chg="modSp mod">
        <pc:chgData name="Emily Bothfeld" userId="dafff253-667d-41f7-a646-051c0c58f757" providerId="ADAL" clId="{16A1351E-C712-4F92-8701-6981DAC79D29}" dt="2026-09-06T14:15:54.449" v="90" actId="20577"/>
        <pc:sldMkLst>
          <pc:docMk/>
          <pc:sldMk cId="850771442" sldId="687"/>
        </pc:sldMkLst>
        <pc:spChg chg="mod">
          <ac:chgData name="Emily Bothfeld" userId="dafff253-667d-41f7-a646-051c0c58f757" providerId="ADAL" clId="{16A1351E-C712-4F92-8701-6981DAC79D29}" dt="2026-09-06T14:15:54.449" v="90" actId="20577"/>
          <ac:spMkLst>
            <pc:docMk/>
            <pc:sldMk cId="850771442" sldId="687"/>
            <ac:spMk id="10" creationId="{62B92CB2-8629-6B2E-3BBC-B5787711769F}"/>
          </ac:spMkLst>
        </pc:spChg>
      </pc:sldChg>
      <pc:sldChg chg="modSp mod">
        <pc:chgData name="Emily Bothfeld" userId="dafff253-667d-41f7-a646-051c0c58f757" providerId="ADAL" clId="{16A1351E-C712-4F92-8701-6981DAC79D29}" dt="2026-09-06T14:16:06.343" v="91" actId="20577"/>
        <pc:sldMkLst>
          <pc:docMk/>
          <pc:sldMk cId="3886668126" sldId="688"/>
        </pc:sldMkLst>
        <pc:spChg chg="mod">
          <ac:chgData name="Emily Bothfeld" userId="dafff253-667d-41f7-a646-051c0c58f757" providerId="ADAL" clId="{16A1351E-C712-4F92-8701-6981DAC79D29}" dt="2026-09-06T14:16:06.343" v="91" actId="20577"/>
          <ac:spMkLst>
            <pc:docMk/>
            <pc:sldMk cId="3886668126" sldId="688"/>
            <ac:spMk id="10" creationId="{0C4D6E89-2FB9-5BB3-966C-3F6F82E1BA2B}"/>
          </ac:spMkLst>
        </pc:spChg>
      </pc:sldChg>
      <pc:sldChg chg="modNotes">
        <pc:chgData name="Emily Bothfeld" userId="dafff253-667d-41f7-a646-051c0c58f757" providerId="ADAL" clId="{16A1351E-C712-4F92-8701-6981DAC79D29}" dt="2026-09-24T16:24:54.797" v="6362" actId="368"/>
        <pc:sldMkLst>
          <pc:docMk/>
          <pc:sldMk cId="595583258" sldId="689"/>
        </pc:sldMkLst>
      </pc:sldChg>
      <pc:sldChg chg="modNotes">
        <pc:chgData name="Emily Bothfeld" userId="dafff253-667d-41f7-a646-051c0c58f757" providerId="ADAL" clId="{16A1351E-C712-4F92-8701-6981DAC79D29}" dt="2026-09-24T16:24:54.797" v="6364" actId="368"/>
        <pc:sldMkLst>
          <pc:docMk/>
          <pc:sldMk cId="598038626" sldId="690"/>
        </pc:sldMkLst>
      </pc:sldChg>
      <pc:sldChg chg="modNotesTx">
        <pc:chgData name="Emily Bothfeld" userId="dafff253-667d-41f7-a646-051c0c58f757" providerId="ADAL" clId="{16A1351E-C712-4F92-8701-6981DAC79D29}" dt="2026-09-06T14:16:36.742" v="92" actId="20577"/>
        <pc:sldMkLst>
          <pc:docMk/>
          <pc:sldMk cId="1231001169" sldId="691"/>
        </pc:sldMkLst>
      </pc:sldChg>
      <pc:sldChg chg="modSp mod">
        <pc:chgData name="Emily Bothfeld" userId="dafff253-667d-41f7-a646-051c0c58f757" providerId="ADAL" clId="{16A1351E-C712-4F92-8701-6981DAC79D29}" dt="2026-09-08T20:25:56.645" v="3130" actId="27636"/>
        <pc:sldMkLst>
          <pc:docMk/>
          <pc:sldMk cId="2943149067" sldId="692"/>
        </pc:sldMkLst>
        <pc:spChg chg="mod">
          <ac:chgData name="Emily Bothfeld" userId="dafff253-667d-41f7-a646-051c0c58f757" providerId="ADAL" clId="{16A1351E-C712-4F92-8701-6981DAC79D29}" dt="2026-09-08T20:25:56.645" v="3130" actId="27636"/>
          <ac:spMkLst>
            <pc:docMk/>
            <pc:sldMk cId="2943149067" sldId="692"/>
            <ac:spMk id="10" creationId="{0C974CB0-3DB6-C6A7-E899-3E11A911026F}"/>
          </ac:spMkLst>
        </pc:spChg>
      </pc:sldChg>
      <pc:sldChg chg="modSp mod modNotes modNotesTx">
        <pc:chgData name="Emily Bothfeld" userId="dafff253-667d-41f7-a646-051c0c58f757" providerId="ADAL" clId="{16A1351E-C712-4F92-8701-6981DAC79D29}" dt="2026-09-24T16:24:54.812" v="6366" actId="368"/>
        <pc:sldMkLst>
          <pc:docMk/>
          <pc:sldMk cId="2543534975" sldId="693"/>
        </pc:sldMkLst>
        <pc:spChg chg="mod">
          <ac:chgData name="Emily Bothfeld" userId="dafff253-667d-41f7-a646-051c0c58f757" providerId="ADAL" clId="{16A1351E-C712-4F92-8701-6981DAC79D29}" dt="2026-09-08T20:26:09.623" v="3132" actId="20577"/>
          <ac:spMkLst>
            <pc:docMk/>
            <pc:sldMk cId="2543534975" sldId="693"/>
            <ac:spMk id="10" creationId="{FE908458-0E96-DCD3-EA93-5B4666EF868D}"/>
          </ac:spMkLst>
        </pc:spChg>
      </pc:sldChg>
      <pc:sldChg chg="modSp mod modNotes">
        <pc:chgData name="Emily Bothfeld" userId="dafff253-667d-41f7-a646-051c0c58f757" providerId="ADAL" clId="{16A1351E-C712-4F92-8701-6981DAC79D29}" dt="2026-09-24T16:24:54.828" v="6368" actId="368"/>
        <pc:sldMkLst>
          <pc:docMk/>
          <pc:sldMk cId="4267857173" sldId="717"/>
        </pc:sldMkLst>
        <pc:spChg chg="mod">
          <ac:chgData name="Emily Bothfeld" userId="dafff253-667d-41f7-a646-051c0c58f757" providerId="ADAL" clId="{16A1351E-C712-4F92-8701-6981DAC79D29}" dt="2026-09-06T14:38:09.374" v="484" actId="20577"/>
          <ac:spMkLst>
            <pc:docMk/>
            <pc:sldMk cId="4267857173" sldId="717"/>
            <ac:spMk id="10" creationId="{4657B712-3841-736D-9716-9BCA3D466582}"/>
          </ac:spMkLst>
        </pc:spChg>
      </pc:sldChg>
      <pc:sldChg chg="modNotes">
        <pc:chgData name="Emily Bothfeld" userId="dafff253-667d-41f7-a646-051c0c58f757" providerId="ADAL" clId="{16A1351E-C712-4F92-8701-6981DAC79D29}" dt="2026-09-24T16:24:54.828" v="6370" actId="368"/>
        <pc:sldMkLst>
          <pc:docMk/>
          <pc:sldMk cId="2433903447" sldId="718"/>
        </pc:sldMkLst>
      </pc:sldChg>
      <pc:sldChg chg="modSp mod">
        <pc:chgData name="Emily Bothfeld" userId="dafff253-667d-41f7-a646-051c0c58f757" providerId="ADAL" clId="{16A1351E-C712-4F92-8701-6981DAC79D29}" dt="2026-09-08T21:31:46.947" v="6340" actId="6549"/>
        <pc:sldMkLst>
          <pc:docMk/>
          <pc:sldMk cId="124624633" sldId="719"/>
        </pc:sldMkLst>
        <pc:spChg chg="mod">
          <ac:chgData name="Emily Bothfeld" userId="dafff253-667d-41f7-a646-051c0c58f757" providerId="ADAL" clId="{16A1351E-C712-4F92-8701-6981DAC79D29}" dt="2026-09-08T21:31:46.947" v="6340" actId="6549"/>
          <ac:spMkLst>
            <pc:docMk/>
            <pc:sldMk cId="124624633" sldId="719"/>
            <ac:spMk id="10" creationId="{3DBCBC7A-C665-9C67-B127-E44747E2526B}"/>
          </ac:spMkLst>
        </pc:spChg>
      </pc:sldChg>
      <pc:sldChg chg="modSp mod modNotes">
        <pc:chgData name="Emily Bothfeld" userId="dafff253-667d-41f7-a646-051c0c58f757" providerId="ADAL" clId="{16A1351E-C712-4F92-8701-6981DAC79D29}" dt="2026-09-24T16:24:54.828" v="6372" actId="368"/>
        <pc:sldMkLst>
          <pc:docMk/>
          <pc:sldMk cId="639171129" sldId="720"/>
        </pc:sldMkLst>
        <pc:spChg chg="mod">
          <ac:chgData name="Emily Bothfeld" userId="dafff253-667d-41f7-a646-051c0c58f757" providerId="ADAL" clId="{16A1351E-C712-4F92-8701-6981DAC79D29}" dt="2026-09-08T20:27:46.480" v="3154" actId="255"/>
          <ac:spMkLst>
            <pc:docMk/>
            <pc:sldMk cId="639171129" sldId="720"/>
            <ac:spMk id="10" creationId="{D9014FDC-E6A0-9D41-EA40-681232FA2373}"/>
          </ac:spMkLst>
        </pc:spChg>
      </pc:sldChg>
      <pc:sldChg chg="modNotes">
        <pc:chgData name="Emily Bothfeld" userId="dafff253-667d-41f7-a646-051c0c58f757" providerId="ADAL" clId="{16A1351E-C712-4F92-8701-6981DAC79D29}" dt="2026-09-24T16:24:54.828" v="6374" actId="368"/>
        <pc:sldMkLst>
          <pc:docMk/>
          <pc:sldMk cId="1123575664" sldId="721"/>
        </pc:sldMkLst>
      </pc:sldChg>
      <pc:sldChg chg="modNotes">
        <pc:chgData name="Emily Bothfeld" userId="dafff253-667d-41f7-a646-051c0c58f757" providerId="ADAL" clId="{16A1351E-C712-4F92-8701-6981DAC79D29}" dt="2026-09-24T16:24:54.845" v="6376" actId="368"/>
        <pc:sldMkLst>
          <pc:docMk/>
          <pc:sldMk cId="3334364510" sldId="722"/>
        </pc:sldMkLst>
      </pc:sldChg>
      <pc:sldChg chg="modNotes">
        <pc:chgData name="Emily Bothfeld" userId="dafff253-667d-41f7-a646-051c0c58f757" providerId="ADAL" clId="{16A1351E-C712-4F92-8701-6981DAC79D29}" dt="2026-09-24T16:24:54.845" v="6378" actId="368"/>
        <pc:sldMkLst>
          <pc:docMk/>
          <pc:sldMk cId="4233308959" sldId="723"/>
        </pc:sldMkLst>
      </pc:sldChg>
      <pc:sldChg chg="modNotes">
        <pc:chgData name="Emily Bothfeld" userId="dafff253-667d-41f7-a646-051c0c58f757" providerId="ADAL" clId="{16A1351E-C712-4F92-8701-6981DAC79D29}" dt="2026-09-24T16:24:54.845" v="6380" actId="368"/>
        <pc:sldMkLst>
          <pc:docMk/>
          <pc:sldMk cId="2993805183" sldId="724"/>
        </pc:sldMkLst>
      </pc:sldChg>
      <pc:sldChg chg="modNotes">
        <pc:chgData name="Emily Bothfeld" userId="dafff253-667d-41f7-a646-051c0c58f757" providerId="ADAL" clId="{16A1351E-C712-4F92-8701-6981DAC79D29}" dt="2026-09-24T16:24:54.845" v="6382" actId="368"/>
        <pc:sldMkLst>
          <pc:docMk/>
          <pc:sldMk cId="580338193" sldId="725"/>
        </pc:sldMkLst>
      </pc:sldChg>
      <pc:sldChg chg="modNotes">
        <pc:chgData name="Emily Bothfeld" userId="dafff253-667d-41f7-a646-051c0c58f757" providerId="ADAL" clId="{16A1351E-C712-4F92-8701-6981DAC79D29}" dt="2026-09-24T16:24:54.860" v="6384" actId="368"/>
        <pc:sldMkLst>
          <pc:docMk/>
          <pc:sldMk cId="3457111818" sldId="726"/>
        </pc:sldMkLst>
      </pc:sldChg>
      <pc:sldChg chg="modSp mod modNotes">
        <pc:chgData name="Emily Bothfeld" userId="dafff253-667d-41f7-a646-051c0c58f757" providerId="ADAL" clId="{16A1351E-C712-4F92-8701-6981DAC79D29}" dt="2026-09-24T16:24:54.860" v="6386" actId="368"/>
        <pc:sldMkLst>
          <pc:docMk/>
          <pc:sldMk cId="3428046961" sldId="727"/>
        </pc:sldMkLst>
        <pc:spChg chg="mod">
          <ac:chgData name="Emily Bothfeld" userId="dafff253-667d-41f7-a646-051c0c58f757" providerId="ADAL" clId="{16A1351E-C712-4F92-8701-6981DAC79D29}" dt="2026-09-08T20:28:15.606" v="3156" actId="27636"/>
          <ac:spMkLst>
            <pc:docMk/>
            <pc:sldMk cId="3428046961" sldId="727"/>
            <ac:spMk id="10" creationId="{54F0B2A1-A4C8-839A-24DE-A72E0AC5EC6A}"/>
          </ac:spMkLst>
        </pc:spChg>
      </pc:sldChg>
      <pc:sldChg chg="modSp mod modNotes">
        <pc:chgData name="Emily Bothfeld" userId="dafff253-667d-41f7-a646-051c0c58f757" providerId="ADAL" clId="{16A1351E-C712-4F92-8701-6981DAC79D29}" dt="2026-09-24T16:24:54.860" v="6388" actId="368"/>
        <pc:sldMkLst>
          <pc:docMk/>
          <pc:sldMk cId="635769114" sldId="728"/>
        </pc:sldMkLst>
        <pc:spChg chg="mod">
          <ac:chgData name="Emily Bothfeld" userId="dafff253-667d-41f7-a646-051c0c58f757" providerId="ADAL" clId="{16A1351E-C712-4F92-8701-6981DAC79D29}" dt="2026-09-06T14:39:09.339" v="485" actId="20577"/>
          <ac:spMkLst>
            <pc:docMk/>
            <pc:sldMk cId="635769114" sldId="728"/>
            <ac:spMk id="10" creationId="{4E3626C5-D699-86B6-F1F4-803B893E952F}"/>
          </ac:spMkLst>
        </pc:spChg>
      </pc:sldChg>
      <pc:sldChg chg="modSp mod modNotes">
        <pc:chgData name="Emily Bothfeld" userId="dafff253-667d-41f7-a646-051c0c58f757" providerId="ADAL" clId="{16A1351E-C712-4F92-8701-6981DAC79D29}" dt="2026-09-24T16:24:54.860" v="6390" actId="368"/>
        <pc:sldMkLst>
          <pc:docMk/>
          <pc:sldMk cId="1770937650" sldId="729"/>
        </pc:sldMkLst>
        <pc:spChg chg="mod">
          <ac:chgData name="Emily Bothfeld" userId="dafff253-667d-41f7-a646-051c0c58f757" providerId="ADAL" clId="{16A1351E-C712-4F92-8701-6981DAC79D29}" dt="2026-09-06T14:51:30.660" v="1111" actId="20577"/>
          <ac:spMkLst>
            <pc:docMk/>
            <pc:sldMk cId="1770937650" sldId="729"/>
            <ac:spMk id="10" creationId="{EDEB3F18-42A3-D439-AAF3-19D9FBA0F606}"/>
          </ac:spMkLst>
        </pc:spChg>
      </pc:sldChg>
      <pc:sldChg chg="modSp mod modNotes">
        <pc:chgData name="Emily Bothfeld" userId="dafff253-667d-41f7-a646-051c0c58f757" providerId="ADAL" clId="{16A1351E-C712-4F92-8701-6981DAC79D29}" dt="2026-09-24T16:24:54.860" v="6392" actId="368"/>
        <pc:sldMkLst>
          <pc:docMk/>
          <pc:sldMk cId="1729807022" sldId="730"/>
        </pc:sldMkLst>
        <pc:spChg chg="mod">
          <ac:chgData name="Emily Bothfeld" userId="dafff253-667d-41f7-a646-051c0c58f757" providerId="ADAL" clId="{16A1351E-C712-4F92-8701-6981DAC79D29}" dt="2026-09-06T14:50:45.186" v="1056" actId="20577"/>
          <ac:spMkLst>
            <pc:docMk/>
            <pc:sldMk cId="1729807022" sldId="730"/>
            <ac:spMk id="10" creationId="{FC4774DD-AA53-D101-FC55-768A5BFBB4CA}"/>
          </ac:spMkLst>
        </pc:spChg>
      </pc:sldChg>
      <pc:sldChg chg="modSp mod modNotes">
        <pc:chgData name="Emily Bothfeld" userId="dafff253-667d-41f7-a646-051c0c58f757" providerId="ADAL" clId="{16A1351E-C712-4F92-8701-6981DAC79D29}" dt="2026-09-24T16:24:54.876" v="6394" actId="368"/>
        <pc:sldMkLst>
          <pc:docMk/>
          <pc:sldMk cId="2171909950" sldId="731"/>
        </pc:sldMkLst>
        <pc:spChg chg="mod">
          <ac:chgData name="Emily Bothfeld" userId="dafff253-667d-41f7-a646-051c0c58f757" providerId="ADAL" clId="{16A1351E-C712-4F92-8701-6981DAC79D29}" dt="2026-09-06T14:39:21.730" v="493" actId="20577"/>
          <ac:spMkLst>
            <pc:docMk/>
            <pc:sldMk cId="2171909950" sldId="731"/>
            <ac:spMk id="10" creationId="{E14F62F4-C954-AD48-5D2F-BCE65926F559}"/>
          </ac:spMkLst>
        </pc:spChg>
      </pc:sldChg>
      <pc:sldChg chg="modNotes">
        <pc:chgData name="Emily Bothfeld" userId="dafff253-667d-41f7-a646-051c0c58f757" providerId="ADAL" clId="{16A1351E-C712-4F92-8701-6981DAC79D29}" dt="2026-09-24T16:24:54.877" v="6396" actId="368"/>
        <pc:sldMkLst>
          <pc:docMk/>
          <pc:sldMk cId="3382221188" sldId="732"/>
        </pc:sldMkLst>
      </pc:sldChg>
      <pc:sldChg chg="modSp mod modNotes">
        <pc:chgData name="Emily Bothfeld" userId="dafff253-667d-41f7-a646-051c0c58f757" providerId="ADAL" clId="{16A1351E-C712-4F92-8701-6981DAC79D29}" dt="2026-09-24T16:24:54.877" v="6398" actId="368"/>
        <pc:sldMkLst>
          <pc:docMk/>
          <pc:sldMk cId="2733427333" sldId="733"/>
        </pc:sldMkLst>
        <pc:spChg chg="mod">
          <ac:chgData name="Emily Bothfeld" userId="dafff253-667d-41f7-a646-051c0c58f757" providerId="ADAL" clId="{16A1351E-C712-4F92-8701-6981DAC79D29}" dt="2026-09-06T14:39:40.809" v="516" actId="20577"/>
          <ac:spMkLst>
            <pc:docMk/>
            <pc:sldMk cId="2733427333" sldId="733"/>
            <ac:spMk id="3" creationId="{C4C4EBDB-C77B-8749-7504-9AB9B3E2CF35}"/>
          </ac:spMkLst>
        </pc:spChg>
      </pc:sldChg>
      <pc:sldChg chg="modNotes">
        <pc:chgData name="Emily Bothfeld" userId="dafff253-667d-41f7-a646-051c0c58f757" providerId="ADAL" clId="{16A1351E-C712-4F92-8701-6981DAC79D29}" dt="2026-09-24T16:24:54.877" v="6402" actId="368"/>
        <pc:sldMkLst>
          <pc:docMk/>
          <pc:sldMk cId="636653185" sldId="735"/>
        </pc:sldMkLst>
      </pc:sldChg>
      <pc:sldChg chg="modSp mod modNotes">
        <pc:chgData name="Emily Bothfeld" userId="dafff253-667d-41f7-a646-051c0c58f757" providerId="ADAL" clId="{16A1351E-C712-4F92-8701-6981DAC79D29}" dt="2026-09-24T16:24:54.892" v="6404" actId="368"/>
        <pc:sldMkLst>
          <pc:docMk/>
          <pc:sldMk cId="4275584723" sldId="736"/>
        </pc:sldMkLst>
        <pc:spChg chg="mod">
          <ac:chgData name="Emily Bothfeld" userId="dafff253-667d-41f7-a646-051c0c58f757" providerId="ADAL" clId="{16A1351E-C712-4F92-8701-6981DAC79D29}" dt="2026-09-08T20:29:55.985" v="3174" actId="20577"/>
          <ac:spMkLst>
            <pc:docMk/>
            <pc:sldMk cId="4275584723" sldId="736"/>
            <ac:spMk id="10" creationId="{A70A9C5C-E91B-D363-3491-8255F961EB39}"/>
          </ac:spMkLst>
        </pc:spChg>
      </pc:sldChg>
      <pc:sldChg chg="modSp mod modNotes">
        <pc:chgData name="Emily Bothfeld" userId="dafff253-667d-41f7-a646-051c0c58f757" providerId="ADAL" clId="{16A1351E-C712-4F92-8701-6981DAC79D29}" dt="2026-09-24T16:24:54.892" v="6410" actId="368"/>
        <pc:sldMkLst>
          <pc:docMk/>
          <pc:sldMk cId="1408961655" sldId="738"/>
        </pc:sldMkLst>
        <pc:spChg chg="mod">
          <ac:chgData name="Emily Bothfeld" userId="dafff253-667d-41f7-a646-051c0c58f757" providerId="ADAL" clId="{16A1351E-C712-4F92-8701-6981DAC79D29}" dt="2026-09-08T20:34:36.213" v="3598" actId="20577"/>
          <ac:spMkLst>
            <pc:docMk/>
            <pc:sldMk cId="1408961655" sldId="738"/>
            <ac:spMk id="10" creationId="{A7703D5B-8A89-4FB2-3441-14861495DEE3}"/>
          </ac:spMkLst>
        </pc:spChg>
        <pc:picChg chg="mod">
          <ac:chgData name="Emily Bothfeld" userId="dafff253-667d-41f7-a646-051c0c58f757" providerId="ADAL" clId="{16A1351E-C712-4F92-8701-6981DAC79D29}" dt="2026-09-08T20:34:34.450" v="3596" actId="14100"/>
          <ac:picMkLst>
            <pc:docMk/>
            <pc:sldMk cId="1408961655" sldId="738"/>
            <ac:picMk id="2" creationId="{7F575337-0188-621F-D23F-60CE3F2C6AF2}"/>
          </ac:picMkLst>
        </pc:picChg>
      </pc:sldChg>
      <pc:sldChg chg="modSp mod modNotes">
        <pc:chgData name="Emily Bothfeld" userId="dafff253-667d-41f7-a646-051c0c58f757" providerId="ADAL" clId="{16A1351E-C712-4F92-8701-6981DAC79D29}" dt="2026-09-24T16:24:54.892" v="6412" actId="368"/>
        <pc:sldMkLst>
          <pc:docMk/>
          <pc:sldMk cId="3536103150" sldId="739"/>
        </pc:sldMkLst>
        <pc:spChg chg="mod">
          <ac:chgData name="Emily Bothfeld" userId="dafff253-667d-41f7-a646-051c0c58f757" providerId="ADAL" clId="{16A1351E-C712-4F92-8701-6981DAC79D29}" dt="2026-09-08T20:33:30.169" v="3545" actId="20577"/>
          <ac:spMkLst>
            <pc:docMk/>
            <pc:sldMk cId="3536103150" sldId="739"/>
            <ac:spMk id="10" creationId="{5F7638BD-84A5-7763-4488-5272BEA4997E}"/>
          </ac:spMkLst>
        </pc:spChg>
      </pc:sldChg>
      <pc:sldChg chg="modSp mod modNotes">
        <pc:chgData name="Emily Bothfeld" userId="dafff253-667d-41f7-a646-051c0c58f757" providerId="ADAL" clId="{16A1351E-C712-4F92-8701-6981DAC79D29}" dt="2026-09-24T16:24:54.908" v="6414" actId="368"/>
        <pc:sldMkLst>
          <pc:docMk/>
          <pc:sldMk cId="2876568863" sldId="740"/>
        </pc:sldMkLst>
        <pc:spChg chg="mod">
          <ac:chgData name="Emily Bothfeld" userId="dafff253-667d-41f7-a646-051c0c58f757" providerId="ADAL" clId="{16A1351E-C712-4F92-8701-6981DAC79D29}" dt="2026-09-08T20:35:16.798" v="3809" actId="20577"/>
          <ac:spMkLst>
            <pc:docMk/>
            <pc:sldMk cId="2876568863" sldId="740"/>
            <ac:spMk id="3" creationId="{FC397DBD-4B71-F683-3336-A53C4B3380B7}"/>
          </ac:spMkLst>
        </pc:spChg>
        <pc:spChg chg="mod">
          <ac:chgData name="Emily Bothfeld" userId="dafff253-667d-41f7-a646-051c0c58f757" providerId="ADAL" clId="{16A1351E-C712-4F92-8701-6981DAC79D29}" dt="2026-09-08T20:35:19.228" v="3811" actId="20577"/>
          <ac:spMkLst>
            <pc:docMk/>
            <pc:sldMk cId="2876568863" sldId="740"/>
            <ac:spMk id="10" creationId="{3A6F54E9-A800-3C8C-34A5-5891111B8CF9}"/>
          </ac:spMkLst>
        </pc:spChg>
      </pc:sldChg>
      <pc:sldChg chg="modNotes">
        <pc:chgData name="Emily Bothfeld" userId="dafff253-667d-41f7-a646-051c0c58f757" providerId="ADAL" clId="{16A1351E-C712-4F92-8701-6981DAC79D29}" dt="2026-09-24T16:24:54.908" v="6416" actId="368"/>
        <pc:sldMkLst>
          <pc:docMk/>
          <pc:sldMk cId="2501664479" sldId="741"/>
        </pc:sldMkLst>
      </pc:sldChg>
      <pc:sldChg chg="modNotes">
        <pc:chgData name="Emily Bothfeld" userId="dafff253-667d-41f7-a646-051c0c58f757" providerId="ADAL" clId="{16A1351E-C712-4F92-8701-6981DAC79D29}" dt="2026-09-24T16:24:54.908" v="6418" actId="368"/>
        <pc:sldMkLst>
          <pc:docMk/>
          <pc:sldMk cId="569181268" sldId="742"/>
        </pc:sldMkLst>
      </pc:sldChg>
      <pc:sldChg chg="modSp mod modNotes">
        <pc:chgData name="Emily Bothfeld" userId="dafff253-667d-41f7-a646-051c0c58f757" providerId="ADAL" clId="{16A1351E-C712-4F92-8701-6981DAC79D29}" dt="2026-09-24T16:24:54.908" v="6420" actId="368"/>
        <pc:sldMkLst>
          <pc:docMk/>
          <pc:sldMk cId="479555047" sldId="743"/>
        </pc:sldMkLst>
        <pc:spChg chg="mod">
          <ac:chgData name="Emily Bothfeld" userId="dafff253-667d-41f7-a646-051c0c58f757" providerId="ADAL" clId="{16A1351E-C712-4F92-8701-6981DAC79D29}" dt="2026-09-06T14:40:19.750" v="525" actId="20577"/>
          <ac:spMkLst>
            <pc:docMk/>
            <pc:sldMk cId="479555047" sldId="743"/>
            <ac:spMk id="10" creationId="{CB6918F5-AE85-25B7-B853-03633634637A}"/>
          </ac:spMkLst>
        </pc:spChg>
      </pc:sldChg>
      <pc:sldChg chg="modNotes">
        <pc:chgData name="Emily Bothfeld" userId="dafff253-667d-41f7-a646-051c0c58f757" providerId="ADAL" clId="{16A1351E-C712-4F92-8701-6981DAC79D29}" dt="2026-09-24T16:24:54.923" v="6424" actId="368"/>
        <pc:sldMkLst>
          <pc:docMk/>
          <pc:sldMk cId="50882761" sldId="744"/>
        </pc:sldMkLst>
      </pc:sldChg>
      <pc:sldChg chg="modSp mod modNotes">
        <pc:chgData name="Emily Bothfeld" userId="dafff253-667d-41f7-a646-051c0c58f757" providerId="ADAL" clId="{16A1351E-C712-4F92-8701-6981DAC79D29}" dt="2026-09-24T16:24:54.908" v="6422" actId="368"/>
        <pc:sldMkLst>
          <pc:docMk/>
          <pc:sldMk cId="178497196" sldId="745"/>
        </pc:sldMkLst>
        <pc:spChg chg="mod">
          <ac:chgData name="Emily Bothfeld" userId="dafff253-667d-41f7-a646-051c0c58f757" providerId="ADAL" clId="{16A1351E-C712-4F92-8701-6981DAC79D29}" dt="2026-09-06T14:51:51.777" v="1139" actId="20577"/>
          <ac:spMkLst>
            <pc:docMk/>
            <pc:sldMk cId="178497196" sldId="745"/>
            <ac:spMk id="10" creationId="{A2886E56-B2E7-0C12-3933-600919555533}"/>
          </ac:spMkLst>
        </pc:spChg>
      </pc:sldChg>
      <pc:sldChg chg="modNotes">
        <pc:chgData name="Emily Bothfeld" userId="dafff253-667d-41f7-a646-051c0c58f757" providerId="ADAL" clId="{16A1351E-C712-4F92-8701-6981DAC79D29}" dt="2026-09-24T16:24:54.923" v="6426" actId="368"/>
        <pc:sldMkLst>
          <pc:docMk/>
          <pc:sldMk cId="787538522" sldId="746"/>
        </pc:sldMkLst>
      </pc:sldChg>
      <pc:sldChg chg="modNotes">
        <pc:chgData name="Emily Bothfeld" userId="dafff253-667d-41f7-a646-051c0c58f757" providerId="ADAL" clId="{16A1351E-C712-4F92-8701-6981DAC79D29}" dt="2026-09-24T16:24:54.923" v="6428" actId="368"/>
        <pc:sldMkLst>
          <pc:docMk/>
          <pc:sldMk cId="3683063818" sldId="747"/>
        </pc:sldMkLst>
      </pc:sldChg>
      <pc:sldChg chg="modNotes">
        <pc:chgData name="Emily Bothfeld" userId="dafff253-667d-41f7-a646-051c0c58f757" providerId="ADAL" clId="{16A1351E-C712-4F92-8701-6981DAC79D29}" dt="2026-09-24T16:24:54.955" v="6450" actId="368"/>
        <pc:sldMkLst>
          <pc:docMk/>
          <pc:sldMk cId="934395064" sldId="828"/>
        </pc:sldMkLst>
      </pc:sldChg>
      <pc:sldChg chg="modSp mod modNotes">
        <pc:chgData name="Emily Bothfeld" userId="dafff253-667d-41f7-a646-051c0c58f757" providerId="ADAL" clId="{16A1351E-C712-4F92-8701-6981DAC79D29}" dt="2026-09-24T16:24:54.971" v="6452" actId="368"/>
        <pc:sldMkLst>
          <pc:docMk/>
          <pc:sldMk cId="3677973263" sldId="829"/>
        </pc:sldMkLst>
        <pc:spChg chg="mod">
          <ac:chgData name="Emily Bothfeld" userId="dafff253-667d-41f7-a646-051c0c58f757" providerId="ADAL" clId="{16A1351E-C712-4F92-8701-6981DAC79D29}" dt="2026-09-06T14:50:52.300" v="1063" actId="20577"/>
          <ac:spMkLst>
            <pc:docMk/>
            <pc:sldMk cId="3677973263" sldId="829"/>
            <ac:spMk id="6" creationId="{CEAA4BCC-5DB9-62C6-E46B-E0EB81652E94}"/>
          </ac:spMkLst>
        </pc:spChg>
      </pc:sldChg>
      <pc:sldChg chg="modSp mod modNotes">
        <pc:chgData name="Emily Bothfeld" userId="dafff253-667d-41f7-a646-051c0c58f757" providerId="ADAL" clId="{16A1351E-C712-4F92-8701-6981DAC79D29}" dt="2026-09-24T16:24:55.034" v="6494" actId="368"/>
        <pc:sldMkLst>
          <pc:docMk/>
          <pc:sldMk cId="2359657904" sldId="830"/>
        </pc:sldMkLst>
        <pc:spChg chg="mod">
          <ac:chgData name="Emily Bothfeld" userId="dafff253-667d-41f7-a646-051c0c58f757" providerId="ADAL" clId="{16A1351E-C712-4F92-8701-6981DAC79D29}" dt="2026-09-08T20:40:45.849" v="4078" actId="27636"/>
          <ac:spMkLst>
            <pc:docMk/>
            <pc:sldMk cId="2359657904" sldId="830"/>
            <ac:spMk id="10" creationId="{5B6E0604-6991-A0B8-B5FF-B65AD433A9E6}"/>
          </ac:spMkLst>
        </pc:spChg>
      </pc:sldChg>
      <pc:sldChg chg="modNotes">
        <pc:chgData name="Emily Bothfeld" userId="dafff253-667d-41f7-a646-051c0c58f757" providerId="ADAL" clId="{16A1351E-C712-4F92-8701-6981DAC79D29}" dt="2026-09-24T16:24:55.034" v="6496" actId="368"/>
        <pc:sldMkLst>
          <pc:docMk/>
          <pc:sldMk cId="1909057223" sldId="831"/>
        </pc:sldMkLst>
      </pc:sldChg>
      <pc:sldChg chg="modNotes">
        <pc:chgData name="Emily Bothfeld" userId="dafff253-667d-41f7-a646-051c0c58f757" providerId="ADAL" clId="{16A1351E-C712-4F92-8701-6981DAC79D29}" dt="2026-09-24T16:24:55.034" v="6498" actId="368"/>
        <pc:sldMkLst>
          <pc:docMk/>
          <pc:sldMk cId="3719121148" sldId="832"/>
        </pc:sldMkLst>
      </pc:sldChg>
      <pc:sldChg chg="modSp mod modNotes">
        <pc:chgData name="Emily Bothfeld" userId="dafff253-667d-41f7-a646-051c0c58f757" providerId="ADAL" clId="{16A1351E-C712-4F92-8701-6981DAC79D29}" dt="2026-09-24T16:24:55.049" v="6500" actId="368"/>
        <pc:sldMkLst>
          <pc:docMk/>
          <pc:sldMk cId="4120439155" sldId="833"/>
        </pc:sldMkLst>
        <pc:spChg chg="mod">
          <ac:chgData name="Emily Bothfeld" userId="dafff253-667d-41f7-a646-051c0c58f757" providerId="ADAL" clId="{16A1351E-C712-4F92-8701-6981DAC79D29}" dt="2026-09-08T19:14:49.545" v="2069" actId="255"/>
          <ac:spMkLst>
            <pc:docMk/>
            <pc:sldMk cId="4120439155" sldId="833"/>
            <ac:spMk id="10" creationId="{B8E49350-BA0F-27D7-E424-4A90AEB53AB2}"/>
          </ac:spMkLst>
        </pc:spChg>
      </pc:sldChg>
      <pc:sldChg chg="modSp mod modNotes">
        <pc:chgData name="Emily Bothfeld" userId="dafff253-667d-41f7-a646-051c0c58f757" providerId="ADAL" clId="{16A1351E-C712-4F92-8701-6981DAC79D29}" dt="2026-09-24T16:24:55.049" v="6502" actId="368"/>
        <pc:sldMkLst>
          <pc:docMk/>
          <pc:sldMk cId="582794629" sldId="834"/>
        </pc:sldMkLst>
        <pc:spChg chg="mod">
          <ac:chgData name="Emily Bothfeld" userId="dafff253-667d-41f7-a646-051c0c58f757" providerId="ADAL" clId="{16A1351E-C712-4F92-8701-6981DAC79D29}" dt="2026-09-08T20:41:21.979" v="4086" actId="27636"/>
          <ac:spMkLst>
            <pc:docMk/>
            <pc:sldMk cId="582794629" sldId="834"/>
            <ac:spMk id="10" creationId="{67277256-9DC9-60AC-93CA-A9F4A887FAD7}"/>
          </ac:spMkLst>
        </pc:spChg>
      </pc:sldChg>
      <pc:sldChg chg="modSp mod modNotes">
        <pc:chgData name="Emily Bothfeld" userId="dafff253-667d-41f7-a646-051c0c58f757" providerId="ADAL" clId="{16A1351E-C712-4F92-8701-6981DAC79D29}" dt="2026-09-24T16:24:55.049" v="6504" actId="368"/>
        <pc:sldMkLst>
          <pc:docMk/>
          <pc:sldMk cId="1071335717" sldId="835"/>
        </pc:sldMkLst>
        <pc:spChg chg="mod">
          <ac:chgData name="Emily Bothfeld" userId="dafff253-667d-41f7-a646-051c0c58f757" providerId="ADAL" clId="{16A1351E-C712-4F92-8701-6981DAC79D29}" dt="2026-09-08T20:42:48.449" v="4274" actId="20577"/>
          <ac:spMkLst>
            <pc:docMk/>
            <pc:sldMk cId="1071335717" sldId="835"/>
            <ac:spMk id="10" creationId="{16D78EAA-4899-A16F-6790-D962EA3C4A59}"/>
          </ac:spMkLst>
        </pc:spChg>
      </pc:sldChg>
      <pc:sldChg chg="modSp mod ord modNotes">
        <pc:chgData name="Emily Bothfeld" userId="dafff253-667d-41f7-a646-051c0c58f757" providerId="ADAL" clId="{16A1351E-C712-4F92-8701-6981DAC79D29}" dt="2026-09-24T16:24:55.145" v="6560" actId="368"/>
        <pc:sldMkLst>
          <pc:docMk/>
          <pc:sldMk cId="821645739" sldId="836"/>
        </pc:sldMkLst>
        <pc:spChg chg="mod">
          <ac:chgData name="Emily Bothfeld" userId="dafff253-667d-41f7-a646-051c0c58f757" providerId="ADAL" clId="{16A1351E-C712-4F92-8701-6981DAC79D29}" dt="2026-09-08T21:32:02.180" v="6350" actId="20577"/>
          <ac:spMkLst>
            <pc:docMk/>
            <pc:sldMk cId="821645739" sldId="836"/>
            <ac:spMk id="3" creationId="{411BA408-E094-C5F2-ED29-9B3F4FE4E125}"/>
          </ac:spMkLst>
        </pc:spChg>
      </pc:sldChg>
      <pc:sldChg chg="modNotes">
        <pc:chgData name="Emily Bothfeld" userId="dafff253-667d-41f7-a646-051c0c58f757" providerId="ADAL" clId="{16A1351E-C712-4F92-8701-6981DAC79D29}" dt="2026-09-24T16:24:55.145" v="6562" actId="368"/>
        <pc:sldMkLst>
          <pc:docMk/>
          <pc:sldMk cId="36029451" sldId="837"/>
        </pc:sldMkLst>
      </pc:sldChg>
      <pc:sldChg chg="modNotes">
        <pc:chgData name="Emily Bothfeld" userId="dafff253-667d-41f7-a646-051c0c58f757" providerId="ADAL" clId="{16A1351E-C712-4F92-8701-6981DAC79D29}" dt="2026-09-24T16:24:55.145" v="6564" actId="368"/>
        <pc:sldMkLst>
          <pc:docMk/>
          <pc:sldMk cId="759043340" sldId="838"/>
        </pc:sldMkLst>
      </pc:sldChg>
      <pc:sldChg chg="modNotes">
        <pc:chgData name="Emily Bothfeld" userId="dafff253-667d-41f7-a646-051c0c58f757" providerId="ADAL" clId="{16A1351E-C712-4F92-8701-6981DAC79D29}" dt="2026-09-24T16:24:55.145" v="6566" actId="368"/>
        <pc:sldMkLst>
          <pc:docMk/>
          <pc:sldMk cId="2068788688" sldId="839"/>
        </pc:sldMkLst>
      </pc:sldChg>
      <pc:sldChg chg="modSp mod modNotes">
        <pc:chgData name="Emily Bothfeld" userId="dafff253-667d-41f7-a646-051c0c58f757" providerId="ADAL" clId="{16A1351E-C712-4F92-8701-6981DAC79D29}" dt="2026-09-24T16:24:55.145" v="6568" actId="368"/>
        <pc:sldMkLst>
          <pc:docMk/>
          <pc:sldMk cId="3916773088" sldId="840"/>
        </pc:sldMkLst>
        <pc:spChg chg="mod">
          <ac:chgData name="Emily Bothfeld" userId="dafff253-667d-41f7-a646-051c0c58f757" providerId="ADAL" clId="{16A1351E-C712-4F92-8701-6981DAC79D29}" dt="2026-09-08T19:19:12.057" v="2117" actId="20577"/>
          <ac:spMkLst>
            <pc:docMk/>
            <pc:sldMk cId="3916773088" sldId="840"/>
            <ac:spMk id="4" creationId="{4D12F59B-4AB4-69CF-2110-A521326973D1}"/>
          </ac:spMkLst>
        </pc:spChg>
      </pc:sldChg>
      <pc:sldChg chg="modNotes">
        <pc:chgData name="Emily Bothfeld" userId="dafff253-667d-41f7-a646-051c0c58f757" providerId="ADAL" clId="{16A1351E-C712-4F92-8701-6981DAC79D29}" dt="2026-09-24T16:24:55.161" v="6570" actId="368"/>
        <pc:sldMkLst>
          <pc:docMk/>
          <pc:sldMk cId="307144061" sldId="841"/>
        </pc:sldMkLst>
      </pc:sldChg>
      <pc:sldChg chg="modSp mod modNotes">
        <pc:chgData name="Emily Bothfeld" userId="dafff253-667d-41f7-a646-051c0c58f757" providerId="ADAL" clId="{16A1351E-C712-4F92-8701-6981DAC79D29}" dt="2026-09-24T16:24:55.161" v="6572" actId="368"/>
        <pc:sldMkLst>
          <pc:docMk/>
          <pc:sldMk cId="3142644165" sldId="842"/>
        </pc:sldMkLst>
        <pc:spChg chg="mod">
          <ac:chgData name="Emily Bothfeld" userId="dafff253-667d-41f7-a646-051c0c58f757" providerId="ADAL" clId="{16A1351E-C712-4F92-8701-6981DAC79D29}" dt="2026-09-08T21:30:40.836" v="6320" actId="20577"/>
          <ac:spMkLst>
            <pc:docMk/>
            <pc:sldMk cId="3142644165" sldId="842"/>
            <ac:spMk id="4" creationId="{B71A735E-FEC8-FD6A-800B-315D20BF3E24}"/>
          </ac:spMkLst>
        </pc:spChg>
      </pc:sldChg>
      <pc:sldChg chg="modSp mod modNotes">
        <pc:chgData name="Emily Bothfeld" userId="dafff253-667d-41f7-a646-051c0c58f757" providerId="ADAL" clId="{16A1351E-C712-4F92-8701-6981DAC79D29}" dt="2026-09-24T16:24:55.161" v="6574" actId="368"/>
        <pc:sldMkLst>
          <pc:docMk/>
          <pc:sldMk cId="703132995" sldId="843"/>
        </pc:sldMkLst>
        <pc:spChg chg="mod">
          <ac:chgData name="Emily Bothfeld" userId="dafff253-667d-41f7-a646-051c0c58f757" providerId="ADAL" clId="{16A1351E-C712-4F92-8701-6981DAC79D29}" dt="2026-09-06T14:52:06.980" v="1154" actId="20577"/>
          <ac:spMkLst>
            <pc:docMk/>
            <pc:sldMk cId="703132995" sldId="843"/>
            <ac:spMk id="4" creationId="{C0BA582A-3F22-344F-C830-23F0320073DB}"/>
          </ac:spMkLst>
        </pc:spChg>
      </pc:sldChg>
      <pc:sldChg chg="modNotes">
        <pc:chgData name="Emily Bothfeld" userId="dafff253-667d-41f7-a646-051c0c58f757" providerId="ADAL" clId="{16A1351E-C712-4F92-8701-6981DAC79D29}" dt="2026-09-24T16:24:55.161" v="6576" actId="368"/>
        <pc:sldMkLst>
          <pc:docMk/>
          <pc:sldMk cId="702328197" sldId="844"/>
        </pc:sldMkLst>
      </pc:sldChg>
      <pc:sldChg chg="modNotes">
        <pc:chgData name="Emily Bothfeld" userId="dafff253-667d-41f7-a646-051c0c58f757" providerId="ADAL" clId="{16A1351E-C712-4F92-8701-6981DAC79D29}" dt="2026-09-24T16:24:55.161" v="6578" actId="368"/>
        <pc:sldMkLst>
          <pc:docMk/>
          <pc:sldMk cId="1622726124" sldId="845"/>
        </pc:sldMkLst>
      </pc:sldChg>
      <pc:sldChg chg="modNotes">
        <pc:chgData name="Emily Bothfeld" userId="dafff253-667d-41f7-a646-051c0c58f757" providerId="ADAL" clId="{16A1351E-C712-4F92-8701-6981DAC79D29}" dt="2026-09-24T16:24:55.208" v="6602" actId="368"/>
        <pc:sldMkLst>
          <pc:docMk/>
          <pc:sldMk cId="3547461379" sldId="846"/>
        </pc:sldMkLst>
      </pc:sldChg>
      <pc:sldChg chg="modSp mod modNotes">
        <pc:chgData name="Emily Bothfeld" userId="dafff253-667d-41f7-a646-051c0c58f757" providerId="ADAL" clId="{16A1351E-C712-4F92-8701-6981DAC79D29}" dt="2026-09-24T16:24:55.208" v="6604" actId="368"/>
        <pc:sldMkLst>
          <pc:docMk/>
          <pc:sldMk cId="835496760" sldId="847"/>
        </pc:sldMkLst>
        <pc:spChg chg="mod">
          <ac:chgData name="Emily Bothfeld" userId="dafff253-667d-41f7-a646-051c0c58f757" providerId="ADAL" clId="{16A1351E-C712-4F92-8701-6981DAC79D29}" dt="2026-09-08T21:31:22.445" v="6327" actId="20577"/>
          <ac:spMkLst>
            <pc:docMk/>
            <pc:sldMk cId="835496760" sldId="847"/>
            <ac:spMk id="4" creationId="{F3CAA7FF-5BC3-1D02-A90E-4CFCDFAE08DC}"/>
          </ac:spMkLst>
        </pc:spChg>
      </pc:sldChg>
      <pc:sldChg chg="modSp mod ord modNotes">
        <pc:chgData name="Emily Bothfeld" userId="dafff253-667d-41f7-a646-051c0c58f757" providerId="ADAL" clId="{16A1351E-C712-4F92-8701-6981DAC79D29}" dt="2026-09-24T16:24:55.192" v="6590" actId="368"/>
        <pc:sldMkLst>
          <pc:docMk/>
          <pc:sldMk cId="2969967217" sldId="849"/>
        </pc:sldMkLst>
        <pc:spChg chg="mod">
          <ac:chgData name="Emily Bothfeld" userId="dafff253-667d-41f7-a646-051c0c58f757" providerId="ADAL" clId="{16A1351E-C712-4F92-8701-6981DAC79D29}" dt="2026-09-08T19:22:47.921" v="2153" actId="27636"/>
          <ac:spMkLst>
            <pc:docMk/>
            <pc:sldMk cId="2969967217" sldId="849"/>
            <ac:spMk id="3" creationId="{D99DD057-52C8-0811-CC53-573D9BD456A2}"/>
          </ac:spMkLst>
        </pc:spChg>
        <pc:spChg chg="mod">
          <ac:chgData name="Emily Bothfeld" userId="dafff253-667d-41f7-a646-051c0c58f757" providerId="ADAL" clId="{16A1351E-C712-4F92-8701-6981DAC79D29}" dt="2026-09-06T14:59:06.317" v="1279" actId="27636"/>
          <ac:spMkLst>
            <pc:docMk/>
            <pc:sldMk cId="2969967217" sldId="849"/>
            <ac:spMk id="10" creationId="{DEC66997-6D28-4A6A-A764-1040FAD54DFC}"/>
          </ac:spMkLst>
        </pc:spChg>
      </pc:sldChg>
      <pc:sldChg chg="modSp mod ord modNotes">
        <pc:chgData name="Emily Bothfeld" userId="dafff253-667d-41f7-a646-051c0c58f757" providerId="ADAL" clId="{16A1351E-C712-4F92-8701-6981DAC79D29}" dt="2026-09-24T16:24:55.192" v="6592" actId="368"/>
        <pc:sldMkLst>
          <pc:docMk/>
          <pc:sldMk cId="4099738840" sldId="850"/>
        </pc:sldMkLst>
        <pc:spChg chg="mod">
          <ac:chgData name="Emily Bothfeld" userId="dafff253-667d-41f7-a646-051c0c58f757" providerId="ADAL" clId="{16A1351E-C712-4F92-8701-6981DAC79D29}" dt="2026-09-08T21:07:48.387" v="5192" actId="20577"/>
          <ac:spMkLst>
            <pc:docMk/>
            <pc:sldMk cId="4099738840" sldId="850"/>
            <ac:spMk id="10" creationId="{5958198B-61F5-8F11-D22C-D955FE7FBEAC}"/>
          </ac:spMkLst>
        </pc:spChg>
      </pc:sldChg>
      <pc:sldChg chg="ord modNotes">
        <pc:chgData name="Emily Bothfeld" userId="dafff253-667d-41f7-a646-051c0c58f757" providerId="ADAL" clId="{16A1351E-C712-4F92-8701-6981DAC79D29}" dt="2026-09-24T16:24:55.192" v="6594" actId="368"/>
        <pc:sldMkLst>
          <pc:docMk/>
          <pc:sldMk cId="953676468" sldId="851"/>
        </pc:sldMkLst>
      </pc:sldChg>
      <pc:sldChg chg="ord modNotes">
        <pc:chgData name="Emily Bothfeld" userId="dafff253-667d-41f7-a646-051c0c58f757" providerId="ADAL" clId="{16A1351E-C712-4F92-8701-6981DAC79D29}" dt="2026-09-24T16:24:55.192" v="6596" actId="368"/>
        <pc:sldMkLst>
          <pc:docMk/>
          <pc:sldMk cId="1016842399" sldId="852"/>
        </pc:sldMkLst>
      </pc:sldChg>
      <pc:sldChg chg="modSp mod ord modNotes">
        <pc:chgData name="Emily Bothfeld" userId="dafff253-667d-41f7-a646-051c0c58f757" providerId="ADAL" clId="{16A1351E-C712-4F92-8701-6981DAC79D29}" dt="2026-09-24T16:24:55.192" v="6598" actId="368"/>
        <pc:sldMkLst>
          <pc:docMk/>
          <pc:sldMk cId="2927902304" sldId="853"/>
        </pc:sldMkLst>
        <pc:spChg chg="mod">
          <ac:chgData name="Emily Bothfeld" userId="dafff253-667d-41f7-a646-051c0c58f757" providerId="ADAL" clId="{16A1351E-C712-4F92-8701-6981DAC79D29}" dt="2026-09-06T14:50:58.949" v="1075" actId="20577"/>
          <ac:spMkLst>
            <pc:docMk/>
            <pc:sldMk cId="2927902304" sldId="853"/>
            <ac:spMk id="10" creationId="{70651083-5EEC-6BE1-3289-4DB6474D8C57}"/>
          </ac:spMkLst>
        </pc:spChg>
      </pc:sldChg>
      <pc:sldChg chg="ord modNotes">
        <pc:chgData name="Emily Bothfeld" userId="dafff253-667d-41f7-a646-051c0c58f757" providerId="ADAL" clId="{16A1351E-C712-4F92-8701-6981DAC79D29}" dt="2026-09-24T16:24:55.208" v="6600" actId="368"/>
        <pc:sldMkLst>
          <pc:docMk/>
          <pc:sldMk cId="1844690850" sldId="854"/>
        </pc:sldMkLst>
      </pc:sldChg>
      <pc:sldChg chg="modNotes">
        <pc:chgData name="Emily Bothfeld" userId="dafff253-667d-41f7-a646-051c0c58f757" providerId="ADAL" clId="{16A1351E-C712-4F92-8701-6981DAC79D29}" dt="2026-09-24T16:24:55.208" v="6608" actId="368"/>
        <pc:sldMkLst>
          <pc:docMk/>
          <pc:sldMk cId="1053735092" sldId="855"/>
        </pc:sldMkLst>
      </pc:sldChg>
      <pc:sldChg chg="modNotes">
        <pc:chgData name="Emily Bothfeld" userId="dafff253-667d-41f7-a646-051c0c58f757" providerId="ADAL" clId="{16A1351E-C712-4F92-8701-6981DAC79D29}" dt="2026-09-24T16:24:55.224" v="6610" actId="368"/>
        <pc:sldMkLst>
          <pc:docMk/>
          <pc:sldMk cId="657440000" sldId="856"/>
        </pc:sldMkLst>
      </pc:sldChg>
      <pc:sldChg chg="modNotes">
        <pc:chgData name="Emily Bothfeld" userId="dafff253-667d-41f7-a646-051c0c58f757" providerId="ADAL" clId="{16A1351E-C712-4F92-8701-6981DAC79D29}" dt="2026-09-24T16:24:55.224" v="6612" actId="368"/>
        <pc:sldMkLst>
          <pc:docMk/>
          <pc:sldMk cId="4072880481" sldId="857"/>
        </pc:sldMkLst>
      </pc:sldChg>
      <pc:sldChg chg="modNotes">
        <pc:chgData name="Emily Bothfeld" userId="dafff253-667d-41f7-a646-051c0c58f757" providerId="ADAL" clId="{16A1351E-C712-4F92-8701-6981DAC79D29}" dt="2026-09-24T16:24:55.224" v="6614" actId="368"/>
        <pc:sldMkLst>
          <pc:docMk/>
          <pc:sldMk cId="3844324995" sldId="858"/>
        </pc:sldMkLst>
      </pc:sldChg>
      <pc:sldChg chg="modSp mod modNotes">
        <pc:chgData name="Emily Bothfeld" userId="dafff253-667d-41f7-a646-051c0c58f757" providerId="ADAL" clId="{16A1351E-C712-4F92-8701-6981DAC79D29}" dt="2026-09-24T16:24:55.224" v="6616" actId="368"/>
        <pc:sldMkLst>
          <pc:docMk/>
          <pc:sldMk cId="3361321131" sldId="859"/>
        </pc:sldMkLst>
        <pc:spChg chg="mod">
          <ac:chgData name="Emily Bothfeld" userId="dafff253-667d-41f7-a646-051c0c58f757" providerId="ADAL" clId="{16A1351E-C712-4F92-8701-6981DAC79D29}" dt="2026-09-08T21:30:14.571" v="6306" actId="20577"/>
          <ac:spMkLst>
            <pc:docMk/>
            <pc:sldMk cId="3361321131" sldId="859"/>
            <ac:spMk id="4" creationId="{4B7FDE82-A92A-8230-EC8F-C04F8AFF6075}"/>
          </ac:spMkLst>
        </pc:spChg>
      </pc:sldChg>
      <pc:sldChg chg="modSp mod modNotes">
        <pc:chgData name="Emily Bothfeld" userId="dafff253-667d-41f7-a646-051c0c58f757" providerId="ADAL" clId="{16A1351E-C712-4F92-8701-6981DAC79D29}" dt="2026-09-24T16:24:55.224" v="6618" actId="368"/>
        <pc:sldMkLst>
          <pc:docMk/>
          <pc:sldMk cId="3039758336" sldId="860"/>
        </pc:sldMkLst>
        <pc:graphicFrameChg chg="modGraphic">
          <ac:chgData name="Emily Bothfeld" userId="dafff253-667d-41f7-a646-051c0c58f757" providerId="ADAL" clId="{16A1351E-C712-4F92-8701-6981DAC79D29}" dt="2026-09-08T21:09:24.568" v="5210" actId="20577"/>
          <ac:graphicFrameMkLst>
            <pc:docMk/>
            <pc:sldMk cId="3039758336" sldId="860"/>
            <ac:graphicFrameMk id="6" creationId="{1AB7E6A1-EDF4-19FD-869D-2133C19EA34D}"/>
          </ac:graphicFrameMkLst>
        </pc:graphicFrameChg>
      </pc:sldChg>
      <pc:sldChg chg="modNotes">
        <pc:chgData name="Emily Bothfeld" userId="dafff253-667d-41f7-a646-051c0c58f757" providerId="ADAL" clId="{16A1351E-C712-4F92-8701-6981DAC79D29}" dt="2026-09-24T16:24:55.240" v="6620" actId="368"/>
        <pc:sldMkLst>
          <pc:docMk/>
          <pc:sldMk cId="3022695896" sldId="861"/>
        </pc:sldMkLst>
      </pc:sldChg>
      <pc:sldChg chg="modNotes">
        <pc:chgData name="Emily Bothfeld" userId="dafff253-667d-41f7-a646-051c0c58f757" providerId="ADAL" clId="{16A1351E-C712-4F92-8701-6981DAC79D29}" dt="2026-09-24T16:24:55.240" v="6622" actId="368"/>
        <pc:sldMkLst>
          <pc:docMk/>
          <pc:sldMk cId="3413597475" sldId="862"/>
        </pc:sldMkLst>
      </pc:sldChg>
      <pc:sldChg chg="modNotes">
        <pc:chgData name="Emily Bothfeld" userId="dafff253-667d-41f7-a646-051c0c58f757" providerId="ADAL" clId="{16A1351E-C712-4F92-8701-6981DAC79D29}" dt="2026-09-24T16:24:55.240" v="6624" actId="368"/>
        <pc:sldMkLst>
          <pc:docMk/>
          <pc:sldMk cId="2439799905" sldId="863"/>
        </pc:sldMkLst>
      </pc:sldChg>
      <pc:sldChg chg="modNotes">
        <pc:chgData name="Emily Bothfeld" userId="dafff253-667d-41f7-a646-051c0c58f757" providerId="ADAL" clId="{16A1351E-C712-4F92-8701-6981DAC79D29}" dt="2026-09-24T16:24:55.240" v="6626" actId="368"/>
        <pc:sldMkLst>
          <pc:docMk/>
          <pc:sldMk cId="2751936244" sldId="864"/>
        </pc:sldMkLst>
      </pc:sldChg>
      <pc:sldChg chg="modNotes">
        <pc:chgData name="Emily Bothfeld" userId="dafff253-667d-41f7-a646-051c0c58f757" providerId="ADAL" clId="{16A1351E-C712-4F92-8701-6981DAC79D29}" dt="2026-09-24T16:24:55.240" v="6628" actId="368"/>
        <pc:sldMkLst>
          <pc:docMk/>
          <pc:sldMk cId="991917635" sldId="865"/>
        </pc:sldMkLst>
      </pc:sldChg>
      <pc:sldChg chg="modSp mod modNotes">
        <pc:chgData name="Emily Bothfeld" userId="dafff253-667d-41f7-a646-051c0c58f757" providerId="ADAL" clId="{16A1351E-C712-4F92-8701-6981DAC79D29}" dt="2026-09-24T16:24:55.256" v="6630" actId="368"/>
        <pc:sldMkLst>
          <pc:docMk/>
          <pc:sldMk cId="301643686" sldId="866"/>
        </pc:sldMkLst>
        <pc:spChg chg="mod">
          <ac:chgData name="Emily Bothfeld" userId="dafff253-667d-41f7-a646-051c0c58f757" providerId="ADAL" clId="{16A1351E-C712-4F92-8701-6981DAC79D29}" dt="2026-09-08T21:31:40.454" v="6339" actId="20577"/>
          <ac:spMkLst>
            <pc:docMk/>
            <pc:sldMk cId="301643686" sldId="866"/>
            <ac:spMk id="4" creationId="{12496C5D-A4C3-F6D4-0733-F41A405CC46D}"/>
          </ac:spMkLst>
        </pc:spChg>
      </pc:sldChg>
      <pc:sldChg chg="modNotes">
        <pc:chgData name="Emily Bothfeld" userId="dafff253-667d-41f7-a646-051c0c58f757" providerId="ADAL" clId="{16A1351E-C712-4F92-8701-6981DAC79D29}" dt="2026-09-24T16:24:55.256" v="6632" actId="368"/>
        <pc:sldMkLst>
          <pc:docMk/>
          <pc:sldMk cId="3027082259" sldId="867"/>
        </pc:sldMkLst>
      </pc:sldChg>
      <pc:sldChg chg="modNotes">
        <pc:chgData name="Emily Bothfeld" userId="dafff253-667d-41f7-a646-051c0c58f757" providerId="ADAL" clId="{16A1351E-C712-4F92-8701-6981DAC79D29}" dt="2026-09-24T16:24:55.278" v="6638" actId="368"/>
        <pc:sldMkLst>
          <pc:docMk/>
          <pc:sldMk cId="2205777207" sldId="868"/>
        </pc:sldMkLst>
      </pc:sldChg>
      <pc:sldChg chg="modNotes">
        <pc:chgData name="Emily Bothfeld" userId="dafff253-667d-41f7-a646-051c0c58f757" providerId="ADAL" clId="{16A1351E-C712-4F92-8701-6981DAC79D29}" dt="2026-09-24T16:24:55.278" v="6640" actId="368"/>
        <pc:sldMkLst>
          <pc:docMk/>
          <pc:sldMk cId="3486411044" sldId="869"/>
        </pc:sldMkLst>
      </pc:sldChg>
      <pc:sldChg chg="modSp mod modNotes">
        <pc:chgData name="Emily Bothfeld" userId="dafff253-667d-41f7-a646-051c0c58f757" providerId="ADAL" clId="{16A1351E-C712-4F92-8701-6981DAC79D29}" dt="2026-09-24T16:24:55.288" v="6642" actId="368"/>
        <pc:sldMkLst>
          <pc:docMk/>
          <pc:sldMk cId="3317563033" sldId="871"/>
        </pc:sldMkLst>
        <pc:spChg chg="mod">
          <ac:chgData name="Emily Bothfeld" userId="dafff253-667d-41f7-a646-051c0c58f757" providerId="ADAL" clId="{16A1351E-C712-4F92-8701-6981DAC79D29}" dt="2026-09-08T21:12:03.895" v="5338" actId="20577"/>
          <ac:spMkLst>
            <pc:docMk/>
            <pc:sldMk cId="3317563033" sldId="871"/>
            <ac:spMk id="4" creationId="{AA596C22-9B3B-D549-A9D3-0980A97F5572}"/>
          </ac:spMkLst>
        </pc:spChg>
      </pc:sldChg>
      <pc:sldChg chg="modNotes">
        <pc:chgData name="Emily Bothfeld" userId="dafff253-667d-41f7-a646-051c0c58f757" providerId="ADAL" clId="{16A1351E-C712-4F92-8701-6981DAC79D29}" dt="2026-09-24T16:24:55.288" v="6644" actId="368"/>
        <pc:sldMkLst>
          <pc:docMk/>
          <pc:sldMk cId="2188152712" sldId="872"/>
        </pc:sldMkLst>
      </pc:sldChg>
      <pc:sldChg chg="modNotes">
        <pc:chgData name="Emily Bothfeld" userId="dafff253-667d-41f7-a646-051c0c58f757" providerId="ADAL" clId="{16A1351E-C712-4F92-8701-6981DAC79D29}" dt="2026-09-24T16:24:55.288" v="6646" actId="368"/>
        <pc:sldMkLst>
          <pc:docMk/>
          <pc:sldMk cId="741440924" sldId="873"/>
        </pc:sldMkLst>
      </pc:sldChg>
      <pc:sldChg chg="modNotes">
        <pc:chgData name="Emily Bothfeld" userId="dafff253-667d-41f7-a646-051c0c58f757" providerId="ADAL" clId="{16A1351E-C712-4F92-8701-6981DAC79D29}" dt="2026-09-24T16:24:55.288" v="6648" actId="368"/>
        <pc:sldMkLst>
          <pc:docMk/>
          <pc:sldMk cId="2573429468" sldId="874"/>
        </pc:sldMkLst>
      </pc:sldChg>
      <pc:sldChg chg="modSp mod modNotes">
        <pc:chgData name="Emily Bothfeld" userId="dafff253-667d-41f7-a646-051c0c58f757" providerId="ADAL" clId="{16A1351E-C712-4F92-8701-6981DAC79D29}" dt="2026-09-24T16:24:55.288" v="6650" actId="368"/>
        <pc:sldMkLst>
          <pc:docMk/>
          <pc:sldMk cId="1862806215" sldId="875"/>
        </pc:sldMkLst>
        <pc:spChg chg="mod">
          <ac:chgData name="Emily Bothfeld" userId="dafff253-667d-41f7-a646-051c0c58f757" providerId="ADAL" clId="{16A1351E-C712-4F92-8701-6981DAC79D29}" dt="2026-09-08T21:12:32.718" v="5339"/>
          <ac:spMkLst>
            <pc:docMk/>
            <pc:sldMk cId="1862806215" sldId="875"/>
            <ac:spMk id="4" creationId="{A6D3626C-39A3-5B95-F404-5162ABC88A9E}"/>
          </ac:spMkLst>
        </pc:spChg>
      </pc:sldChg>
      <pc:sldChg chg="modNotes">
        <pc:chgData name="Emily Bothfeld" userId="dafff253-667d-41f7-a646-051c0c58f757" providerId="ADAL" clId="{16A1351E-C712-4F92-8701-6981DAC79D29}" dt="2026-09-24T16:24:55.304" v="6652" actId="368"/>
        <pc:sldMkLst>
          <pc:docMk/>
          <pc:sldMk cId="540615884" sldId="876"/>
        </pc:sldMkLst>
      </pc:sldChg>
      <pc:sldChg chg="modSp mod modNotes">
        <pc:chgData name="Emily Bothfeld" userId="dafff253-667d-41f7-a646-051c0c58f757" providerId="ADAL" clId="{16A1351E-C712-4F92-8701-6981DAC79D29}" dt="2026-09-24T16:24:55.304" v="6654" actId="368"/>
        <pc:sldMkLst>
          <pc:docMk/>
          <pc:sldMk cId="512910025" sldId="877"/>
        </pc:sldMkLst>
        <pc:spChg chg="mod">
          <ac:chgData name="Emily Bothfeld" userId="dafff253-667d-41f7-a646-051c0c58f757" providerId="ADAL" clId="{16A1351E-C712-4F92-8701-6981DAC79D29}" dt="2026-09-08T21:16:20.653" v="5915" actId="20577"/>
          <ac:spMkLst>
            <pc:docMk/>
            <pc:sldMk cId="512910025" sldId="877"/>
            <ac:spMk id="4" creationId="{BB3CB3E9-95B0-AAA9-AD21-896D1121F6AC}"/>
          </ac:spMkLst>
        </pc:spChg>
      </pc:sldChg>
      <pc:sldChg chg="modSp mod modNotes">
        <pc:chgData name="Emily Bothfeld" userId="dafff253-667d-41f7-a646-051c0c58f757" providerId="ADAL" clId="{16A1351E-C712-4F92-8701-6981DAC79D29}" dt="2026-09-24T16:24:55.304" v="6656" actId="368"/>
        <pc:sldMkLst>
          <pc:docMk/>
          <pc:sldMk cId="1175196236" sldId="878"/>
        </pc:sldMkLst>
        <pc:spChg chg="mod">
          <ac:chgData name="Emily Bothfeld" userId="dafff253-667d-41f7-a646-051c0c58f757" providerId="ADAL" clId="{16A1351E-C712-4F92-8701-6981DAC79D29}" dt="2026-09-08T21:15:21.897" v="5764" actId="20577"/>
          <ac:spMkLst>
            <pc:docMk/>
            <pc:sldMk cId="1175196236" sldId="878"/>
            <ac:spMk id="4" creationId="{9A157140-04DB-C096-B386-3791CFAF9C38}"/>
          </ac:spMkLst>
        </pc:spChg>
      </pc:sldChg>
      <pc:sldChg chg="modNotes">
        <pc:chgData name="Emily Bothfeld" userId="dafff253-667d-41f7-a646-051c0c58f757" providerId="ADAL" clId="{16A1351E-C712-4F92-8701-6981DAC79D29}" dt="2026-09-24T16:24:55.304" v="6658" actId="368"/>
        <pc:sldMkLst>
          <pc:docMk/>
          <pc:sldMk cId="1906315075" sldId="879"/>
        </pc:sldMkLst>
      </pc:sldChg>
      <pc:sldChg chg="modSp mod modNotes">
        <pc:chgData name="Emily Bothfeld" userId="dafff253-667d-41f7-a646-051c0c58f757" providerId="ADAL" clId="{16A1351E-C712-4F92-8701-6981DAC79D29}" dt="2026-09-24T16:24:55.304" v="6660" actId="368"/>
        <pc:sldMkLst>
          <pc:docMk/>
          <pc:sldMk cId="4121715922" sldId="880"/>
        </pc:sldMkLst>
        <pc:spChg chg="mod">
          <ac:chgData name="Emily Bothfeld" userId="dafff253-667d-41f7-a646-051c0c58f757" providerId="ADAL" clId="{16A1351E-C712-4F92-8701-6981DAC79D29}" dt="2026-09-08T21:16:41.131" v="5918" actId="14"/>
          <ac:spMkLst>
            <pc:docMk/>
            <pc:sldMk cId="4121715922" sldId="880"/>
            <ac:spMk id="4" creationId="{DEE84BFF-422A-0180-641D-2BF5D7E0836F}"/>
          </ac:spMkLst>
        </pc:spChg>
      </pc:sldChg>
      <pc:sldChg chg="modSp mod modNotes">
        <pc:chgData name="Emily Bothfeld" userId="dafff253-667d-41f7-a646-051c0c58f757" providerId="ADAL" clId="{16A1351E-C712-4F92-8701-6981DAC79D29}" dt="2026-09-24T16:24:55.320" v="6662" actId="368"/>
        <pc:sldMkLst>
          <pc:docMk/>
          <pc:sldMk cId="896988551" sldId="881"/>
        </pc:sldMkLst>
        <pc:spChg chg="mod">
          <ac:chgData name="Emily Bothfeld" userId="dafff253-667d-41f7-a646-051c0c58f757" providerId="ADAL" clId="{16A1351E-C712-4F92-8701-6981DAC79D29}" dt="2026-09-08T21:17:02.959" v="5972" actId="14100"/>
          <ac:spMkLst>
            <pc:docMk/>
            <pc:sldMk cId="896988551" sldId="881"/>
            <ac:spMk id="3" creationId="{231716C6-474F-012A-CA7D-2A8BE3FC2584}"/>
          </ac:spMkLst>
        </pc:spChg>
        <pc:spChg chg="mod">
          <ac:chgData name="Emily Bothfeld" userId="dafff253-667d-41f7-a646-051c0c58f757" providerId="ADAL" clId="{16A1351E-C712-4F92-8701-6981DAC79D29}" dt="2026-09-08T21:17:42.356" v="6080" actId="20577"/>
          <ac:spMkLst>
            <pc:docMk/>
            <pc:sldMk cId="896988551" sldId="881"/>
            <ac:spMk id="4" creationId="{9BD6A3E8-087E-410F-18C2-EC759FC786F2}"/>
          </ac:spMkLst>
        </pc:spChg>
      </pc:sldChg>
      <pc:sldChg chg="modNotes">
        <pc:chgData name="Emily Bothfeld" userId="dafff253-667d-41f7-a646-051c0c58f757" providerId="ADAL" clId="{16A1351E-C712-4F92-8701-6981DAC79D29}" dt="2026-09-24T16:24:55.320" v="6664" actId="368"/>
        <pc:sldMkLst>
          <pc:docMk/>
          <pc:sldMk cId="1353136754" sldId="882"/>
        </pc:sldMkLst>
      </pc:sldChg>
      <pc:sldChg chg="modNotes">
        <pc:chgData name="Emily Bothfeld" userId="dafff253-667d-41f7-a646-051c0c58f757" providerId="ADAL" clId="{16A1351E-C712-4F92-8701-6981DAC79D29}" dt="2026-09-24T16:24:55.335" v="6678" actId="368"/>
        <pc:sldMkLst>
          <pc:docMk/>
          <pc:sldMk cId="1641535791" sldId="884"/>
        </pc:sldMkLst>
      </pc:sldChg>
      <pc:sldChg chg="addSp delSp modSp mod modNotes">
        <pc:chgData name="Emily Bothfeld" userId="dafff253-667d-41f7-a646-051c0c58f757" providerId="ADAL" clId="{16A1351E-C712-4F92-8701-6981DAC79D29}" dt="2026-09-24T16:24:55.335" v="6680" actId="368"/>
        <pc:sldMkLst>
          <pc:docMk/>
          <pc:sldMk cId="3488092325" sldId="885"/>
        </pc:sldMkLst>
      </pc:sldChg>
      <pc:sldChg chg="modNotes">
        <pc:chgData name="Emily Bothfeld" userId="dafff253-667d-41f7-a646-051c0c58f757" providerId="ADAL" clId="{16A1351E-C712-4F92-8701-6981DAC79D29}" dt="2026-09-24T16:24:55.351" v="6682" actId="368"/>
        <pc:sldMkLst>
          <pc:docMk/>
          <pc:sldMk cId="3126533682" sldId="886"/>
        </pc:sldMkLst>
      </pc:sldChg>
      <pc:sldChg chg="modSp mod modNotes">
        <pc:chgData name="Emily Bothfeld" userId="dafff253-667d-41f7-a646-051c0c58f757" providerId="ADAL" clId="{16A1351E-C712-4F92-8701-6981DAC79D29}" dt="2026-09-24T16:24:55.351" v="6684" actId="368"/>
        <pc:sldMkLst>
          <pc:docMk/>
          <pc:sldMk cId="2425513419" sldId="887"/>
        </pc:sldMkLst>
        <pc:spChg chg="mod">
          <ac:chgData name="Emily Bothfeld" userId="dafff253-667d-41f7-a646-051c0c58f757" providerId="ADAL" clId="{16A1351E-C712-4F92-8701-6981DAC79D29}" dt="2026-09-08T21:19:16.425" v="6093" actId="27636"/>
          <ac:spMkLst>
            <pc:docMk/>
            <pc:sldMk cId="2425513419" sldId="887"/>
            <ac:spMk id="4" creationId="{3216F462-B1BE-71CF-42CA-3B07793B0147}"/>
          </ac:spMkLst>
        </pc:spChg>
      </pc:sldChg>
      <pc:sldChg chg="modSp mod modNotes">
        <pc:chgData name="Emily Bothfeld" userId="dafff253-667d-41f7-a646-051c0c58f757" providerId="ADAL" clId="{16A1351E-C712-4F92-8701-6981DAC79D29}" dt="2026-09-24T16:24:55.351" v="6686" actId="368"/>
        <pc:sldMkLst>
          <pc:docMk/>
          <pc:sldMk cId="588945275" sldId="888"/>
        </pc:sldMkLst>
        <pc:spChg chg="mod">
          <ac:chgData name="Emily Bothfeld" userId="dafff253-667d-41f7-a646-051c0c58f757" providerId="ADAL" clId="{16A1351E-C712-4F92-8701-6981DAC79D29}" dt="2026-09-08T21:19:31.247" v="6121" actId="20577"/>
          <ac:spMkLst>
            <pc:docMk/>
            <pc:sldMk cId="588945275" sldId="888"/>
            <ac:spMk id="3" creationId="{A0BC1571-50BC-F61F-2E40-299CF66BDA33}"/>
          </ac:spMkLst>
        </pc:spChg>
      </pc:sldChg>
      <pc:sldChg chg="modSp mod modNotes">
        <pc:chgData name="Emily Bothfeld" userId="dafff253-667d-41f7-a646-051c0c58f757" providerId="ADAL" clId="{16A1351E-C712-4F92-8701-6981DAC79D29}" dt="2026-09-24T16:24:55.351" v="6688" actId="368"/>
        <pc:sldMkLst>
          <pc:docMk/>
          <pc:sldMk cId="2553859328" sldId="889"/>
        </pc:sldMkLst>
        <pc:spChg chg="mod">
          <ac:chgData name="Emily Bothfeld" userId="dafff253-667d-41f7-a646-051c0c58f757" providerId="ADAL" clId="{16A1351E-C712-4F92-8701-6981DAC79D29}" dt="2026-09-08T21:19:52.556" v="6126" actId="27636"/>
          <ac:spMkLst>
            <pc:docMk/>
            <pc:sldMk cId="2553859328" sldId="889"/>
            <ac:spMk id="4" creationId="{38F650CF-B09A-E0B7-C4D4-6C3DADE128F9}"/>
          </ac:spMkLst>
        </pc:spChg>
      </pc:sldChg>
      <pc:sldChg chg="modNotes">
        <pc:chgData name="Emily Bothfeld" userId="dafff253-667d-41f7-a646-051c0c58f757" providerId="ADAL" clId="{16A1351E-C712-4F92-8701-6981DAC79D29}" dt="2026-09-24T16:24:55.351" v="6690" actId="368"/>
        <pc:sldMkLst>
          <pc:docMk/>
          <pc:sldMk cId="809788038" sldId="890"/>
        </pc:sldMkLst>
      </pc:sldChg>
      <pc:sldChg chg="modSp mod modNotes">
        <pc:chgData name="Emily Bothfeld" userId="dafff253-667d-41f7-a646-051c0c58f757" providerId="ADAL" clId="{16A1351E-C712-4F92-8701-6981DAC79D29}" dt="2026-09-24T16:24:55.367" v="6692" actId="368"/>
        <pc:sldMkLst>
          <pc:docMk/>
          <pc:sldMk cId="3691678270" sldId="891"/>
        </pc:sldMkLst>
        <pc:spChg chg="mod">
          <ac:chgData name="Emily Bothfeld" userId="dafff253-667d-41f7-a646-051c0c58f757" providerId="ADAL" clId="{16A1351E-C712-4F92-8701-6981DAC79D29}" dt="2026-09-06T14:51:58.905" v="1147" actId="20577"/>
          <ac:spMkLst>
            <pc:docMk/>
            <pc:sldMk cId="3691678270" sldId="891"/>
            <ac:spMk id="4" creationId="{6211DE83-55F5-CF0C-4D7B-B201E85FBF6A}"/>
          </ac:spMkLst>
        </pc:spChg>
      </pc:sldChg>
      <pc:sldChg chg="modSp mod modNotes">
        <pc:chgData name="Emily Bothfeld" userId="dafff253-667d-41f7-a646-051c0c58f757" providerId="ADAL" clId="{16A1351E-C712-4F92-8701-6981DAC79D29}" dt="2026-09-24T16:24:55.367" v="6694" actId="368"/>
        <pc:sldMkLst>
          <pc:docMk/>
          <pc:sldMk cId="3411039676" sldId="892"/>
        </pc:sldMkLst>
        <pc:spChg chg="mod">
          <ac:chgData name="Emily Bothfeld" userId="dafff253-667d-41f7-a646-051c0c58f757" providerId="ADAL" clId="{16A1351E-C712-4F92-8701-6981DAC79D29}" dt="2026-09-08T21:20:34.962" v="6194" actId="20577"/>
          <ac:spMkLst>
            <pc:docMk/>
            <pc:sldMk cId="3411039676" sldId="892"/>
            <ac:spMk id="4" creationId="{20F5652B-CBF1-BC61-A652-3860D65F8139}"/>
          </ac:spMkLst>
        </pc:spChg>
      </pc:sldChg>
      <pc:sldChg chg="modSp mod modNotes">
        <pc:chgData name="Emily Bothfeld" userId="dafff253-667d-41f7-a646-051c0c58f757" providerId="ADAL" clId="{16A1351E-C712-4F92-8701-6981DAC79D29}" dt="2026-09-24T16:24:55.367" v="6696" actId="368"/>
        <pc:sldMkLst>
          <pc:docMk/>
          <pc:sldMk cId="3703486861" sldId="893"/>
        </pc:sldMkLst>
        <pc:spChg chg="mod">
          <ac:chgData name="Emily Bothfeld" userId="dafff253-667d-41f7-a646-051c0c58f757" providerId="ADAL" clId="{16A1351E-C712-4F92-8701-6981DAC79D29}" dt="2026-09-08T21:31:28.282" v="6329" actId="27636"/>
          <ac:spMkLst>
            <pc:docMk/>
            <pc:sldMk cId="3703486861" sldId="893"/>
            <ac:spMk id="4" creationId="{AB9EB474-9EC7-D5EC-CE8D-1E27D2DEAC1F}"/>
          </ac:spMkLst>
        </pc:spChg>
      </pc:sldChg>
      <pc:sldChg chg="modSp mod">
        <pc:chgData name="Emily Bothfeld" userId="dafff253-667d-41f7-a646-051c0c58f757" providerId="ADAL" clId="{16A1351E-C712-4F92-8701-6981DAC79D29}" dt="2026-09-08T19:58:46.305" v="2998" actId="20577"/>
        <pc:sldMkLst>
          <pc:docMk/>
          <pc:sldMk cId="825895129" sldId="894"/>
        </pc:sldMkLst>
        <pc:spChg chg="mod">
          <ac:chgData name="Emily Bothfeld" userId="dafff253-667d-41f7-a646-051c0c58f757" providerId="ADAL" clId="{16A1351E-C712-4F92-8701-6981DAC79D29}" dt="2026-09-08T18:15:19.916" v="1483" actId="20577"/>
          <ac:spMkLst>
            <pc:docMk/>
            <pc:sldMk cId="825895129" sldId="894"/>
            <ac:spMk id="3" creationId="{D0D43880-04EF-FE54-D1F0-44FF562EA57A}"/>
          </ac:spMkLst>
        </pc:spChg>
        <pc:spChg chg="mod">
          <ac:chgData name="Emily Bothfeld" userId="dafff253-667d-41f7-a646-051c0c58f757" providerId="ADAL" clId="{16A1351E-C712-4F92-8701-6981DAC79D29}" dt="2026-09-08T19:58:46.305" v="2998" actId="20577"/>
          <ac:spMkLst>
            <pc:docMk/>
            <pc:sldMk cId="825895129" sldId="894"/>
            <ac:spMk id="10" creationId="{8EB34938-B8A8-1945-C567-5DC0306B99B7}"/>
          </ac:spMkLst>
        </pc:spChg>
      </pc:sldChg>
      <pc:sldChg chg="modNotes">
        <pc:chgData name="Emily Bothfeld" userId="dafff253-667d-41f7-a646-051c0c58f757" providerId="ADAL" clId="{16A1351E-C712-4F92-8701-6981DAC79D29}" dt="2026-09-24T16:24:54.781" v="6360" actId="368"/>
        <pc:sldMkLst>
          <pc:docMk/>
          <pc:sldMk cId="2047541994" sldId="895"/>
        </pc:sldMkLst>
      </pc:sldChg>
      <pc:sldChg chg="modSp mod modNotesTx">
        <pc:chgData name="Emily Bothfeld" userId="dafff253-667d-41f7-a646-051c0c58f757" providerId="ADAL" clId="{16A1351E-C712-4F92-8701-6981DAC79D29}" dt="2026-09-06T14:15:11.843" v="80" actId="20577"/>
        <pc:sldMkLst>
          <pc:docMk/>
          <pc:sldMk cId="442509095" sldId="896"/>
        </pc:sldMkLst>
        <pc:spChg chg="mod">
          <ac:chgData name="Emily Bothfeld" userId="dafff253-667d-41f7-a646-051c0c58f757" providerId="ADAL" clId="{16A1351E-C712-4F92-8701-6981DAC79D29}" dt="2026-09-06T14:15:11.843" v="80" actId="20577"/>
          <ac:spMkLst>
            <pc:docMk/>
            <pc:sldMk cId="442509095" sldId="896"/>
            <ac:spMk id="10" creationId="{065F19BC-3BF4-529E-C517-D57A32345AAE}"/>
          </ac:spMkLst>
        </pc:spChg>
      </pc:sldChg>
      <pc:sldChg chg="modSp mod modNotes">
        <pc:chgData name="Emily Bothfeld" userId="dafff253-667d-41f7-a646-051c0c58f757" providerId="ADAL" clId="{16A1351E-C712-4F92-8701-6981DAC79D29}" dt="2026-09-24T16:24:54.939" v="6434" actId="368"/>
        <pc:sldMkLst>
          <pc:docMk/>
          <pc:sldMk cId="989827176" sldId="897"/>
        </pc:sldMkLst>
        <pc:spChg chg="mod">
          <ac:chgData name="Emily Bothfeld" userId="dafff253-667d-41f7-a646-051c0c58f757" providerId="ADAL" clId="{16A1351E-C712-4F92-8701-6981DAC79D29}" dt="2026-09-06T14:44:21.021" v="598" actId="20577"/>
          <ac:spMkLst>
            <pc:docMk/>
            <pc:sldMk cId="989827176" sldId="897"/>
            <ac:spMk id="3" creationId="{BEED422E-1530-7704-0B15-FCFDF7B841EF}"/>
          </ac:spMkLst>
        </pc:spChg>
      </pc:sldChg>
      <pc:sldChg chg="modSp mod modNotes">
        <pc:chgData name="Emily Bothfeld" userId="dafff253-667d-41f7-a646-051c0c58f757" providerId="ADAL" clId="{16A1351E-C712-4F92-8701-6981DAC79D29}" dt="2026-09-24T16:24:54.923" v="6430" actId="368"/>
        <pc:sldMkLst>
          <pc:docMk/>
          <pc:sldMk cId="2365497180" sldId="898"/>
        </pc:sldMkLst>
        <pc:spChg chg="mod">
          <ac:chgData name="Emily Bothfeld" userId="dafff253-667d-41f7-a646-051c0c58f757" providerId="ADAL" clId="{16A1351E-C712-4F92-8701-6981DAC79D29}" dt="2026-09-08T20:36:18.127" v="3828" actId="20577"/>
          <ac:spMkLst>
            <pc:docMk/>
            <pc:sldMk cId="2365497180" sldId="898"/>
            <ac:spMk id="3" creationId="{083B66F5-CC3C-AADB-777A-F1DCB86E59D0}"/>
          </ac:spMkLst>
        </pc:spChg>
        <pc:spChg chg="mod">
          <ac:chgData name="Emily Bothfeld" userId="dafff253-667d-41f7-a646-051c0c58f757" providerId="ADAL" clId="{16A1351E-C712-4F92-8701-6981DAC79D29}" dt="2026-09-08T20:36:51.490" v="3857" actId="207"/>
          <ac:spMkLst>
            <pc:docMk/>
            <pc:sldMk cId="2365497180" sldId="898"/>
            <ac:spMk id="10" creationId="{BBF2144E-40F2-151A-6BAD-0DE838123659}"/>
          </ac:spMkLst>
        </pc:spChg>
      </pc:sldChg>
      <pc:sldChg chg="modSp mod ord modNotes modNotesTx">
        <pc:chgData name="Emily Bothfeld" userId="dafff253-667d-41f7-a646-051c0c58f757" providerId="ADAL" clId="{16A1351E-C712-4F92-8701-6981DAC79D29}" dt="2026-09-24T16:24:55.176" v="6580" actId="368"/>
        <pc:sldMkLst>
          <pc:docMk/>
          <pc:sldMk cId="1888839723" sldId="899"/>
        </pc:sldMkLst>
        <pc:spChg chg="mod">
          <ac:chgData name="Emily Bothfeld" userId="dafff253-667d-41f7-a646-051c0c58f757" providerId="ADAL" clId="{16A1351E-C712-4F92-8701-6981DAC79D29}" dt="2026-09-08T21:03:55.416" v="5032" actId="27636"/>
          <ac:spMkLst>
            <pc:docMk/>
            <pc:sldMk cId="1888839723" sldId="899"/>
            <ac:spMk id="3" creationId="{70396BBA-3937-BB6B-6EC8-BDF6443C8F0A}"/>
          </ac:spMkLst>
        </pc:spChg>
      </pc:sldChg>
      <pc:sldChg chg="modSp mod ord modNotes">
        <pc:chgData name="Emily Bothfeld" userId="dafff253-667d-41f7-a646-051c0c58f757" providerId="ADAL" clId="{16A1351E-C712-4F92-8701-6981DAC79D29}" dt="2026-09-24T16:24:55.274" v="6634" actId="368"/>
        <pc:sldMkLst>
          <pc:docMk/>
          <pc:sldMk cId="3189487963" sldId="900"/>
        </pc:sldMkLst>
        <pc:spChg chg="mod">
          <ac:chgData name="Emily Bothfeld" userId="dafff253-667d-41f7-a646-051c0c58f757" providerId="ADAL" clId="{16A1351E-C712-4F92-8701-6981DAC79D29}" dt="2026-09-08T21:10:00.089" v="5213" actId="27636"/>
          <ac:spMkLst>
            <pc:docMk/>
            <pc:sldMk cId="3189487963" sldId="900"/>
            <ac:spMk id="3" creationId="{DB8A2C79-C2B0-429D-9D1D-127127DCB66B}"/>
          </ac:spMkLst>
        </pc:spChg>
      </pc:sldChg>
      <pc:sldChg chg="addSp delSp modSp add del mod ord modNotes">
        <pc:chgData name="Emily Bothfeld" userId="dafff253-667d-41f7-a646-051c0c58f757" providerId="ADAL" clId="{16A1351E-C712-4F92-8701-6981DAC79D29}" dt="2026-09-24T16:24:55.129" v="6556" actId="368"/>
        <pc:sldMkLst>
          <pc:docMk/>
          <pc:sldMk cId="2372391773" sldId="901"/>
        </pc:sldMkLst>
        <pc:spChg chg="mod">
          <ac:chgData name="Emily Bothfeld" userId="dafff253-667d-41f7-a646-051c0c58f757" providerId="ADAL" clId="{16A1351E-C712-4F92-8701-6981DAC79D29}" dt="2026-09-06T15:07:49.406" v="1443" actId="20577"/>
          <ac:spMkLst>
            <pc:docMk/>
            <pc:sldMk cId="2372391773" sldId="901"/>
            <ac:spMk id="3" creationId="{33D9722F-8443-90E1-D96C-A97CC20D0CC6}"/>
          </ac:spMkLst>
        </pc:spChg>
        <pc:spChg chg="mod">
          <ac:chgData name="Emily Bothfeld" userId="dafff253-667d-41f7-a646-051c0c58f757" providerId="ADAL" clId="{16A1351E-C712-4F92-8701-6981DAC79D29}" dt="2026-09-08T20:53:56.444" v="4890" actId="20577"/>
          <ac:spMkLst>
            <pc:docMk/>
            <pc:sldMk cId="2372391773" sldId="901"/>
            <ac:spMk id="4" creationId="{B60823A0-2F9B-D41C-FE6B-7DE420BDC6DF}"/>
          </ac:spMkLst>
        </pc:spChg>
        <pc:picChg chg="add del mod">
          <ac:chgData name="Emily Bothfeld" userId="dafff253-667d-41f7-a646-051c0c58f757" providerId="ADAL" clId="{16A1351E-C712-4F92-8701-6981DAC79D29}" dt="2026-09-08T20:54:51.246" v="4968" actId="478"/>
          <ac:picMkLst>
            <pc:docMk/>
            <pc:sldMk cId="2372391773" sldId="901"/>
            <ac:picMk id="5" creationId="{C479A967-8FCB-A0C4-6758-F60A67D71039}"/>
          </ac:picMkLst>
        </pc:picChg>
      </pc:sldChg>
      <pc:sldChg chg="modSp add mod">
        <pc:chgData name="Emily Bothfeld" userId="dafff253-667d-41f7-a646-051c0c58f757" providerId="ADAL" clId="{16A1351E-C712-4F92-8701-6981DAC79D29}" dt="2026-09-08T19:10:08.762" v="2040" actId="20577"/>
        <pc:sldMkLst>
          <pc:docMk/>
          <pc:sldMk cId="3956868944" sldId="902"/>
        </pc:sldMkLst>
        <pc:spChg chg="mod">
          <ac:chgData name="Emily Bothfeld" userId="dafff253-667d-41f7-a646-051c0c58f757" providerId="ADAL" clId="{16A1351E-C712-4F92-8701-6981DAC79D29}" dt="2026-09-06T14:37:08.451" v="473" actId="20577"/>
          <ac:spMkLst>
            <pc:docMk/>
            <pc:sldMk cId="3956868944" sldId="902"/>
            <ac:spMk id="3" creationId="{A3946B8B-B869-D51A-07AD-D4DA5D1E9A30}"/>
          </ac:spMkLst>
        </pc:spChg>
        <pc:spChg chg="mod">
          <ac:chgData name="Emily Bothfeld" userId="dafff253-667d-41f7-a646-051c0c58f757" providerId="ADAL" clId="{16A1351E-C712-4F92-8701-6981DAC79D29}" dt="2026-09-08T19:10:08.762" v="2040" actId="20577"/>
          <ac:spMkLst>
            <pc:docMk/>
            <pc:sldMk cId="3956868944" sldId="902"/>
            <ac:spMk id="10" creationId="{3EB750D6-FCCA-E0F1-7498-D00458C5D02F}"/>
          </ac:spMkLst>
        </pc:spChg>
      </pc:sldChg>
      <pc:sldChg chg="addSp modSp add mod modNotes">
        <pc:chgData name="Emily Bothfeld" userId="dafff253-667d-41f7-a646-051c0c58f757" providerId="ADAL" clId="{16A1351E-C712-4F92-8701-6981DAC79D29}" dt="2026-09-24T16:24:55.129" v="6558" actId="368"/>
        <pc:sldMkLst>
          <pc:docMk/>
          <pc:sldMk cId="2560490293" sldId="903"/>
        </pc:sldMkLst>
        <pc:spChg chg="add mod">
          <ac:chgData name="Emily Bothfeld" userId="dafff253-667d-41f7-a646-051c0c58f757" providerId="ADAL" clId="{16A1351E-C712-4F92-8701-6981DAC79D29}" dt="2026-09-08T19:18:42.335" v="2096" actId="14826"/>
          <ac:spMkLst>
            <pc:docMk/>
            <pc:sldMk cId="2560490293" sldId="903"/>
            <ac:spMk id="2" creationId="{D2AEA394-A702-6479-CFEC-3EFC7CCBDDC2}"/>
          </ac:spMkLst>
        </pc:spChg>
        <pc:spChg chg="mod">
          <ac:chgData name="Emily Bothfeld" userId="dafff253-667d-41f7-a646-051c0c58f757" providerId="ADAL" clId="{16A1351E-C712-4F92-8701-6981DAC79D29}" dt="2026-09-08T19:18:51.109" v="2097" actId="20577"/>
          <ac:spMkLst>
            <pc:docMk/>
            <pc:sldMk cId="2560490293" sldId="903"/>
            <ac:spMk id="3" creationId="{2A744891-BC4E-4919-A97C-0D936F607021}"/>
          </ac:spMkLst>
        </pc:spChg>
        <pc:spChg chg="mod">
          <ac:chgData name="Emily Bothfeld" userId="dafff253-667d-41f7-a646-051c0c58f757" providerId="ADAL" clId="{16A1351E-C712-4F92-8701-6981DAC79D29}" dt="2026-09-08T20:55:01.484" v="4984" actId="20577"/>
          <ac:spMkLst>
            <pc:docMk/>
            <pc:sldMk cId="2560490293" sldId="903"/>
            <ac:spMk id="4" creationId="{CA2CED05-466F-5CB8-7580-B93F153421AC}"/>
          </ac:spMkLst>
        </pc:spChg>
        <pc:picChg chg="mod">
          <ac:chgData name="Emily Bothfeld" userId="dafff253-667d-41f7-a646-051c0c58f757" providerId="ADAL" clId="{16A1351E-C712-4F92-8701-6981DAC79D29}" dt="2026-09-08T19:18:42.335" v="2096" actId="14826"/>
          <ac:picMkLst>
            <pc:docMk/>
            <pc:sldMk cId="2560490293" sldId="903"/>
            <ac:picMk id="5" creationId="{EFF271AD-9DE1-FBC7-801A-F5EFE36ED98C}"/>
          </ac:picMkLst>
        </pc:picChg>
      </pc:sldChg>
      <pc:sldChg chg="modSp add mod modNotes">
        <pc:chgData name="Emily Bothfeld" userId="dafff253-667d-41f7-a646-051c0c58f757" providerId="ADAL" clId="{16A1351E-C712-4F92-8701-6981DAC79D29}" dt="2026-09-24T16:24:55.208" v="6606" actId="368"/>
        <pc:sldMkLst>
          <pc:docMk/>
          <pc:sldMk cId="166182744" sldId="904"/>
        </pc:sldMkLst>
        <pc:spChg chg="mod">
          <ac:chgData name="Emily Bothfeld" userId="dafff253-667d-41f7-a646-051c0c58f757" providerId="ADAL" clId="{16A1351E-C712-4F92-8701-6981DAC79D29}" dt="2026-09-08T19:25:20.949" v="2184" actId="20577"/>
          <ac:spMkLst>
            <pc:docMk/>
            <pc:sldMk cId="166182744" sldId="904"/>
            <ac:spMk id="17" creationId="{F39B671F-B0C1-7E75-0934-0D880664DFDB}"/>
          </ac:spMkLst>
        </pc:spChg>
      </pc:sldChg>
      <pc:sldChg chg="modSp add mod modNotes">
        <pc:chgData name="Emily Bothfeld" userId="dafff253-667d-41f7-a646-051c0c58f757" providerId="ADAL" clId="{16A1351E-C712-4F92-8701-6981DAC79D29}" dt="2026-09-24T16:24:55.320" v="6666" actId="368"/>
        <pc:sldMkLst>
          <pc:docMk/>
          <pc:sldMk cId="3945342952" sldId="905"/>
        </pc:sldMkLst>
        <pc:spChg chg="mod">
          <ac:chgData name="Emily Bothfeld" userId="dafff253-667d-41f7-a646-051c0c58f757" providerId="ADAL" clId="{16A1351E-C712-4F92-8701-6981DAC79D29}" dt="2026-09-08T19:54:43.322" v="2727" actId="20577"/>
          <ac:spMkLst>
            <pc:docMk/>
            <pc:sldMk cId="3945342952" sldId="905"/>
            <ac:spMk id="3" creationId="{DD071B29-1D93-5B95-6F01-D5000769367E}"/>
          </ac:spMkLst>
        </pc:spChg>
        <pc:picChg chg="mod">
          <ac:chgData name="Emily Bothfeld" userId="dafff253-667d-41f7-a646-051c0c58f757" providerId="ADAL" clId="{16A1351E-C712-4F92-8701-6981DAC79D29}" dt="2026-09-08T19:55:16.327" v="2728" actId="14826"/>
          <ac:picMkLst>
            <pc:docMk/>
            <pc:sldMk cId="3945342952" sldId="905"/>
            <ac:picMk id="6" creationId="{8E98CE61-7CD9-FCD4-195E-332E6CD3A33E}"/>
          </ac:picMkLst>
        </pc:picChg>
      </pc:sldChg>
      <pc:sldChg chg="modSp add mod modNotes">
        <pc:chgData name="Emily Bothfeld" userId="dafff253-667d-41f7-a646-051c0c58f757" providerId="ADAL" clId="{16A1351E-C712-4F92-8701-6981DAC79D29}" dt="2026-09-24T16:24:55.320" v="6668" actId="368"/>
        <pc:sldMkLst>
          <pc:docMk/>
          <pc:sldMk cId="860545089" sldId="906"/>
        </pc:sldMkLst>
        <pc:spChg chg="mod">
          <ac:chgData name="Emily Bothfeld" userId="dafff253-667d-41f7-a646-051c0c58f757" providerId="ADAL" clId="{16A1351E-C712-4F92-8701-6981DAC79D29}" dt="2026-09-08T19:55:32.118" v="2756" actId="20577"/>
          <ac:spMkLst>
            <pc:docMk/>
            <pc:sldMk cId="860545089" sldId="906"/>
            <ac:spMk id="3" creationId="{BEC32D9D-420D-1FE8-6B51-503AD34BAF2C}"/>
          </ac:spMkLst>
        </pc:spChg>
        <pc:spChg chg="mod">
          <ac:chgData name="Emily Bothfeld" userId="dafff253-667d-41f7-a646-051c0c58f757" providerId="ADAL" clId="{16A1351E-C712-4F92-8701-6981DAC79D29}" dt="2026-09-08T19:55:51.885" v="2761" actId="20577"/>
          <ac:spMkLst>
            <pc:docMk/>
            <pc:sldMk cId="860545089" sldId="906"/>
            <ac:spMk id="4" creationId="{F41F614D-A817-00F7-F0D8-738AB4C04BB7}"/>
          </ac:spMkLst>
        </pc:spChg>
      </pc:sldChg>
      <pc:sldChg chg="modSp add mod modNotes">
        <pc:chgData name="Emily Bothfeld" userId="dafff253-667d-41f7-a646-051c0c58f757" providerId="ADAL" clId="{16A1351E-C712-4F92-8701-6981DAC79D29}" dt="2026-09-24T16:24:55.320" v="6670" actId="368"/>
        <pc:sldMkLst>
          <pc:docMk/>
          <pc:sldMk cId="2413944459" sldId="907"/>
        </pc:sldMkLst>
        <pc:spChg chg="mod">
          <ac:chgData name="Emily Bothfeld" userId="dafff253-667d-41f7-a646-051c0c58f757" providerId="ADAL" clId="{16A1351E-C712-4F92-8701-6981DAC79D29}" dt="2026-09-08T19:56:02.460" v="2789" actId="20577"/>
          <ac:spMkLst>
            <pc:docMk/>
            <pc:sldMk cId="2413944459" sldId="907"/>
            <ac:spMk id="3" creationId="{0E57592E-DAB8-3630-45F6-64F84F89A805}"/>
          </ac:spMkLst>
        </pc:spChg>
        <pc:spChg chg="mod">
          <ac:chgData name="Emily Bothfeld" userId="dafff253-667d-41f7-a646-051c0c58f757" providerId="ADAL" clId="{16A1351E-C712-4F92-8701-6981DAC79D29}" dt="2026-09-08T19:56:33.351" v="2809" actId="27636"/>
          <ac:spMkLst>
            <pc:docMk/>
            <pc:sldMk cId="2413944459" sldId="907"/>
            <ac:spMk id="4" creationId="{6D70B461-C17A-AFF1-E43A-690DBFCC3498}"/>
          </ac:spMkLst>
        </pc:spChg>
      </pc:sldChg>
      <pc:sldChg chg="modSp add mod modNotes">
        <pc:chgData name="Emily Bothfeld" userId="dafff253-667d-41f7-a646-051c0c58f757" providerId="ADAL" clId="{16A1351E-C712-4F92-8701-6981DAC79D29}" dt="2026-09-24T16:24:55.335" v="6672" actId="368"/>
        <pc:sldMkLst>
          <pc:docMk/>
          <pc:sldMk cId="607077297" sldId="908"/>
        </pc:sldMkLst>
        <pc:spChg chg="mod">
          <ac:chgData name="Emily Bothfeld" userId="dafff253-667d-41f7-a646-051c0c58f757" providerId="ADAL" clId="{16A1351E-C712-4F92-8701-6981DAC79D29}" dt="2026-09-08T19:56:48.243" v="2839" actId="20577"/>
          <ac:spMkLst>
            <pc:docMk/>
            <pc:sldMk cId="607077297" sldId="908"/>
            <ac:spMk id="3" creationId="{30B3615C-7F4C-D247-029C-1597600D6F12}"/>
          </ac:spMkLst>
        </pc:spChg>
        <pc:spChg chg="mod">
          <ac:chgData name="Emily Bothfeld" userId="dafff253-667d-41f7-a646-051c0c58f757" providerId="ADAL" clId="{16A1351E-C712-4F92-8701-6981DAC79D29}" dt="2026-09-08T19:57:07.743" v="2851" actId="20577"/>
          <ac:spMkLst>
            <pc:docMk/>
            <pc:sldMk cId="607077297" sldId="908"/>
            <ac:spMk id="4" creationId="{23EF67F1-12D1-F78E-E005-618422A21575}"/>
          </ac:spMkLst>
        </pc:spChg>
      </pc:sldChg>
      <pc:sldChg chg="modSp add mod modNotes">
        <pc:chgData name="Emily Bothfeld" userId="dafff253-667d-41f7-a646-051c0c58f757" providerId="ADAL" clId="{16A1351E-C712-4F92-8701-6981DAC79D29}" dt="2026-09-24T16:24:55.335" v="6674" actId="368"/>
        <pc:sldMkLst>
          <pc:docMk/>
          <pc:sldMk cId="2752284229" sldId="909"/>
        </pc:sldMkLst>
        <pc:spChg chg="mod">
          <ac:chgData name="Emily Bothfeld" userId="dafff253-667d-41f7-a646-051c0c58f757" providerId="ADAL" clId="{16A1351E-C712-4F92-8701-6981DAC79D29}" dt="2026-09-08T19:57:18.536" v="2883" actId="20577"/>
          <ac:spMkLst>
            <pc:docMk/>
            <pc:sldMk cId="2752284229" sldId="909"/>
            <ac:spMk id="3" creationId="{26653C74-9570-FE19-E666-EE73D19FD460}"/>
          </ac:spMkLst>
        </pc:spChg>
        <pc:spChg chg="mod">
          <ac:chgData name="Emily Bothfeld" userId="dafff253-667d-41f7-a646-051c0c58f757" providerId="ADAL" clId="{16A1351E-C712-4F92-8701-6981DAC79D29}" dt="2026-09-08T19:57:44.690" v="2895" actId="27636"/>
          <ac:spMkLst>
            <pc:docMk/>
            <pc:sldMk cId="2752284229" sldId="909"/>
            <ac:spMk id="4" creationId="{EDACF681-65A3-A5E1-EA20-B27B87EAB64D}"/>
          </ac:spMkLst>
        </pc:spChg>
      </pc:sldChg>
      <pc:sldChg chg="modSp add mod modNotes">
        <pc:chgData name="Emily Bothfeld" userId="dafff253-667d-41f7-a646-051c0c58f757" providerId="ADAL" clId="{16A1351E-C712-4F92-8701-6981DAC79D29}" dt="2026-09-24T16:24:55.335" v="6676" actId="368"/>
        <pc:sldMkLst>
          <pc:docMk/>
          <pc:sldMk cId="983585578" sldId="910"/>
        </pc:sldMkLst>
        <pc:spChg chg="mod">
          <ac:chgData name="Emily Bothfeld" userId="dafff253-667d-41f7-a646-051c0c58f757" providerId="ADAL" clId="{16A1351E-C712-4F92-8701-6981DAC79D29}" dt="2026-09-08T19:57:58.960" v="2929" actId="20577"/>
          <ac:spMkLst>
            <pc:docMk/>
            <pc:sldMk cId="983585578" sldId="910"/>
            <ac:spMk id="3" creationId="{2EC74C7E-2729-F3D1-243C-A208C258B5C0}"/>
          </ac:spMkLst>
        </pc:spChg>
        <pc:spChg chg="mod">
          <ac:chgData name="Emily Bothfeld" userId="dafff253-667d-41f7-a646-051c0c58f757" providerId="ADAL" clId="{16A1351E-C712-4F92-8701-6981DAC79D29}" dt="2026-09-08T21:29:08.463" v="6279" actId="20577"/>
          <ac:spMkLst>
            <pc:docMk/>
            <pc:sldMk cId="983585578" sldId="910"/>
            <ac:spMk id="4" creationId="{C20877D7-1476-1157-6782-2295B7EAECF1}"/>
          </ac:spMkLst>
        </pc:spChg>
      </pc:sldChg>
      <pc:sldChg chg="modSp add mod">
        <pc:chgData name="Emily Bothfeld" userId="dafff253-667d-41f7-a646-051c0c58f757" providerId="ADAL" clId="{16A1351E-C712-4F92-8701-6981DAC79D29}" dt="2026-09-08T20:02:36.513" v="3058" actId="20577"/>
        <pc:sldMkLst>
          <pc:docMk/>
          <pc:sldMk cId="2901686078" sldId="911"/>
        </pc:sldMkLst>
        <pc:spChg chg="mod">
          <ac:chgData name="Emily Bothfeld" userId="dafff253-667d-41f7-a646-051c0c58f757" providerId="ADAL" clId="{16A1351E-C712-4F92-8701-6981DAC79D29}" dt="2026-09-08T20:02:09.565" v="3036" actId="20577"/>
          <ac:spMkLst>
            <pc:docMk/>
            <pc:sldMk cId="2901686078" sldId="911"/>
            <ac:spMk id="3" creationId="{C273F259-E0B8-0015-0B20-4B2B2EAEF7FB}"/>
          </ac:spMkLst>
        </pc:spChg>
        <pc:spChg chg="mod">
          <ac:chgData name="Emily Bothfeld" userId="dafff253-667d-41f7-a646-051c0c58f757" providerId="ADAL" clId="{16A1351E-C712-4F92-8701-6981DAC79D29}" dt="2026-09-08T20:02:36.513" v="3058" actId="20577"/>
          <ac:spMkLst>
            <pc:docMk/>
            <pc:sldMk cId="2901686078" sldId="911"/>
            <ac:spMk id="10" creationId="{37685469-59AA-0F86-2769-8EA7F99811F5}"/>
          </ac:spMkLst>
        </pc:spChg>
      </pc:sldChg>
      <pc:sldChg chg="modSp add mod modNotes">
        <pc:chgData name="Emily Bothfeld" userId="dafff253-667d-41f7-a646-051c0c58f757" providerId="ADAL" clId="{16A1351E-C712-4F92-8701-6981DAC79D29}" dt="2026-09-24T16:24:54.892" v="6408" actId="368"/>
        <pc:sldMkLst>
          <pc:docMk/>
          <pc:sldMk cId="1659863119" sldId="912"/>
        </pc:sldMkLst>
        <pc:spChg chg="mod">
          <ac:chgData name="Emily Bothfeld" userId="dafff253-667d-41f7-a646-051c0c58f757" providerId="ADAL" clId="{16A1351E-C712-4F92-8701-6981DAC79D29}" dt="2026-09-08T20:31:25.472" v="3278" actId="115"/>
          <ac:spMkLst>
            <pc:docMk/>
            <pc:sldMk cId="1659863119" sldId="912"/>
            <ac:spMk id="10" creationId="{17483839-F62A-97EF-054B-323145914B3F}"/>
          </ac:spMkLst>
        </pc:spChg>
      </pc:sldChg>
      <pc:sldChg chg="modSp add mod ord modNotes">
        <pc:chgData name="Emily Bothfeld" userId="dafff253-667d-41f7-a646-051c0c58f757" providerId="ADAL" clId="{16A1351E-C712-4F92-8701-6981DAC79D29}" dt="2026-09-24T16:24:54.892" v="6406" actId="368"/>
        <pc:sldMkLst>
          <pc:docMk/>
          <pc:sldMk cId="3085273960" sldId="913"/>
        </pc:sldMkLst>
        <pc:spChg chg="mod">
          <ac:chgData name="Emily Bothfeld" userId="dafff253-667d-41f7-a646-051c0c58f757" providerId="ADAL" clId="{16A1351E-C712-4F92-8701-6981DAC79D29}" dt="2026-09-08T20:31:17.973" v="3275" actId="113"/>
          <ac:spMkLst>
            <pc:docMk/>
            <pc:sldMk cId="3085273960" sldId="913"/>
            <ac:spMk id="10" creationId="{DD0EEBE3-701B-F46E-C8EC-B570D6F2E21B}"/>
          </ac:spMkLst>
        </pc:spChg>
      </pc:sldChg>
      <pc:sldChg chg="modSp add mod modNotes">
        <pc:chgData name="Emily Bothfeld" userId="dafff253-667d-41f7-a646-051c0c58f757" providerId="ADAL" clId="{16A1351E-C712-4F92-8701-6981DAC79D29}" dt="2026-09-24T16:24:54.939" v="6432" actId="368"/>
        <pc:sldMkLst>
          <pc:docMk/>
          <pc:sldMk cId="3309820352" sldId="914"/>
        </pc:sldMkLst>
        <pc:spChg chg="mod">
          <ac:chgData name="Emily Bothfeld" userId="dafff253-667d-41f7-a646-051c0c58f757" providerId="ADAL" clId="{16A1351E-C712-4F92-8701-6981DAC79D29}" dt="2026-09-08T20:36:33.631" v="3850" actId="20577"/>
          <ac:spMkLst>
            <pc:docMk/>
            <pc:sldMk cId="3309820352" sldId="914"/>
            <ac:spMk id="3" creationId="{720DA91B-8B35-0F44-4EA7-E28E0E35C9DF}"/>
          </ac:spMkLst>
        </pc:spChg>
        <pc:spChg chg="mod">
          <ac:chgData name="Emily Bothfeld" userId="dafff253-667d-41f7-a646-051c0c58f757" providerId="ADAL" clId="{16A1351E-C712-4F92-8701-6981DAC79D29}" dt="2026-09-08T20:36:44.264" v="3856" actId="20577"/>
          <ac:spMkLst>
            <pc:docMk/>
            <pc:sldMk cId="3309820352" sldId="914"/>
            <ac:spMk id="10" creationId="{C8EC18FF-8F6B-ABF2-31A5-A84E9CD6EA5A}"/>
          </ac:spMkLst>
        </pc:spChg>
      </pc:sldChg>
      <pc:sldChg chg="modSp add mod modNotes">
        <pc:chgData name="Emily Bothfeld" userId="dafff253-667d-41f7-a646-051c0c58f757" providerId="ADAL" clId="{16A1351E-C712-4F92-8701-6981DAC79D29}" dt="2026-09-24T16:24:55.129" v="6554" actId="368"/>
        <pc:sldMkLst>
          <pc:docMk/>
          <pc:sldMk cId="2596858823" sldId="915"/>
        </pc:sldMkLst>
        <pc:spChg chg="mod">
          <ac:chgData name="Emily Bothfeld" userId="dafff253-667d-41f7-a646-051c0c58f757" providerId="ADAL" clId="{16A1351E-C712-4F92-8701-6981DAC79D29}" dt="2026-09-08T20:51:10.610" v="4866" actId="20577"/>
          <ac:spMkLst>
            <pc:docMk/>
            <pc:sldMk cId="2596858823" sldId="915"/>
            <ac:spMk id="3" creationId="{A7646182-CF23-FFEF-D9AA-828BB17E7904}"/>
          </ac:spMkLst>
        </pc:spChg>
        <pc:spChg chg="mod">
          <ac:chgData name="Emily Bothfeld" userId="dafff253-667d-41f7-a646-051c0c58f757" providerId="ADAL" clId="{16A1351E-C712-4F92-8701-6981DAC79D29}" dt="2026-09-08T20:50:30.524" v="4853" actId="20577"/>
          <ac:spMkLst>
            <pc:docMk/>
            <pc:sldMk cId="2596858823" sldId="915"/>
            <ac:spMk id="4" creationId="{DC50431D-7DCF-023B-534F-0C32B0D72ED7}"/>
          </ac:spMkLst>
        </pc:spChg>
      </pc:sldChg>
      <pc:sldChg chg="modSp add mod modNotes modNotesTx">
        <pc:chgData name="Emily Bothfeld" userId="dafff253-667d-41f7-a646-051c0c58f757" providerId="ADAL" clId="{16A1351E-C712-4F92-8701-6981DAC79D29}" dt="2026-09-24T16:24:55.178" v="6582" actId="368"/>
        <pc:sldMkLst>
          <pc:docMk/>
          <pc:sldMk cId="3358733740" sldId="916"/>
        </pc:sldMkLst>
        <pc:spChg chg="mod">
          <ac:chgData name="Emily Bothfeld" userId="dafff253-667d-41f7-a646-051c0c58f757" providerId="ADAL" clId="{16A1351E-C712-4F92-8701-6981DAC79D29}" dt="2026-09-08T21:04:27.480" v="5036" actId="11"/>
          <ac:spMkLst>
            <pc:docMk/>
            <pc:sldMk cId="3358733740" sldId="916"/>
            <ac:spMk id="3" creationId="{8A57D846-8757-BB6E-81E0-D56541232A02}"/>
          </ac:spMkLst>
        </pc:spChg>
      </pc:sldChg>
      <pc:sldChg chg="modSp add mod modNotes">
        <pc:chgData name="Emily Bothfeld" userId="dafff253-667d-41f7-a646-051c0c58f757" providerId="ADAL" clId="{16A1351E-C712-4F92-8701-6981DAC79D29}" dt="2026-09-24T16:24:55.278" v="6636" actId="368"/>
        <pc:sldMkLst>
          <pc:docMk/>
          <pc:sldMk cId="13411742" sldId="917"/>
        </pc:sldMkLst>
        <pc:spChg chg="mod">
          <ac:chgData name="Emily Bothfeld" userId="dafff253-667d-41f7-a646-051c0c58f757" providerId="ADAL" clId="{16A1351E-C712-4F92-8701-6981DAC79D29}" dt="2026-09-08T21:10:13.302" v="5216" actId="11"/>
          <ac:spMkLst>
            <pc:docMk/>
            <pc:sldMk cId="13411742" sldId="917"/>
            <ac:spMk id="3" creationId="{7AA94B3A-C82F-614C-3684-E75D46495671}"/>
          </ac:spMkLst>
        </pc:spChg>
      </pc:sldChg>
      <pc:sldChg chg="modSp add mod modNotes">
        <pc:chgData name="Emily Bothfeld" userId="dafff253-667d-41f7-a646-051c0c58f757" providerId="ADAL" clId="{16A1351E-C712-4F92-8701-6981DAC79D29}" dt="2026-09-24T16:24:55.383" v="6708" actId="368"/>
        <pc:sldMkLst>
          <pc:docMk/>
          <pc:sldMk cId="3749055430" sldId="918"/>
        </pc:sldMkLst>
        <pc:spChg chg="mod">
          <ac:chgData name="Emily Bothfeld" userId="dafff253-667d-41f7-a646-051c0c58f757" providerId="ADAL" clId="{16A1351E-C712-4F92-8701-6981DAC79D29}" dt="2026-09-08T21:22:24.038" v="6210" actId="27636"/>
          <ac:spMkLst>
            <pc:docMk/>
            <pc:sldMk cId="3749055430" sldId="918"/>
            <ac:spMk id="4" creationId="{619002AF-FA93-C96C-CAB5-7C4ECF4C7554}"/>
          </ac:spMkLst>
        </pc:spChg>
      </pc:sldChg>
      <pc:sldChg chg="modSp add mod modNotes">
        <pc:chgData name="Emily Bothfeld" userId="dafff253-667d-41f7-a646-051c0c58f757" providerId="ADAL" clId="{16A1351E-C712-4F92-8701-6981DAC79D29}" dt="2026-09-24T16:24:55.383" v="6710" actId="368"/>
        <pc:sldMkLst>
          <pc:docMk/>
          <pc:sldMk cId="591358251" sldId="919"/>
        </pc:sldMkLst>
        <pc:spChg chg="mod">
          <ac:chgData name="Emily Bothfeld" userId="dafff253-667d-41f7-a646-051c0c58f757" providerId="ADAL" clId="{16A1351E-C712-4F92-8701-6981DAC79D29}" dt="2026-09-08T21:22:43.543" v="6241" actId="20577"/>
          <ac:spMkLst>
            <pc:docMk/>
            <pc:sldMk cId="591358251" sldId="919"/>
            <ac:spMk id="3" creationId="{099BE47B-63FC-25BF-C217-0B327166D575}"/>
          </ac:spMkLst>
        </pc:spChg>
        <pc:spChg chg="mod">
          <ac:chgData name="Emily Bothfeld" userId="dafff253-667d-41f7-a646-051c0c58f757" providerId="ADAL" clId="{16A1351E-C712-4F92-8701-6981DAC79D29}" dt="2026-09-08T21:23:30.245" v="6268" actId="27636"/>
          <ac:spMkLst>
            <pc:docMk/>
            <pc:sldMk cId="591358251" sldId="919"/>
            <ac:spMk id="4" creationId="{4C557088-8B25-0ADC-3F0C-688AB6ED7F06}"/>
          </ac:spMkLst>
        </pc:spChg>
      </pc:sldChg>
      <pc:sldChg chg="modSp add mod modNotes">
        <pc:chgData name="Emily Bothfeld" userId="dafff253-667d-41f7-a646-051c0c58f757" providerId="ADAL" clId="{16A1351E-C712-4F92-8701-6981DAC79D29}" dt="2026-09-24T16:24:55.398" v="6712" actId="368"/>
        <pc:sldMkLst>
          <pc:docMk/>
          <pc:sldMk cId="1108288819" sldId="920"/>
        </pc:sldMkLst>
        <pc:spChg chg="mod">
          <ac:chgData name="Emily Bothfeld" userId="dafff253-667d-41f7-a646-051c0c58f757" providerId="ADAL" clId="{16A1351E-C712-4F92-8701-6981DAC79D29}" dt="2026-09-08T21:23:40.925" v="6271" actId="11"/>
          <ac:spMkLst>
            <pc:docMk/>
            <pc:sldMk cId="1108288819" sldId="920"/>
            <ac:spMk id="4" creationId="{617877C3-246C-E977-DA48-141A77857BB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66D890-01E7-41A0-A121-29DD9FDC3FAC}" type="doc">
      <dgm:prSet loTypeId="urn:microsoft.com/office/officeart/2005/8/layout/default" loCatId="list" qsTypeId="urn:microsoft.com/office/officeart/2005/8/quickstyle/simple1#3" qsCatId="simple" csTypeId="urn:microsoft.com/office/officeart/2005/8/colors/accent1_2#3" csCatId="accent1" phldr="1"/>
      <dgm:spPr/>
      <dgm:t>
        <a:bodyPr/>
        <a:lstStyle/>
        <a:p>
          <a:endParaRPr lang="en-US"/>
        </a:p>
      </dgm:t>
    </dgm:pt>
    <dgm:pt modelId="{A772B726-8C23-4849-AFE7-B8B07CCAC6EF}">
      <dgm:prSet phldrT="[Text]"/>
      <dgm:spPr/>
      <dgm:t>
        <a:bodyPr/>
        <a:lstStyle/>
        <a:p>
          <a:r>
            <a:rPr lang="en-US" dirty="0">
              <a:latin typeface="Helvetica LT Std Light" panose="020B0403020202020204" pitchFamily="34" charset="0"/>
            </a:rPr>
            <a:t>Medical evidence</a:t>
          </a:r>
        </a:p>
      </dgm:t>
    </dgm:pt>
    <dgm:pt modelId="{98C968E9-5D1B-4875-8805-49E537D2A7A6}" type="parTrans" cxnId="{565E353A-A84A-467E-BA25-A302BF07E5F9}">
      <dgm:prSet/>
      <dgm:spPr/>
      <dgm:t>
        <a:bodyPr/>
        <a:lstStyle/>
        <a:p>
          <a:endParaRPr lang="en-US"/>
        </a:p>
      </dgm:t>
    </dgm:pt>
    <dgm:pt modelId="{50AAA954-0EFC-4318-ACEE-AA881C5A542A}" type="sibTrans" cxnId="{565E353A-A84A-467E-BA25-A302BF07E5F9}">
      <dgm:prSet/>
      <dgm:spPr/>
      <dgm:t>
        <a:bodyPr/>
        <a:lstStyle/>
        <a:p>
          <a:endParaRPr lang="en-US"/>
        </a:p>
      </dgm:t>
    </dgm:pt>
    <dgm:pt modelId="{FA40FBD2-E6B8-4E4F-8E25-6AC7F016AF9C}">
      <dgm:prSet phldrT="[Text]"/>
      <dgm:spPr/>
      <dgm:t>
        <a:bodyPr/>
        <a:lstStyle/>
        <a:p>
          <a:r>
            <a:rPr lang="en-US" dirty="0">
              <a:latin typeface="Helvetica LT Std Light" panose="020B0403020202020204" pitchFamily="34" charset="0"/>
            </a:rPr>
            <a:t>Swipe cards</a:t>
          </a:r>
        </a:p>
      </dgm:t>
    </dgm:pt>
    <dgm:pt modelId="{9E82C5E8-62E6-435A-B726-AE45983AD95A}" type="parTrans" cxnId="{92675808-BD85-4E97-AB00-AF706C5AF559}">
      <dgm:prSet/>
      <dgm:spPr/>
      <dgm:t>
        <a:bodyPr/>
        <a:lstStyle/>
        <a:p>
          <a:endParaRPr lang="en-US"/>
        </a:p>
      </dgm:t>
    </dgm:pt>
    <dgm:pt modelId="{9DC6BA08-2789-4E55-A692-3E21A50267F5}" type="sibTrans" cxnId="{92675808-BD85-4E97-AB00-AF706C5AF559}">
      <dgm:prSet/>
      <dgm:spPr/>
      <dgm:t>
        <a:bodyPr/>
        <a:lstStyle/>
        <a:p>
          <a:endParaRPr lang="en-US"/>
        </a:p>
      </dgm:t>
    </dgm:pt>
    <dgm:pt modelId="{AC5B2C96-71E2-4B27-9800-627B6811085C}">
      <dgm:prSet phldrT="[Text]"/>
      <dgm:spPr/>
      <dgm:t>
        <a:bodyPr/>
        <a:lstStyle/>
        <a:p>
          <a:r>
            <a:rPr lang="en-US" dirty="0">
              <a:latin typeface="Helvetica LT Std Light" panose="020B0403020202020204" pitchFamily="34" charset="0"/>
            </a:rPr>
            <a:t>Emails</a:t>
          </a:r>
        </a:p>
      </dgm:t>
    </dgm:pt>
    <dgm:pt modelId="{50011146-440C-4D4A-9439-66477EA63444}" type="parTrans" cxnId="{1A7FEB6E-A85D-44AF-B200-1935E1E80059}">
      <dgm:prSet/>
      <dgm:spPr/>
      <dgm:t>
        <a:bodyPr/>
        <a:lstStyle/>
        <a:p>
          <a:endParaRPr lang="en-US"/>
        </a:p>
      </dgm:t>
    </dgm:pt>
    <dgm:pt modelId="{5A40321E-D0A7-4618-B40C-75E9C3109891}" type="sibTrans" cxnId="{1A7FEB6E-A85D-44AF-B200-1935E1E80059}">
      <dgm:prSet/>
      <dgm:spPr/>
      <dgm:t>
        <a:bodyPr/>
        <a:lstStyle/>
        <a:p>
          <a:endParaRPr lang="en-US"/>
        </a:p>
      </dgm:t>
    </dgm:pt>
    <dgm:pt modelId="{2078C570-6872-4C1D-AE2D-A0BB1F8C2814}">
      <dgm:prSet phldrT="[Text]"/>
      <dgm:spPr/>
      <dgm:t>
        <a:bodyPr/>
        <a:lstStyle/>
        <a:p>
          <a:r>
            <a:rPr lang="en-US" dirty="0">
              <a:latin typeface="Helvetica LT Std Light" panose="020B0403020202020204" pitchFamily="34" charset="0"/>
            </a:rPr>
            <a:t>Phone records</a:t>
          </a:r>
        </a:p>
      </dgm:t>
    </dgm:pt>
    <dgm:pt modelId="{23F12C27-DBE3-4223-B61C-4968A6094123}" type="parTrans" cxnId="{99F6D813-7371-4D94-BBFF-283CBC2ECC34}">
      <dgm:prSet/>
      <dgm:spPr/>
      <dgm:t>
        <a:bodyPr/>
        <a:lstStyle/>
        <a:p>
          <a:endParaRPr lang="en-US"/>
        </a:p>
      </dgm:t>
    </dgm:pt>
    <dgm:pt modelId="{C1DEB502-23FC-4CA2-B9C7-823E2A9A4DD0}" type="sibTrans" cxnId="{99F6D813-7371-4D94-BBFF-283CBC2ECC34}">
      <dgm:prSet/>
      <dgm:spPr/>
      <dgm:t>
        <a:bodyPr/>
        <a:lstStyle/>
        <a:p>
          <a:endParaRPr lang="en-US"/>
        </a:p>
      </dgm:t>
    </dgm:pt>
    <dgm:pt modelId="{8A6E3293-AA95-4F6B-8006-5270618428B3}">
      <dgm:prSet phldrT="[Text]"/>
      <dgm:spPr/>
      <dgm:t>
        <a:bodyPr/>
        <a:lstStyle/>
        <a:p>
          <a:r>
            <a:rPr lang="en-US" dirty="0">
              <a:latin typeface="Helvetica LT Std Light" panose="020B0403020202020204" pitchFamily="34" charset="0"/>
            </a:rPr>
            <a:t>Social media posts or messages</a:t>
          </a:r>
        </a:p>
      </dgm:t>
    </dgm:pt>
    <dgm:pt modelId="{0D4F3AEA-2457-4B9D-B9D8-E401AAE43392}" type="parTrans" cxnId="{2958428F-285A-443F-930E-CC3B38B0BB2F}">
      <dgm:prSet/>
      <dgm:spPr/>
      <dgm:t>
        <a:bodyPr/>
        <a:lstStyle/>
        <a:p>
          <a:endParaRPr lang="en-US"/>
        </a:p>
      </dgm:t>
    </dgm:pt>
    <dgm:pt modelId="{93B33AED-8341-4F95-9D37-548946536B9B}" type="sibTrans" cxnId="{2958428F-285A-443F-930E-CC3B38B0BB2F}">
      <dgm:prSet/>
      <dgm:spPr/>
      <dgm:t>
        <a:bodyPr/>
        <a:lstStyle/>
        <a:p>
          <a:endParaRPr lang="en-US"/>
        </a:p>
      </dgm:t>
    </dgm:pt>
    <dgm:pt modelId="{2B1461FB-F605-41EA-92FE-D322403F3A4D}">
      <dgm:prSet phldrT="[Text]"/>
      <dgm:spPr/>
      <dgm:t>
        <a:bodyPr/>
        <a:lstStyle/>
        <a:p>
          <a:r>
            <a:rPr lang="en-US" dirty="0">
              <a:latin typeface="Helvetica LT Std Light" panose="020B0403020202020204" pitchFamily="34" charset="0"/>
            </a:rPr>
            <a:t>Security camera footage</a:t>
          </a:r>
        </a:p>
      </dgm:t>
    </dgm:pt>
    <dgm:pt modelId="{0D433A9D-37F8-446F-8EC3-AB8D5F4D88FE}" type="parTrans" cxnId="{18C3D56E-296B-4F60-928C-CADFF8F8EC28}">
      <dgm:prSet/>
      <dgm:spPr/>
      <dgm:t>
        <a:bodyPr/>
        <a:lstStyle/>
        <a:p>
          <a:endParaRPr lang="en-US"/>
        </a:p>
      </dgm:t>
    </dgm:pt>
    <dgm:pt modelId="{210AA73E-5A9C-44A7-9734-9155FD55CBB3}" type="sibTrans" cxnId="{18C3D56E-296B-4F60-928C-CADFF8F8EC28}">
      <dgm:prSet/>
      <dgm:spPr/>
      <dgm:t>
        <a:bodyPr/>
        <a:lstStyle/>
        <a:p>
          <a:endParaRPr lang="en-US"/>
        </a:p>
      </dgm:t>
    </dgm:pt>
    <dgm:pt modelId="{7D6F2DEA-149A-4B32-825D-C1AA23A2DD26}">
      <dgm:prSet phldrT="[Text]"/>
      <dgm:spPr/>
      <dgm:t>
        <a:bodyPr/>
        <a:lstStyle/>
        <a:p>
          <a:r>
            <a:rPr lang="en-US" dirty="0">
              <a:latin typeface="Helvetica LT Std Light" panose="020B0403020202020204" pitchFamily="34" charset="0"/>
            </a:rPr>
            <a:t>Security or police reports</a:t>
          </a:r>
        </a:p>
      </dgm:t>
    </dgm:pt>
    <dgm:pt modelId="{025A78AC-F8CF-423D-90BC-1E3787060250}" type="parTrans" cxnId="{0F95172E-41BF-4EEE-AE2F-6A8D127596FD}">
      <dgm:prSet/>
      <dgm:spPr/>
      <dgm:t>
        <a:bodyPr/>
        <a:lstStyle/>
        <a:p>
          <a:endParaRPr lang="en-US"/>
        </a:p>
      </dgm:t>
    </dgm:pt>
    <dgm:pt modelId="{4893BD95-00DA-4D92-AE94-29FA81EE6CB7}" type="sibTrans" cxnId="{0F95172E-41BF-4EEE-AE2F-6A8D127596FD}">
      <dgm:prSet/>
      <dgm:spPr/>
      <dgm:t>
        <a:bodyPr/>
        <a:lstStyle/>
        <a:p>
          <a:endParaRPr lang="en-US"/>
        </a:p>
      </dgm:t>
    </dgm:pt>
    <dgm:pt modelId="{53429D18-FDC6-4160-A8D7-774199777364}" type="pres">
      <dgm:prSet presAssocID="{1C66D890-01E7-41A0-A121-29DD9FDC3FAC}" presName="diagram" presStyleCnt="0">
        <dgm:presLayoutVars>
          <dgm:dir/>
          <dgm:resizeHandles val="exact"/>
        </dgm:presLayoutVars>
      </dgm:prSet>
      <dgm:spPr/>
    </dgm:pt>
    <dgm:pt modelId="{C020BF1E-965A-49D6-854C-44D9514BC391}" type="pres">
      <dgm:prSet presAssocID="{A772B726-8C23-4849-AFE7-B8B07CCAC6EF}" presName="node" presStyleLbl="node1" presStyleIdx="0" presStyleCnt="7">
        <dgm:presLayoutVars>
          <dgm:bulletEnabled val="1"/>
        </dgm:presLayoutVars>
      </dgm:prSet>
      <dgm:spPr/>
    </dgm:pt>
    <dgm:pt modelId="{23DA133A-E3B0-40E2-BE76-84EC8B1FB946}" type="pres">
      <dgm:prSet presAssocID="{50AAA954-0EFC-4318-ACEE-AA881C5A542A}" presName="sibTrans" presStyleCnt="0"/>
      <dgm:spPr/>
    </dgm:pt>
    <dgm:pt modelId="{994528DE-F7EF-41B0-BCFF-69105784909C}" type="pres">
      <dgm:prSet presAssocID="{FA40FBD2-E6B8-4E4F-8E25-6AC7F016AF9C}" presName="node" presStyleLbl="node1" presStyleIdx="1" presStyleCnt="7">
        <dgm:presLayoutVars>
          <dgm:bulletEnabled val="1"/>
        </dgm:presLayoutVars>
      </dgm:prSet>
      <dgm:spPr/>
    </dgm:pt>
    <dgm:pt modelId="{E05BD822-F9CC-4E1B-B82B-E206C2FE2981}" type="pres">
      <dgm:prSet presAssocID="{9DC6BA08-2789-4E55-A692-3E21A50267F5}" presName="sibTrans" presStyleCnt="0"/>
      <dgm:spPr/>
    </dgm:pt>
    <dgm:pt modelId="{8CA503CE-2EEA-4905-BA72-05F0454680C7}" type="pres">
      <dgm:prSet presAssocID="{AC5B2C96-71E2-4B27-9800-627B6811085C}" presName="node" presStyleLbl="node1" presStyleIdx="2" presStyleCnt="7">
        <dgm:presLayoutVars>
          <dgm:bulletEnabled val="1"/>
        </dgm:presLayoutVars>
      </dgm:prSet>
      <dgm:spPr/>
    </dgm:pt>
    <dgm:pt modelId="{2B43BF1E-44A0-40E4-A0A4-BA2283D1CAB5}" type="pres">
      <dgm:prSet presAssocID="{5A40321E-D0A7-4618-B40C-75E9C3109891}" presName="sibTrans" presStyleCnt="0"/>
      <dgm:spPr/>
    </dgm:pt>
    <dgm:pt modelId="{BB74D408-967A-4739-B38E-4275EFE0DFCB}" type="pres">
      <dgm:prSet presAssocID="{2078C570-6872-4C1D-AE2D-A0BB1F8C2814}" presName="node" presStyleLbl="node1" presStyleIdx="3" presStyleCnt="7">
        <dgm:presLayoutVars>
          <dgm:bulletEnabled val="1"/>
        </dgm:presLayoutVars>
      </dgm:prSet>
      <dgm:spPr/>
    </dgm:pt>
    <dgm:pt modelId="{0EDB3A46-59F9-4F62-9393-3EE3673ADEE7}" type="pres">
      <dgm:prSet presAssocID="{C1DEB502-23FC-4CA2-B9C7-823E2A9A4DD0}" presName="sibTrans" presStyleCnt="0"/>
      <dgm:spPr/>
    </dgm:pt>
    <dgm:pt modelId="{3E570412-306F-42CB-9306-6541CAAA14F8}" type="pres">
      <dgm:prSet presAssocID="{8A6E3293-AA95-4F6B-8006-5270618428B3}" presName="node" presStyleLbl="node1" presStyleIdx="4" presStyleCnt="7">
        <dgm:presLayoutVars>
          <dgm:bulletEnabled val="1"/>
        </dgm:presLayoutVars>
      </dgm:prSet>
      <dgm:spPr/>
    </dgm:pt>
    <dgm:pt modelId="{64C2069B-0AA8-4685-A572-BCBCDB5A3285}" type="pres">
      <dgm:prSet presAssocID="{93B33AED-8341-4F95-9D37-548946536B9B}" presName="sibTrans" presStyleCnt="0"/>
      <dgm:spPr/>
    </dgm:pt>
    <dgm:pt modelId="{B5F5A7D6-5EF3-4059-93CA-E559B213C4B8}" type="pres">
      <dgm:prSet presAssocID="{2B1461FB-F605-41EA-92FE-D322403F3A4D}" presName="node" presStyleLbl="node1" presStyleIdx="5" presStyleCnt="7">
        <dgm:presLayoutVars>
          <dgm:bulletEnabled val="1"/>
        </dgm:presLayoutVars>
      </dgm:prSet>
      <dgm:spPr/>
    </dgm:pt>
    <dgm:pt modelId="{ABEB88F0-49E4-474D-AFD4-079923C62036}" type="pres">
      <dgm:prSet presAssocID="{210AA73E-5A9C-44A7-9734-9155FD55CBB3}" presName="sibTrans" presStyleCnt="0"/>
      <dgm:spPr/>
    </dgm:pt>
    <dgm:pt modelId="{1683C476-E7A3-4648-A517-53B9E891154C}" type="pres">
      <dgm:prSet presAssocID="{7D6F2DEA-149A-4B32-825D-C1AA23A2DD26}" presName="node" presStyleLbl="node1" presStyleIdx="6" presStyleCnt="7">
        <dgm:presLayoutVars>
          <dgm:bulletEnabled val="1"/>
        </dgm:presLayoutVars>
      </dgm:prSet>
      <dgm:spPr/>
    </dgm:pt>
  </dgm:ptLst>
  <dgm:cxnLst>
    <dgm:cxn modelId="{92675808-BD85-4E97-AB00-AF706C5AF559}" srcId="{1C66D890-01E7-41A0-A121-29DD9FDC3FAC}" destId="{FA40FBD2-E6B8-4E4F-8E25-6AC7F016AF9C}" srcOrd="1" destOrd="0" parTransId="{9E82C5E8-62E6-435A-B726-AE45983AD95A}" sibTransId="{9DC6BA08-2789-4E55-A692-3E21A50267F5}"/>
    <dgm:cxn modelId="{99F6D813-7371-4D94-BBFF-283CBC2ECC34}" srcId="{1C66D890-01E7-41A0-A121-29DD9FDC3FAC}" destId="{2078C570-6872-4C1D-AE2D-A0BB1F8C2814}" srcOrd="3" destOrd="0" parTransId="{23F12C27-DBE3-4223-B61C-4968A6094123}" sibTransId="{C1DEB502-23FC-4CA2-B9C7-823E2A9A4DD0}"/>
    <dgm:cxn modelId="{EB53391C-3479-40C0-929E-28DC7D78F734}" type="presOf" srcId="{7D6F2DEA-149A-4B32-825D-C1AA23A2DD26}" destId="{1683C476-E7A3-4648-A517-53B9E891154C}" srcOrd="0" destOrd="0" presId="urn:microsoft.com/office/officeart/2005/8/layout/default"/>
    <dgm:cxn modelId="{1EBE3722-16D0-4C0E-B940-8366DDD3864D}" type="presOf" srcId="{AC5B2C96-71E2-4B27-9800-627B6811085C}" destId="{8CA503CE-2EEA-4905-BA72-05F0454680C7}" srcOrd="0" destOrd="0" presId="urn:microsoft.com/office/officeart/2005/8/layout/default"/>
    <dgm:cxn modelId="{0F95172E-41BF-4EEE-AE2F-6A8D127596FD}" srcId="{1C66D890-01E7-41A0-A121-29DD9FDC3FAC}" destId="{7D6F2DEA-149A-4B32-825D-C1AA23A2DD26}" srcOrd="6" destOrd="0" parTransId="{025A78AC-F8CF-423D-90BC-1E3787060250}" sibTransId="{4893BD95-00DA-4D92-AE94-29FA81EE6CB7}"/>
    <dgm:cxn modelId="{565E353A-A84A-467E-BA25-A302BF07E5F9}" srcId="{1C66D890-01E7-41A0-A121-29DD9FDC3FAC}" destId="{A772B726-8C23-4849-AFE7-B8B07CCAC6EF}" srcOrd="0" destOrd="0" parTransId="{98C968E9-5D1B-4875-8805-49E537D2A7A6}" sibTransId="{50AAA954-0EFC-4318-ACEE-AA881C5A542A}"/>
    <dgm:cxn modelId="{5DD76D42-5B2D-48F8-83A3-8F42257E9771}" type="presOf" srcId="{1C66D890-01E7-41A0-A121-29DD9FDC3FAC}" destId="{53429D18-FDC6-4160-A8D7-774199777364}" srcOrd="0" destOrd="0" presId="urn:microsoft.com/office/officeart/2005/8/layout/default"/>
    <dgm:cxn modelId="{5597F358-C922-4C71-9943-31A4440B1740}" type="presOf" srcId="{2B1461FB-F605-41EA-92FE-D322403F3A4D}" destId="{B5F5A7D6-5EF3-4059-93CA-E559B213C4B8}" srcOrd="0" destOrd="0" presId="urn:microsoft.com/office/officeart/2005/8/layout/default"/>
    <dgm:cxn modelId="{4BE17868-DB5A-4DBD-8234-78B86B49D1E9}" type="presOf" srcId="{A772B726-8C23-4849-AFE7-B8B07CCAC6EF}" destId="{C020BF1E-965A-49D6-854C-44D9514BC391}" srcOrd="0" destOrd="0" presId="urn:microsoft.com/office/officeart/2005/8/layout/default"/>
    <dgm:cxn modelId="{18C3D56E-296B-4F60-928C-CADFF8F8EC28}" srcId="{1C66D890-01E7-41A0-A121-29DD9FDC3FAC}" destId="{2B1461FB-F605-41EA-92FE-D322403F3A4D}" srcOrd="5" destOrd="0" parTransId="{0D433A9D-37F8-446F-8EC3-AB8D5F4D88FE}" sibTransId="{210AA73E-5A9C-44A7-9734-9155FD55CBB3}"/>
    <dgm:cxn modelId="{1A7FEB6E-A85D-44AF-B200-1935E1E80059}" srcId="{1C66D890-01E7-41A0-A121-29DD9FDC3FAC}" destId="{AC5B2C96-71E2-4B27-9800-627B6811085C}" srcOrd="2" destOrd="0" parTransId="{50011146-440C-4D4A-9439-66477EA63444}" sibTransId="{5A40321E-D0A7-4618-B40C-75E9C3109891}"/>
    <dgm:cxn modelId="{2958428F-285A-443F-930E-CC3B38B0BB2F}" srcId="{1C66D890-01E7-41A0-A121-29DD9FDC3FAC}" destId="{8A6E3293-AA95-4F6B-8006-5270618428B3}" srcOrd="4" destOrd="0" parTransId="{0D4F3AEA-2457-4B9D-B9D8-E401AAE43392}" sibTransId="{93B33AED-8341-4F95-9D37-548946536B9B}"/>
    <dgm:cxn modelId="{617F36B3-4C9D-4D49-A658-6372B35C09B0}" type="presOf" srcId="{2078C570-6872-4C1D-AE2D-A0BB1F8C2814}" destId="{BB74D408-967A-4739-B38E-4275EFE0DFCB}" srcOrd="0" destOrd="0" presId="urn:microsoft.com/office/officeart/2005/8/layout/default"/>
    <dgm:cxn modelId="{604240B7-D111-4B3E-AE24-172E07C832D9}" type="presOf" srcId="{FA40FBD2-E6B8-4E4F-8E25-6AC7F016AF9C}" destId="{994528DE-F7EF-41B0-BCFF-69105784909C}" srcOrd="0" destOrd="0" presId="urn:microsoft.com/office/officeart/2005/8/layout/default"/>
    <dgm:cxn modelId="{BE6D1FFC-C76D-43EB-832A-49C11B8EE5C5}" type="presOf" srcId="{8A6E3293-AA95-4F6B-8006-5270618428B3}" destId="{3E570412-306F-42CB-9306-6541CAAA14F8}" srcOrd="0" destOrd="0" presId="urn:microsoft.com/office/officeart/2005/8/layout/default"/>
    <dgm:cxn modelId="{A865B981-A23A-41CC-B44C-BEC65D9ADF54}" type="presParOf" srcId="{53429D18-FDC6-4160-A8D7-774199777364}" destId="{C020BF1E-965A-49D6-854C-44D9514BC391}" srcOrd="0" destOrd="0" presId="urn:microsoft.com/office/officeart/2005/8/layout/default"/>
    <dgm:cxn modelId="{ECEF520F-C385-4082-96E2-E8058BA09922}" type="presParOf" srcId="{53429D18-FDC6-4160-A8D7-774199777364}" destId="{23DA133A-E3B0-40E2-BE76-84EC8B1FB946}" srcOrd="1" destOrd="0" presId="urn:microsoft.com/office/officeart/2005/8/layout/default"/>
    <dgm:cxn modelId="{546E6F10-F269-4C9D-9511-37E1437C746C}" type="presParOf" srcId="{53429D18-FDC6-4160-A8D7-774199777364}" destId="{994528DE-F7EF-41B0-BCFF-69105784909C}" srcOrd="2" destOrd="0" presId="urn:microsoft.com/office/officeart/2005/8/layout/default"/>
    <dgm:cxn modelId="{51BF02BA-CB9C-4181-8DD9-2436ACAB14B4}" type="presParOf" srcId="{53429D18-FDC6-4160-A8D7-774199777364}" destId="{E05BD822-F9CC-4E1B-B82B-E206C2FE2981}" srcOrd="3" destOrd="0" presId="urn:microsoft.com/office/officeart/2005/8/layout/default"/>
    <dgm:cxn modelId="{3017C288-E854-45FB-96FB-AFAA441F1E29}" type="presParOf" srcId="{53429D18-FDC6-4160-A8D7-774199777364}" destId="{8CA503CE-2EEA-4905-BA72-05F0454680C7}" srcOrd="4" destOrd="0" presId="urn:microsoft.com/office/officeart/2005/8/layout/default"/>
    <dgm:cxn modelId="{37EA9773-C7CF-4B1A-9003-4416288C4C58}" type="presParOf" srcId="{53429D18-FDC6-4160-A8D7-774199777364}" destId="{2B43BF1E-44A0-40E4-A0A4-BA2283D1CAB5}" srcOrd="5" destOrd="0" presId="urn:microsoft.com/office/officeart/2005/8/layout/default"/>
    <dgm:cxn modelId="{77127F17-56D2-4095-AC49-3A6E28D6152B}" type="presParOf" srcId="{53429D18-FDC6-4160-A8D7-774199777364}" destId="{BB74D408-967A-4739-B38E-4275EFE0DFCB}" srcOrd="6" destOrd="0" presId="urn:microsoft.com/office/officeart/2005/8/layout/default"/>
    <dgm:cxn modelId="{3A1B0A35-138D-4742-9588-C832E5EE3AC0}" type="presParOf" srcId="{53429D18-FDC6-4160-A8D7-774199777364}" destId="{0EDB3A46-59F9-4F62-9393-3EE3673ADEE7}" srcOrd="7" destOrd="0" presId="urn:microsoft.com/office/officeart/2005/8/layout/default"/>
    <dgm:cxn modelId="{A3AE2634-8302-4384-8F58-6CB2D31865D2}" type="presParOf" srcId="{53429D18-FDC6-4160-A8D7-774199777364}" destId="{3E570412-306F-42CB-9306-6541CAAA14F8}" srcOrd="8" destOrd="0" presId="urn:microsoft.com/office/officeart/2005/8/layout/default"/>
    <dgm:cxn modelId="{BE748CC8-FC4B-4384-AED5-D492C2E39BA0}" type="presParOf" srcId="{53429D18-FDC6-4160-A8D7-774199777364}" destId="{64C2069B-0AA8-4685-A572-BCBCDB5A3285}" srcOrd="9" destOrd="0" presId="urn:microsoft.com/office/officeart/2005/8/layout/default"/>
    <dgm:cxn modelId="{E30B21C3-7368-4089-834B-07417C420389}" type="presParOf" srcId="{53429D18-FDC6-4160-A8D7-774199777364}" destId="{B5F5A7D6-5EF3-4059-93CA-E559B213C4B8}" srcOrd="10" destOrd="0" presId="urn:microsoft.com/office/officeart/2005/8/layout/default"/>
    <dgm:cxn modelId="{3959F693-848C-4519-9565-481DA1FB1B89}" type="presParOf" srcId="{53429D18-FDC6-4160-A8D7-774199777364}" destId="{ABEB88F0-49E4-474D-AFD4-079923C62036}" srcOrd="11" destOrd="0" presId="urn:microsoft.com/office/officeart/2005/8/layout/default"/>
    <dgm:cxn modelId="{FC288B4D-57CD-46C9-9F6A-32589707BCE6}" type="presParOf" srcId="{53429D18-FDC6-4160-A8D7-774199777364}" destId="{1683C476-E7A3-4648-A517-53B9E891154C}"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3E7C3A-197F-4B11-B2B4-3D16B3E04911}" type="doc">
      <dgm:prSet loTypeId="urn:microsoft.com/office/officeart/2005/8/layout/default" loCatId="list" qsTypeId="urn:microsoft.com/office/officeart/2005/8/quickstyle/simple1#4" qsCatId="simple" csTypeId="urn:microsoft.com/office/officeart/2005/8/colors/accent1_2#4" csCatId="accent1" phldr="1"/>
      <dgm:spPr/>
      <dgm:t>
        <a:bodyPr/>
        <a:lstStyle/>
        <a:p>
          <a:endParaRPr lang="en-US"/>
        </a:p>
      </dgm:t>
    </dgm:pt>
    <dgm:pt modelId="{1EF18503-D4DE-485E-B340-B62A5371EFB7}">
      <dgm:prSet phldrT="[Text]" custT="1"/>
      <dgm:spPr>
        <a:solidFill>
          <a:srgbClr val="A3B6C5"/>
        </a:solidFill>
      </dgm:spPr>
      <dgm:t>
        <a:bodyPr/>
        <a:lstStyle/>
        <a:p>
          <a:r>
            <a:rPr lang="en-US" sz="1800" dirty="0">
              <a:solidFill>
                <a:schemeClr val="tx1"/>
              </a:solidFill>
              <a:latin typeface="Helvetica LT Std Light" panose="020B0403020202020204" pitchFamily="34" charset="0"/>
            </a:rPr>
            <a:t>Consistency</a:t>
          </a:r>
        </a:p>
      </dgm:t>
    </dgm:pt>
    <dgm:pt modelId="{23B8B7D1-EC3B-4594-9DB6-2A996A3A4375}" type="parTrans" cxnId="{0F8F3F25-0FC9-4632-B3A6-B7064CD86436}">
      <dgm:prSet/>
      <dgm:spPr/>
      <dgm:t>
        <a:bodyPr/>
        <a:lstStyle/>
        <a:p>
          <a:endParaRPr lang="en-US"/>
        </a:p>
      </dgm:t>
    </dgm:pt>
    <dgm:pt modelId="{8C7B4145-B845-4E3B-9BF2-93F2CA310C1A}" type="sibTrans" cxnId="{0F8F3F25-0FC9-4632-B3A6-B7064CD86436}">
      <dgm:prSet/>
      <dgm:spPr/>
      <dgm:t>
        <a:bodyPr/>
        <a:lstStyle/>
        <a:p>
          <a:endParaRPr lang="en-US"/>
        </a:p>
      </dgm:t>
    </dgm:pt>
    <dgm:pt modelId="{1F041097-44C6-4E65-A8C8-D0FCE34D750E}">
      <dgm:prSet phldrT="[Text]" custT="1"/>
      <dgm:spPr>
        <a:solidFill>
          <a:srgbClr val="A3B6C5"/>
        </a:solidFill>
      </dgm:spPr>
      <dgm:t>
        <a:bodyPr/>
        <a:lstStyle/>
        <a:p>
          <a:r>
            <a:rPr lang="en-US" sz="1800" dirty="0">
              <a:solidFill>
                <a:schemeClr val="tx1"/>
              </a:solidFill>
              <a:latin typeface="Helvetica LT Std Light" panose="020B0403020202020204" pitchFamily="34" charset="0"/>
            </a:rPr>
            <a:t>Clarity</a:t>
          </a:r>
        </a:p>
      </dgm:t>
    </dgm:pt>
    <dgm:pt modelId="{1A22DC92-3FAA-44D9-8D8A-EDA7520E1EA5}" type="parTrans" cxnId="{A4683951-6E20-4472-9EDB-77ADEC7611CC}">
      <dgm:prSet/>
      <dgm:spPr/>
      <dgm:t>
        <a:bodyPr/>
        <a:lstStyle/>
        <a:p>
          <a:endParaRPr lang="en-US"/>
        </a:p>
      </dgm:t>
    </dgm:pt>
    <dgm:pt modelId="{9DE4A5AF-AB8C-4454-9DF6-196DB554EDF7}" type="sibTrans" cxnId="{A4683951-6E20-4472-9EDB-77ADEC7611CC}">
      <dgm:prSet/>
      <dgm:spPr/>
      <dgm:t>
        <a:bodyPr/>
        <a:lstStyle/>
        <a:p>
          <a:endParaRPr lang="en-US"/>
        </a:p>
      </dgm:t>
    </dgm:pt>
    <dgm:pt modelId="{5B59586C-242C-4431-B380-F4310AC236E7}">
      <dgm:prSet phldrT="[Text]" custT="1"/>
      <dgm:spPr>
        <a:solidFill>
          <a:srgbClr val="A3B6C5"/>
        </a:solidFill>
      </dgm:spPr>
      <dgm:t>
        <a:bodyPr/>
        <a:lstStyle/>
        <a:p>
          <a:r>
            <a:rPr lang="en-US" sz="1800" dirty="0">
              <a:solidFill>
                <a:schemeClr val="tx1"/>
              </a:solidFill>
              <a:latin typeface="Helvetica LT Std Light" panose="020B0403020202020204" pitchFamily="34" charset="0"/>
            </a:rPr>
            <a:t>Alignment</a:t>
          </a:r>
        </a:p>
      </dgm:t>
    </dgm:pt>
    <dgm:pt modelId="{AEF26962-3E6C-4CF6-8BC9-42956ACB5665}" type="parTrans" cxnId="{6D8103B4-8501-4CA6-8880-BB46763C01F1}">
      <dgm:prSet/>
      <dgm:spPr/>
      <dgm:t>
        <a:bodyPr/>
        <a:lstStyle/>
        <a:p>
          <a:endParaRPr lang="en-US"/>
        </a:p>
      </dgm:t>
    </dgm:pt>
    <dgm:pt modelId="{040FE2C1-D3B7-4EA4-8F24-4D9D35B0BCCB}" type="sibTrans" cxnId="{6D8103B4-8501-4CA6-8880-BB46763C01F1}">
      <dgm:prSet/>
      <dgm:spPr/>
      <dgm:t>
        <a:bodyPr/>
        <a:lstStyle/>
        <a:p>
          <a:endParaRPr lang="en-US"/>
        </a:p>
      </dgm:t>
    </dgm:pt>
    <dgm:pt modelId="{4CC3F97E-0243-4B81-A724-23A1AB1CAFC0}">
      <dgm:prSet phldrT="[Text]" custT="1"/>
      <dgm:spPr>
        <a:solidFill>
          <a:srgbClr val="A3B6C5"/>
        </a:solidFill>
      </dgm:spPr>
      <dgm:t>
        <a:bodyPr/>
        <a:lstStyle/>
        <a:p>
          <a:r>
            <a:rPr lang="en-US" sz="1800" dirty="0">
              <a:solidFill>
                <a:schemeClr val="tx1"/>
              </a:solidFill>
              <a:latin typeface="Helvetica LT Std Light" panose="020B0403020202020204" pitchFamily="34" charset="0"/>
            </a:rPr>
            <a:t>Rigor</a:t>
          </a:r>
        </a:p>
      </dgm:t>
    </dgm:pt>
    <dgm:pt modelId="{8D7A73F5-E7E1-464C-BC32-C5E29EC1CCCF}" type="parTrans" cxnId="{C43FB069-B303-445E-AD2F-3C4889CA87FE}">
      <dgm:prSet/>
      <dgm:spPr/>
      <dgm:t>
        <a:bodyPr/>
        <a:lstStyle/>
        <a:p>
          <a:endParaRPr lang="en-US"/>
        </a:p>
      </dgm:t>
    </dgm:pt>
    <dgm:pt modelId="{340D945A-6E43-41DF-B3A2-111713673E86}" type="sibTrans" cxnId="{C43FB069-B303-445E-AD2F-3C4889CA87FE}">
      <dgm:prSet/>
      <dgm:spPr/>
      <dgm:t>
        <a:bodyPr/>
        <a:lstStyle/>
        <a:p>
          <a:endParaRPr lang="en-US"/>
        </a:p>
      </dgm:t>
    </dgm:pt>
    <dgm:pt modelId="{58B1EC55-7BE0-4A91-9B19-12DBEF7287A1}">
      <dgm:prSet phldrT="[Text]" custT="1"/>
      <dgm:spPr>
        <a:solidFill>
          <a:srgbClr val="A3B6C5"/>
        </a:solidFill>
      </dgm:spPr>
      <dgm:t>
        <a:bodyPr/>
        <a:lstStyle/>
        <a:p>
          <a:r>
            <a:rPr lang="en-US" sz="1800" dirty="0">
              <a:solidFill>
                <a:schemeClr val="tx1"/>
              </a:solidFill>
              <a:latin typeface="Helvetica LT Std Light" panose="020B0403020202020204" pitchFamily="34" charset="0"/>
            </a:rPr>
            <a:t>Balance</a:t>
          </a:r>
        </a:p>
      </dgm:t>
    </dgm:pt>
    <dgm:pt modelId="{6677EAA3-FF25-4DCA-B5BD-AB387BA3A6D6}" type="parTrans" cxnId="{353E6880-173C-41E8-8C14-20C8E8E7ABF3}">
      <dgm:prSet/>
      <dgm:spPr/>
      <dgm:t>
        <a:bodyPr/>
        <a:lstStyle/>
        <a:p>
          <a:endParaRPr lang="en-US"/>
        </a:p>
      </dgm:t>
    </dgm:pt>
    <dgm:pt modelId="{BEF45A24-B46E-45BF-BA5A-AE63822A52E2}" type="sibTrans" cxnId="{353E6880-173C-41E8-8C14-20C8E8E7ABF3}">
      <dgm:prSet/>
      <dgm:spPr/>
      <dgm:t>
        <a:bodyPr/>
        <a:lstStyle/>
        <a:p>
          <a:endParaRPr lang="en-US"/>
        </a:p>
      </dgm:t>
    </dgm:pt>
    <dgm:pt modelId="{FED7466D-BFA7-4AD9-B8FC-9C6DB36E0B44}">
      <dgm:prSet phldrT="[Text]" custT="1"/>
      <dgm:spPr>
        <a:solidFill>
          <a:srgbClr val="A3B6C5"/>
        </a:solidFill>
      </dgm:spPr>
      <dgm:t>
        <a:bodyPr/>
        <a:lstStyle/>
        <a:p>
          <a:r>
            <a:rPr lang="en-US" sz="1800" dirty="0">
              <a:solidFill>
                <a:schemeClr val="tx1"/>
              </a:solidFill>
              <a:latin typeface="Helvetica LT Std Light" panose="020B0403020202020204" pitchFamily="34" charset="0"/>
            </a:rPr>
            <a:t>Tone</a:t>
          </a:r>
        </a:p>
      </dgm:t>
    </dgm:pt>
    <dgm:pt modelId="{3A20FC7B-7BE1-4D8D-8A3E-B4E19555CE2D}" type="parTrans" cxnId="{134021A3-9149-45DF-9C4F-558F27BDC04F}">
      <dgm:prSet/>
      <dgm:spPr/>
      <dgm:t>
        <a:bodyPr/>
        <a:lstStyle/>
        <a:p>
          <a:endParaRPr lang="en-US"/>
        </a:p>
      </dgm:t>
    </dgm:pt>
    <dgm:pt modelId="{00C2BB69-E3DA-4737-A81A-B134AC78D660}" type="sibTrans" cxnId="{134021A3-9149-45DF-9C4F-558F27BDC04F}">
      <dgm:prSet/>
      <dgm:spPr/>
      <dgm:t>
        <a:bodyPr/>
        <a:lstStyle/>
        <a:p>
          <a:endParaRPr lang="en-US"/>
        </a:p>
      </dgm:t>
    </dgm:pt>
    <dgm:pt modelId="{A3CC0FAB-ACCB-41FB-93D6-AF6445C4C044}">
      <dgm:prSet phldrT="[Text]" custT="1"/>
      <dgm:spPr>
        <a:solidFill>
          <a:srgbClr val="A3B6C5"/>
        </a:solidFill>
      </dgm:spPr>
      <dgm:t>
        <a:bodyPr/>
        <a:lstStyle/>
        <a:p>
          <a:r>
            <a:rPr lang="en-US" sz="1800" dirty="0">
              <a:solidFill>
                <a:schemeClr val="tx1"/>
              </a:solidFill>
              <a:latin typeface="Helvetica LT Std Light" panose="020B0403020202020204" pitchFamily="34" charset="0"/>
            </a:rPr>
            <a:t>Timeliness</a:t>
          </a:r>
        </a:p>
      </dgm:t>
    </dgm:pt>
    <dgm:pt modelId="{010867FC-866F-46C4-9F0E-88D22A40986E}" type="parTrans" cxnId="{F86F227B-B12F-4D88-89CF-BF5791E8B018}">
      <dgm:prSet/>
      <dgm:spPr/>
      <dgm:t>
        <a:bodyPr/>
        <a:lstStyle/>
        <a:p>
          <a:endParaRPr lang="en-US"/>
        </a:p>
      </dgm:t>
    </dgm:pt>
    <dgm:pt modelId="{881805EC-34AC-41BD-AFF5-AA5074432A9F}" type="sibTrans" cxnId="{F86F227B-B12F-4D88-89CF-BF5791E8B018}">
      <dgm:prSet/>
      <dgm:spPr/>
      <dgm:t>
        <a:bodyPr/>
        <a:lstStyle/>
        <a:p>
          <a:endParaRPr lang="en-US"/>
        </a:p>
      </dgm:t>
    </dgm:pt>
    <dgm:pt modelId="{73AFB50B-9B9F-4C7A-922F-726EAD91BEA1}" type="pres">
      <dgm:prSet presAssocID="{673E7C3A-197F-4B11-B2B4-3D16B3E04911}" presName="diagram" presStyleCnt="0">
        <dgm:presLayoutVars>
          <dgm:dir/>
          <dgm:resizeHandles val="exact"/>
        </dgm:presLayoutVars>
      </dgm:prSet>
      <dgm:spPr/>
    </dgm:pt>
    <dgm:pt modelId="{B69B42C7-E825-4918-8513-98D788DCF1DA}" type="pres">
      <dgm:prSet presAssocID="{1EF18503-D4DE-485E-B340-B62A5371EFB7}" presName="node" presStyleLbl="node1" presStyleIdx="0" presStyleCnt="7" custScaleX="345663" custScaleY="55875">
        <dgm:presLayoutVars>
          <dgm:bulletEnabled val="1"/>
        </dgm:presLayoutVars>
      </dgm:prSet>
      <dgm:spPr/>
    </dgm:pt>
    <dgm:pt modelId="{228943BD-A402-4A3C-B445-44D18AB59036}" type="pres">
      <dgm:prSet presAssocID="{8C7B4145-B845-4E3B-9BF2-93F2CA310C1A}" presName="sibTrans" presStyleCnt="0"/>
      <dgm:spPr/>
    </dgm:pt>
    <dgm:pt modelId="{730CDAF6-7661-42F2-8B03-040F4AEA3BD2}" type="pres">
      <dgm:prSet presAssocID="{1F041097-44C6-4E65-A8C8-D0FCE34D750E}" presName="node" presStyleLbl="node1" presStyleIdx="1" presStyleCnt="7" custScaleX="345663" custScaleY="55875">
        <dgm:presLayoutVars>
          <dgm:bulletEnabled val="1"/>
        </dgm:presLayoutVars>
      </dgm:prSet>
      <dgm:spPr/>
    </dgm:pt>
    <dgm:pt modelId="{B83E58D0-26AB-4255-AE90-4E33D65E5358}" type="pres">
      <dgm:prSet presAssocID="{9DE4A5AF-AB8C-4454-9DF6-196DB554EDF7}" presName="sibTrans" presStyleCnt="0"/>
      <dgm:spPr/>
    </dgm:pt>
    <dgm:pt modelId="{33969B7D-04CB-4509-8372-EE585BB094AC}" type="pres">
      <dgm:prSet presAssocID="{5B59586C-242C-4431-B380-F4310AC236E7}" presName="node" presStyleLbl="node1" presStyleIdx="2" presStyleCnt="7" custScaleX="345663" custScaleY="55875">
        <dgm:presLayoutVars>
          <dgm:bulletEnabled val="1"/>
        </dgm:presLayoutVars>
      </dgm:prSet>
      <dgm:spPr/>
    </dgm:pt>
    <dgm:pt modelId="{63073763-D664-442E-A0F1-82D707BCBABB}" type="pres">
      <dgm:prSet presAssocID="{040FE2C1-D3B7-4EA4-8F24-4D9D35B0BCCB}" presName="sibTrans" presStyleCnt="0"/>
      <dgm:spPr/>
    </dgm:pt>
    <dgm:pt modelId="{3E8BBD20-F50A-4823-870B-28B31AD984B9}" type="pres">
      <dgm:prSet presAssocID="{4CC3F97E-0243-4B81-A724-23A1AB1CAFC0}" presName="node" presStyleLbl="node1" presStyleIdx="3" presStyleCnt="7" custScaleX="345663" custScaleY="55875">
        <dgm:presLayoutVars>
          <dgm:bulletEnabled val="1"/>
        </dgm:presLayoutVars>
      </dgm:prSet>
      <dgm:spPr/>
    </dgm:pt>
    <dgm:pt modelId="{9E45485C-8911-4684-A2D5-2EF0B4D4C06C}" type="pres">
      <dgm:prSet presAssocID="{340D945A-6E43-41DF-B3A2-111713673E86}" presName="sibTrans" presStyleCnt="0"/>
      <dgm:spPr/>
    </dgm:pt>
    <dgm:pt modelId="{4112A505-4858-4CBF-AE4A-EF6D2AE46223}" type="pres">
      <dgm:prSet presAssocID="{58B1EC55-7BE0-4A91-9B19-12DBEF7287A1}" presName="node" presStyleLbl="node1" presStyleIdx="4" presStyleCnt="7" custScaleX="345663" custScaleY="55875">
        <dgm:presLayoutVars>
          <dgm:bulletEnabled val="1"/>
        </dgm:presLayoutVars>
      </dgm:prSet>
      <dgm:spPr/>
    </dgm:pt>
    <dgm:pt modelId="{F5409C90-71E2-49B2-B0E5-ACA2D9A378D3}" type="pres">
      <dgm:prSet presAssocID="{BEF45A24-B46E-45BF-BA5A-AE63822A52E2}" presName="sibTrans" presStyleCnt="0"/>
      <dgm:spPr/>
    </dgm:pt>
    <dgm:pt modelId="{BBEA6A36-1122-495F-9DDA-75291DE859C3}" type="pres">
      <dgm:prSet presAssocID="{FED7466D-BFA7-4AD9-B8FC-9C6DB36E0B44}" presName="node" presStyleLbl="node1" presStyleIdx="5" presStyleCnt="7" custScaleX="345663" custScaleY="55875">
        <dgm:presLayoutVars>
          <dgm:bulletEnabled val="1"/>
        </dgm:presLayoutVars>
      </dgm:prSet>
      <dgm:spPr/>
    </dgm:pt>
    <dgm:pt modelId="{E4E4B3E7-B95B-4015-B0AC-2C2E13FFD9A4}" type="pres">
      <dgm:prSet presAssocID="{00C2BB69-E3DA-4737-A81A-B134AC78D660}" presName="sibTrans" presStyleCnt="0"/>
      <dgm:spPr/>
    </dgm:pt>
    <dgm:pt modelId="{F2CCC6F6-3DD8-4374-8E66-258AF8ADB25C}" type="pres">
      <dgm:prSet presAssocID="{A3CC0FAB-ACCB-41FB-93D6-AF6445C4C044}" presName="node" presStyleLbl="node1" presStyleIdx="6" presStyleCnt="7" custScaleX="345663" custScaleY="55875">
        <dgm:presLayoutVars>
          <dgm:bulletEnabled val="1"/>
        </dgm:presLayoutVars>
      </dgm:prSet>
      <dgm:spPr/>
    </dgm:pt>
  </dgm:ptLst>
  <dgm:cxnLst>
    <dgm:cxn modelId="{0F8F3F25-0FC9-4632-B3A6-B7064CD86436}" srcId="{673E7C3A-197F-4B11-B2B4-3D16B3E04911}" destId="{1EF18503-D4DE-485E-B340-B62A5371EFB7}" srcOrd="0" destOrd="0" parTransId="{23B8B7D1-EC3B-4594-9DB6-2A996A3A4375}" sibTransId="{8C7B4145-B845-4E3B-9BF2-93F2CA310C1A}"/>
    <dgm:cxn modelId="{42D52F34-61F6-4C25-A1C9-EA00B2BFDF7E}" type="presOf" srcId="{58B1EC55-7BE0-4A91-9B19-12DBEF7287A1}" destId="{4112A505-4858-4CBF-AE4A-EF6D2AE46223}" srcOrd="0" destOrd="0" presId="urn:microsoft.com/office/officeart/2005/8/layout/default"/>
    <dgm:cxn modelId="{A4683951-6E20-4472-9EDB-77ADEC7611CC}" srcId="{673E7C3A-197F-4B11-B2B4-3D16B3E04911}" destId="{1F041097-44C6-4E65-A8C8-D0FCE34D750E}" srcOrd="1" destOrd="0" parTransId="{1A22DC92-3FAA-44D9-8D8A-EDA7520E1EA5}" sibTransId="{9DE4A5AF-AB8C-4454-9DF6-196DB554EDF7}"/>
    <dgm:cxn modelId="{63EADC5B-198F-499C-8B70-4C1279004290}" type="presOf" srcId="{5B59586C-242C-4431-B380-F4310AC236E7}" destId="{33969B7D-04CB-4509-8372-EE585BB094AC}" srcOrd="0" destOrd="0" presId="urn:microsoft.com/office/officeart/2005/8/layout/default"/>
    <dgm:cxn modelId="{C43FB069-B303-445E-AD2F-3C4889CA87FE}" srcId="{673E7C3A-197F-4B11-B2B4-3D16B3E04911}" destId="{4CC3F97E-0243-4B81-A724-23A1AB1CAFC0}" srcOrd="3" destOrd="0" parTransId="{8D7A73F5-E7E1-464C-BC32-C5E29EC1CCCF}" sibTransId="{340D945A-6E43-41DF-B3A2-111713673E86}"/>
    <dgm:cxn modelId="{5888ED77-5F85-49DD-858D-E361179BA6CD}" type="presOf" srcId="{1F041097-44C6-4E65-A8C8-D0FCE34D750E}" destId="{730CDAF6-7661-42F2-8B03-040F4AEA3BD2}" srcOrd="0" destOrd="0" presId="urn:microsoft.com/office/officeart/2005/8/layout/default"/>
    <dgm:cxn modelId="{F86F227B-B12F-4D88-89CF-BF5791E8B018}" srcId="{673E7C3A-197F-4B11-B2B4-3D16B3E04911}" destId="{A3CC0FAB-ACCB-41FB-93D6-AF6445C4C044}" srcOrd="6" destOrd="0" parTransId="{010867FC-866F-46C4-9F0E-88D22A40986E}" sibTransId="{881805EC-34AC-41BD-AFF5-AA5074432A9F}"/>
    <dgm:cxn modelId="{353E6880-173C-41E8-8C14-20C8E8E7ABF3}" srcId="{673E7C3A-197F-4B11-B2B4-3D16B3E04911}" destId="{58B1EC55-7BE0-4A91-9B19-12DBEF7287A1}" srcOrd="4" destOrd="0" parTransId="{6677EAA3-FF25-4DCA-B5BD-AB387BA3A6D6}" sibTransId="{BEF45A24-B46E-45BF-BA5A-AE63822A52E2}"/>
    <dgm:cxn modelId="{D6F19491-0C04-473B-92E9-B9DB3352A05A}" type="presOf" srcId="{673E7C3A-197F-4B11-B2B4-3D16B3E04911}" destId="{73AFB50B-9B9F-4C7A-922F-726EAD91BEA1}" srcOrd="0" destOrd="0" presId="urn:microsoft.com/office/officeart/2005/8/layout/default"/>
    <dgm:cxn modelId="{BDA512A2-0285-4758-8780-0A3A8DC93BB4}" type="presOf" srcId="{4CC3F97E-0243-4B81-A724-23A1AB1CAFC0}" destId="{3E8BBD20-F50A-4823-870B-28B31AD984B9}" srcOrd="0" destOrd="0" presId="urn:microsoft.com/office/officeart/2005/8/layout/default"/>
    <dgm:cxn modelId="{134021A3-9149-45DF-9C4F-558F27BDC04F}" srcId="{673E7C3A-197F-4B11-B2B4-3D16B3E04911}" destId="{FED7466D-BFA7-4AD9-B8FC-9C6DB36E0B44}" srcOrd="5" destOrd="0" parTransId="{3A20FC7B-7BE1-4D8D-8A3E-B4E19555CE2D}" sibTransId="{00C2BB69-E3DA-4737-A81A-B134AC78D660}"/>
    <dgm:cxn modelId="{6D8103B4-8501-4CA6-8880-BB46763C01F1}" srcId="{673E7C3A-197F-4B11-B2B4-3D16B3E04911}" destId="{5B59586C-242C-4431-B380-F4310AC236E7}" srcOrd="2" destOrd="0" parTransId="{AEF26962-3E6C-4CF6-8BC9-42956ACB5665}" sibTransId="{040FE2C1-D3B7-4EA4-8F24-4D9D35B0BCCB}"/>
    <dgm:cxn modelId="{E61660C5-9E2A-4A1B-9BC9-EDBDEC9C898C}" type="presOf" srcId="{1EF18503-D4DE-485E-B340-B62A5371EFB7}" destId="{B69B42C7-E825-4918-8513-98D788DCF1DA}" srcOrd="0" destOrd="0" presId="urn:microsoft.com/office/officeart/2005/8/layout/default"/>
    <dgm:cxn modelId="{60A161E5-F957-4372-AFC5-129A4EE6031D}" type="presOf" srcId="{A3CC0FAB-ACCB-41FB-93D6-AF6445C4C044}" destId="{F2CCC6F6-3DD8-4374-8E66-258AF8ADB25C}" srcOrd="0" destOrd="0" presId="urn:microsoft.com/office/officeart/2005/8/layout/default"/>
    <dgm:cxn modelId="{7E7F90EB-9EF4-407F-99D8-BA090479EAD4}" type="presOf" srcId="{FED7466D-BFA7-4AD9-B8FC-9C6DB36E0B44}" destId="{BBEA6A36-1122-495F-9DDA-75291DE859C3}" srcOrd="0" destOrd="0" presId="urn:microsoft.com/office/officeart/2005/8/layout/default"/>
    <dgm:cxn modelId="{788907CD-C061-4C10-BBA5-FFBDA4CFA650}" type="presParOf" srcId="{73AFB50B-9B9F-4C7A-922F-726EAD91BEA1}" destId="{B69B42C7-E825-4918-8513-98D788DCF1DA}" srcOrd="0" destOrd="0" presId="urn:microsoft.com/office/officeart/2005/8/layout/default"/>
    <dgm:cxn modelId="{5B8F683D-4294-4D78-8B8E-61E1963D825B}" type="presParOf" srcId="{73AFB50B-9B9F-4C7A-922F-726EAD91BEA1}" destId="{228943BD-A402-4A3C-B445-44D18AB59036}" srcOrd="1" destOrd="0" presId="urn:microsoft.com/office/officeart/2005/8/layout/default"/>
    <dgm:cxn modelId="{5C06198C-0D1C-4091-8BFF-C3B8385A762D}" type="presParOf" srcId="{73AFB50B-9B9F-4C7A-922F-726EAD91BEA1}" destId="{730CDAF6-7661-42F2-8B03-040F4AEA3BD2}" srcOrd="2" destOrd="0" presId="urn:microsoft.com/office/officeart/2005/8/layout/default"/>
    <dgm:cxn modelId="{9EC31854-03B0-4F7D-9D5E-D8117CCF7083}" type="presParOf" srcId="{73AFB50B-9B9F-4C7A-922F-726EAD91BEA1}" destId="{B83E58D0-26AB-4255-AE90-4E33D65E5358}" srcOrd="3" destOrd="0" presId="urn:microsoft.com/office/officeart/2005/8/layout/default"/>
    <dgm:cxn modelId="{7DCAFF2B-040F-41AE-8845-24841019C18C}" type="presParOf" srcId="{73AFB50B-9B9F-4C7A-922F-726EAD91BEA1}" destId="{33969B7D-04CB-4509-8372-EE585BB094AC}" srcOrd="4" destOrd="0" presId="urn:microsoft.com/office/officeart/2005/8/layout/default"/>
    <dgm:cxn modelId="{9CCCD52A-924F-48EE-9ECD-3F90F3C2055D}" type="presParOf" srcId="{73AFB50B-9B9F-4C7A-922F-726EAD91BEA1}" destId="{63073763-D664-442E-A0F1-82D707BCBABB}" srcOrd="5" destOrd="0" presId="urn:microsoft.com/office/officeart/2005/8/layout/default"/>
    <dgm:cxn modelId="{0114F18F-829D-46D4-9766-E6F6F78FDB6F}" type="presParOf" srcId="{73AFB50B-9B9F-4C7A-922F-726EAD91BEA1}" destId="{3E8BBD20-F50A-4823-870B-28B31AD984B9}" srcOrd="6" destOrd="0" presId="urn:microsoft.com/office/officeart/2005/8/layout/default"/>
    <dgm:cxn modelId="{50D3B362-987C-4107-8275-053507D8CFF6}" type="presParOf" srcId="{73AFB50B-9B9F-4C7A-922F-726EAD91BEA1}" destId="{9E45485C-8911-4684-A2D5-2EF0B4D4C06C}" srcOrd="7" destOrd="0" presId="urn:microsoft.com/office/officeart/2005/8/layout/default"/>
    <dgm:cxn modelId="{55FBFE26-E6A1-4A88-8ADB-AD56796ED240}" type="presParOf" srcId="{73AFB50B-9B9F-4C7A-922F-726EAD91BEA1}" destId="{4112A505-4858-4CBF-AE4A-EF6D2AE46223}" srcOrd="8" destOrd="0" presId="urn:microsoft.com/office/officeart/2005/8/layout/default"/>
    <dgm:cxn modelId="{287AE1CF-634C-4FB2-B9F4-9A7617500E77}" type="presParOf" srcId="{73AFB50B-9B9F-4C7A-922F-726EAD91BEA1}" destId="{F5409C90-71E2-49B2-B0E5-ACA2D9A378D3}" srcOrd="9" destOrd="0" presId="urn:microsoft.com/office/officeart/2005/8/layout/default"/>
    <dgm:cxn modelId="{282055A7-B8A5-4FF3-8C74-26CCA0DDEDBD}" type="presParOf" srcId="{73AFB50B-9B9F-4C7A-922F-726EAD91BEA1}" destId="{BBEA6A36-1122-495F-9DDA-75291DE859C3}" srcOrd="10" destOrd="0" presId="urn:microsoft.com/office/officeart/2005/8/layout/default"/>
    <dgm:cxn modelId="{E5CD6024-0E17-407C-B652-A658878A1626}" type="presParOf" srcId="{73AFB50B-9B9F-4C7A-922F-726EAD91BEA1}" destId="{E4E4B3E7-B95B-4015-B0AC-2C2E13FFD9A4}" srcOrd="11" destOrd="0" presId="urn:microsoft.com/office/officeart/2005/8/layout/default"/>
    <dgm:cxn modelId="{6D998C68-29BA-4E26-9044-52BE603A84B8}" type="presParOf" srcId="{73AFB50B-9B9F-4C7A-922F-726EAD91BEA1}" destId="{F2CCC6F6-3DD8-4374-8E66-258AF8ADB25C}"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5F8F60-0528-4A64-B45C-0C02E9380737}" type="doc">
      <dgm:prSet loTypeId="urn:microsoft.com/office/officeart/2005/8/layout/process1" loCatId="process" qsTypeId="urn:microsoft.com/office/officeart/2005/8/quickstyle/simple1#5" qsCatId="simple" csTypeId="urn:microsoft.com/office/officeart/2005/8/colors/accent1_2#5" csCatId="accent1" phldr="1"/>
      <dgm:spPr/>
    </dgm:pt>
    <dgm:pt modelId="{D7CD12D3-636E-4489-9FD4-358256B19849}">
      <dgm:prSet phldrT="[Text]"/>
      <dgm:spPr/>
      <dgm:t>
        <a:bodyPr/>
        <a:lstStyle/>
        <a:p>
          <a:r>
            <a:rPr lang="en-US" dirty="0">
              <a:latin typeface="Helvetica LT Std Light" panose="020B0403020202020204" pitchFamily="34" charset="0"/>
            </a:rPr>
            <a:t>Allegation</a:t>
          </a:r>
        </a:p>
      </dgm:t>
    </dgm:pt>
    <dgm:pt modelId="{8544BF2A-B0B8-4588-921E-58FA00DC6F7A}" type="parTrans" cxnId="{20445118-4FD6-4CB9-A5E8-785AF801BF33}">
      <dgm:prSet/>
      <dgm:spPr/>
      <dgm:t>
        <a:bodyPr/>
        <a:lstStyle/>
        <a:p>
          <a:endParaRPr lang="en-US"/>
        </a:p>
      </dgm:t>
    </dgm:pt>
    <dgm:pt modelId="{3F78C05A-E12F-476E-A199-9D4E87B0E55D}" type="sibTrans" cxnId="{20445118-4FD6-4CB9-A5E8-785AF801BF33}">
      <dgm:prSet/>
      <dgm:spPr/>
      <dgm:t>
        <a:bodyPr/>
        <a:lstStyle/>
        <a:p>
          <a:endParaRPr lang="en-US" dirty="0">
            <a:latin typeface="Helvetica LT Std Light" panose="020B0403020202020204" pitchFamily="34" charset="0"/>
          </a:endParaRPr>
        </a:p>
      </dgm:t>
    </dgm:pt>
    <dgm:pt modelId="{E900ED59-A2C4-4E1F-B2B4-26AE483DF670}">
      <dgm:prSet phldrT="[Text]"/>
      <dgm:spPr/>
      <dgm:t>
        <a:bodyPr/>
        <a:lstStyle/>
        <a:p>
          <a:r>
            <a:rPr lang="en-US" dirty="0">
              <a:latin typeface="Helvetica LT Std Light" panose="020B0403020202020204" pitchFamily="34" charset="0"/>
            </a:rPr>
            <a:t>Facts</a:t>
          </a:r>
        </a:p>
      </dgm:t>
    </dgm:pt>
    <dgm:pt modelId="{93DAB53A-46A6-4CA3-8E49-00F9288BF633}" type="parTrans" cxnId="{BD53D003-C344-436A-B6A9-822DE82F4FE0}">
      <dgm:prSet/>
      <dgm:spPr/>
      <dgm:t>
        <a:bodyPr/>
        <a:lstStyle/>
        <a:p>
          <a:endParaRPr lang="en-US"/>
        </a:p>
      </dgm:t>
    </dgm:pt>
    <dgm:pt modelId="{BA2912E0-F4BE-4754-803A-E11B772EB020}" type="sibTrans" cxnId="{BD53D003-C344-436A-B6A9-822DE82F4FE0}">
      <dgm:prSet/>
      <dgm:spPr/>
      <dgm:t>
        <a:bodyPr/>
        <a:lstStyle/>
        <a:p>
          <a:endParaRPr lang="en-US" dirty="0">
            <a:latin typeface="Helvetica LT Std Light" panose="020B0403020202020204" pitchFamily="34" charset="0"/>
          </a:endParaRPr>
        </a:p>
      </dgm:t>
    </dgm:pt>
    <dgm:pt modelId="{A141E693-D5C8-4244-95AF-B926BC6422EC}">
      <dgm:prSet phldrT="[Text]"/>
      <dgm:spPr/>
      <dgm:t>
        <a:bodyPr/>
        <a:lstStyle/>
        <a:p>
          <a:r>
            <a:rPr lang="en-US" dirty="0">
              <a:latin typeface="Helvetica LT Std Light" panose="020B0403020202020204" pitchFamily="34" charset="0"/>
            </a:rPr>
            <a:t>Policy</a:t>
          </a:r>
        </a:p>
      </dgm:t>
    </dgm:pt>
    <dgm:pt modelId="{BB131FAA-0A2A-47FF-8912-F70E1808626F}" type="parTrans" cxnId="{9159A827-5873-4385-8374-12C29159BFCF}">
      <dgm:prSet/>
      <dgm:spPr/>
      <dgm:t>
        <a:bodyPr/>
        <a:lstStyle/>
        <a:p>
          <a:endParaRPr lang="en-US"/>
        </a:p>
      </dgm:t>
    </dgm:pt>
    <dgm:pt modelId="{879DE9B8-D7F6-406C-8AF5-06F4B5B6D1D1}" type="sibTrans" cxnId="{9159A827-5873-4385-8374-12C29159BFCF}">
      <dgm:prSet/>
      <dgm:spPr/>
      <dgm:t>
        <a:bodyPr/>
        <a:lstStyle/>
        <a:p>
          <a:endParaRPr lang="en-US" dirty="0">
            <a:latin typeface="Helvetica LT Std Light" panose="020B0403020202020204" pitchFamily="34" charset="0"/>
          </a:endParaRPr>
        </a:p>
      </dgm:t>
    </dgm:pt>
    <dgm:pt modelId="{0C004B7B-BB22-40AE-A23E-E1784A479DDB}">
      <dgm:prSet/>
      <dgm:spPr/>
      <dgm:t>
        <a:bodyPr/>
        <a:lstStyle/>
        <a:p>
          <a:r>
            <a:rPr lang="en-US" dirty="0">
              <a:latin typeface="Helvetica LT Std Light" panose="020B0403020202020204" pitchFamily="34" charset="0"/>
            </a:rPr>
            <a:t>Analysis</a:t>
          </a:r>
        </a:p>
      </dgm:t>
    </dgm:pt>
    <dgm:pt modelId="{8B2F1992-D4A0-4885-AD7F-B2C84327DFFF}" type="parTrans" cxnId="{C184292A-78C7-4B56-B687-1703F9CD094A}">
      <dgm:prSet/>
      <dgm:spPr/>
      <dgm:t>
        <a:bodyPr/>
        <a:lstStyle/>
        <a:p>
          <a:endParaRPr lang="en-US"/>
        </a:p>
      </dgm:t>
    </dgm:pt>
    <dgm:pt modelId="{96FB365E-AEE4-447A-9FD4-004B1D134A17}" type="sibTrans" cxnId="{C184292A-78C7-4B56-B687-1703F9CD094A}">
      <dgm:prSet/>
      <dgm:spPr/>
      <dgm:t>
        <a:bodyPr/>
        <a:lstStyle/>
        <a:p>
          <a:endParaRPr lang="en-US" dirty="0">
            <a:latin typeface="Helvetica LT Std Light" panose="020B0403020202020204" pitchFamily="34" charset="0"/>
          </a:endParaRPr>
        </a:p>
      </dgm:t>
    </dgm:pt>
    <dgm:pt modelId="{79065DE7-13FD-40F3-A9A9-DE7C1E41F804}">
      <dgm:prSet/>
      <dgm:spPr/>
      <dgm:t>
        <a:bodyPr/>
        <a:lstStyle/>
        <a:p>
          <a:r>
            <a:rPr lang="en-US" dirty="0">
              <a:latin typeface="Helvetica LT Std Light" panose="020B0403020202020204" pitchFamily="34" charset="0"/>
            </a:rPr>
            <a:t>Conclusion</a:t>
          </a:r>
        </a:p>
      </dgm:t>
    </dgm:pt>
    <dgm:pt modelId="{1D690C77-0F4E-417F-A123-8AE4A1E1769C}" type="parTrans" cxnId="{2B8188CB-C08D-42CD-97F0-52EDA308C62E}">
      <dgm:prSet/>
      <dgm:spPr/>
      <dgm:t>
        <a:bodyPr/>
        <a:lstStyle/>
        <a:p>
          <a:endParaRPr lang="en-US"/>
        </a:p>
      </dgm:t>
    </dgm:pt>
    <dgm:pt modelId="{C6C56DEA-A581-432E-9B7E-D637A357D1CD}" type="sibTrans" cxnId="{2B8188CB-C08D-42CD-97F0-52EDA308C62E}">
      <dgm:prSet/>
      <dgm:spPr/>
      <dgm:t>
        <a:bodyPr/>
        <a:lstStyle/>
        <a:p>
          <a:endParaRPr lang="en-US" dirty="0">
            <a:latin typeface="Helvetica LT Std Light" panose="020B0403020202020204" pitchFamily="34" charset="0"/>
          </a:endParaRPr>
        </a:p>
      </dgm:t>
    </dgm:pt>
    <dgm:pt modelId="{5F211A31-9502-4753-B4E8-55A3FF596CA2}">
      <dgm:prSet/>
      <dgm:spPr/>
      <dgm:t>
        <a:bodyPr/>
        <a:lstStyle/>
        <a:p>
          <a:r>
            <a:rPr lang="en-US" dirty="0">
              <a:latin typeface="Helvetica LT Std Light" panose="020B0403020202020204" pitchFamily="34" charset="0"/>
            </a:rPr>
            <a:t>Sanction</a:t>
          </a:r>
        </a:p>
      </dgm:t>
    </dgm:pt>
    <dgm:pt modelId="{E2495E5B-1FEA-4E04-A1AB-3401F0D2885F}" type="parTrans" cxnId="{7D0C9A50-787B-4991-8B1C-C1AD46BCEEE9}">
      <dgm:prSet/>
      <dgm:spPr/>
      <dgm:t>
        <a:bodyPr/>
        <a:lstStyle/>
        <a:p>
          <a:endParaRPr lang="en-US"/>
        </a:p>
      </dgm:t>
    </dgm:pt>
    <dgm:pt modelId="{8918E265-9757-4A72-B716-8B3EE59AF99D}" type="sibTrans" cxnId="{7D0C9A50-787B-4991-8B1C-C1AD46BCEEE9}">
      <dgm:prSet/>
      <dgm:spPr/>
      <dgm:t>
        <a:bodyPr/>
        <a:lstStyle/>
        <a:p>
          <a:endParaRPr lang="en-US"/>
        </a:p>
      </dgm:t>
    </dgm:pt>
    <dgm:pt modelId="{8BF3F803-4A0A-4526-8B48-FDD7D0063376}" type="pres">
      <dgm:prSet presAssocID="{E05F8F60-0528-4A64-B45C-0C02E9380737}" presName="Name0" presStyleCnt="0">
        <dgm:presLayoutVars>
          <dgm:dir/>
          <dgm:resizeHandles val="exact"/>
        </dgm:presLayoutVars>
      </dgm:prSet>
      <dgm:spPr/>
    </dgm:pt>
    <dgm:pt modelId="{6387B710-F951-4CB8-9583-97AAA4CEA7F6}" type="pres">
      <dgm:prSet presAssocID="{D7CD12D3-636E-4489-9FD4-358256B19849}" presName="node" presStyleLbl="node1" presStyleIdx="0" presStyleCnt="6" custScaleX="202838" custScaleY="181636">
        <dgm:presLayoutVars>
          <dgm:bulletEnabled val="1"/>
        </dgm:presLayoutVars>
      </dgm:prSet>
      <dgm:spPr/>
    </dgm:pt>
    <dgm:pt modelId="{B502C11E-FAF7-4B26-9715-712292BF9967}" type="pres">
      <dgm:prSet presAssocID="{3F78C05A-E12F-476E-A199-9D4E87B0E55D}" presName="sibTrans" presStyleLbl="sibTrans2D1" presStyleIdx="0" presStyleCnt="5" custScaleX="114493" custScaleY="102525"/>
      <dgm:spPr/>
    </dgm:pt>
    <dgm:pt modelId="{D2C79051-CF57-456F-9545-AEFC1F268B7B}" type="pres">
      <dgm:prSet presAssocID="{3F78C05A-E12F-476E-A199-9D4E87B0E55D}" presName="connectorText" presStyleLbl="sibTrans2D1" presStyleIdx="0" presStyleCnt="5"/>
      <dgm:spPr/>
    </dgm:pt>
    <dgm:pt modelId="{7183CAF2-72FE-470D-98F0-8A708650F947}" type="pres">
      <dgm:prSet presAssocID="{E900ED59-A2C4-4E1F-B2B4-26AE483DF670}" presName="node" presStyleLbl="node1" presStyleIdx="1" presStyleCnt="6" custScaleX="202838" custScaleY="181636">
        <dgm:presLayoutVars>
          <dgm:bulletEnabled val="1"/>
        </dgm:presLayoutVars>
      </dgm:prSet>
      <dgm:spPr/>
    </dgm:pt>
    <dgm:pt modelId="{F1E0D0E2-9DEA-411A-98FA-7B96409EFDCA}" type="pres">
      <dgm:prSet presAssocID="{BA2912E0-F4BE-4754-803A-E11B772EB020}" presName="sibTrans" presStyleLbl="sibTrans2D1" presStyleIdx="1" presStyleCnt="5" custScaleX="114493" custScaleY="102525"/>
      <dgm:spPr/>
    </dgm:pt>
    <dgm:pt modelId="{0182A35C-DEAE-4033-B4C8-A2EEE7B9E2A4}" type="pres">
      <dgm:prSet presAssocID="{BA2912E0-F4BE-4754-803A-E11B772EB020}" presName="connectorText" presStyleLbl="sibTrans2D1" presStyleIdx="1" presStyleCnt="5"/>
      <dgm:spPr/>
    </dgm:pt>
    <dgm:pt modelId="{62BC7EF4-447B-4AE2-B72A-2170B0E587BA}" type="pres">
      <dgm:prSet presAssocID="{A141E693-D5C8-4244-95AF-B926BC6422EC}" presName="node" presStyleLbl="node1" presStyleIdx="2" presStyleCnt="6" custScaleX="202838" custScaleY="181636">
        <dgm:presLayoutVars>
          <dgm:bulletEnabled val="1"/>
        </dgm:presLayoutVars>
      </dgm:prSet>
      <dgm:spPr/>
    </dgm:pt>
    <dgm:pt modelId="{1DDCF277-DB48-43CC-B58B-08D271CA79C4}" type="pres">
      <dgm:prSet presAssocID="{879DE9B8-D7F6-406C-8AF5-06F4B5B6D1D1}" presName="sibTrans" presStyleLbl="sibTrans2D1" presStyleIdx="2" presStyleCnt="5" custScaleX="114493" custScaleY="102525"/>
      <dgm:spPr/>
    </dgm:pt>
    <dgm:pt modelId="{2F992375-584F-4A97-9058-DF5AAD0EE014}" type="pres">
      <dgm:prSet presAssocID="{879DE9B8-D7F6-406C-8AF5-06F4B5B6D1D1}" presName="connectorText" presStyleLbl="sibTrans2D1" presStyleIdx="2" presStyleCnt="5"/>
      <dgm:spPr/>
    </dgm:pt>
    <dgm:pt modelId="{03DE414B-3A8B-4826-9EBE-AC00991D44A8}" type="pres">
      <dgm:prSet presAssocID="{0C004B7B-BB22-40AE-A23E-E1784A479DDB}" presName="node" presStyleLbl="node1" presStyleIdx="3" presStyleCnt="6" custScaleX="202838" custScaleY="181636">
        <dgm:presLayoutVars>
          <dgm:bulletEnabled val="1"/>
        </dgm:presLayoutVars>
      </dgm:prSet>
      <dgm:spPr/>
    </dgm:pt>
    <dgm:pt modelId="{B2529A05-3435-4976-99EB-17D07AFA3B58}" type="pres">
      <dgm:prSet presAssocID="{96FB365E-AEE4-447A-9FD4-004B1D134A17}" presName="sibTrans" presStyleLbl="sibTrans2D1" presStyleIdx="3" presStyleCnt="5" custScaleX="114493" custScaleY="102525"/>
      <dgm:spPr/>
    </dgm:pt>
    <dgm:pt modelId="{1279A8A3-4235-49C8-AE06-40F05BDA42DE}" type="pres">
      <dgm:prSet presAssocID="{96FB365E-AEE4-447A-9FD4-004B1D134A17}" presName="connectorText" presStyleLbl="sibTrans2D1" presStyleIdx="3" presStyleCnt="5"/>
      <dgm:spPr/>
    </dgm:pt>
    <dgm:pt modelId="{B69A61C3-AEEA-4C7C-B2C8-632CCEFE5E53}" type="pres">
      <dgm:prSet presAssocID="{79065DE7-13FD-40F3-A9A9-DE7C1E41F804}" presName="node" presStyleLbl="node1" presStyleIdx="4" presStyleCnt="6" custScaleX="202838" custScaleY="181636">
        <dgm:presLayoutVars>
          <dgm:bulletEnabled val="1"/>
        </dgm:presLayoutVars>
      </dgm:prSet>
      <dgm:spPr/>
    </dgm:pt>
    <dgm:pt modelId="{4451BA99-CDB5-4452-A456-331EAC31344B}" type="pres">
      <dgm:prSet presAssocID="{C6C56DEA-A581-432E-9B7E-D637A357D1CD}" presName="sibTrans" presStyleLbl="sibTrans2D1" presStyleIdx="4" presStyleCnt="5" custScaleX="114493" custScaleY="102525"/>
      <dgm:spPr/>
    </dgm:pt>
    <dgm:pt modelId="{8B2FDD8E-36B4-4178-9DF0-EA0B80935F90}" type="pres">
      <dgm:prSet presAssocID="{C6C56DEA-A581-432E-9B7E-D637A357D1CD}" presName="connectorText" presStyleLbl="sibTrans2D1" presStyleIdx="4" presStyleCnt="5"/>
      <dgm:spPr/>
    </dgm:pt>
    <dgm:pt modelId="{A6AE9056-0657-4D70-8655-BCC497E227E9}" type="pres">
      <dgm:prSet presAssocID="{5F211A31-9502-4753-B4E8-55A3FF596CA2}" presName="node" presStyleLbl="node1" presStyleIdx="5" presStyleCnt="6" custScaleX="202838" custScaleY="181636">
        <dgm:presLayoutVars>
          <dgm:bulletEnabled val="1"/>
        </dgm:presLayoutVars>
      </dgm:prSet>
      <dgm:spPr/>
    </dgm:pt>
  </dgm:ptLst>
  <dgm:cxnLst>
    <dgm:cxn modelId="{BD53D003-C344-436A-B6A9-822DE82F4FE0}" srcId="{E05F8F60-0528-4A64-B45C-0C02E9380737}" destId="{E900ED59-A2C4-4E1F-B2B4-26AE483DF670}" srcOrd="1" destOrd="0" parTransId="{93DAB53A-46A6-4CA3-8E49-00F9288BF633}" sibTransId="{BA2912E0-F4BE-4754-803A-E11B772EB020}"/>
    <dgm:cxn modelId="{20445118-4FD6-4CB9-A5E8-785AF801BF33}" srcId="{E05F8F60-0528-4A64-B45C-0C02E9380737}" destId="{D7CD12D3-636E-4489-9FD4-358256B19849}" srcOrd="0" destOrd="0" parTransId="{8544BF2A-B0B8-4588-921E-58FA00DC6F7A}" sibTransId="{3F78C05A-E12F-476E-A199-9D4E87B0E55D}"/>
    <dgm:cxn modelId="{E1D78D24-6B35-4F72-A1E3-F31EA527F1F3}" type="presOf" srcId="{E900ED59-A2C4-4E1F-B2B4-26AE483DF670}" destId="{7183CAF2-72FE-470D-98F0-8A708650F947}" srcOrd="0" destOrd="0" presId="urn:microsoft.com/office/officeart/2005/8/layout/process1"/>
    <dgm:cxn modelId="{9159A827-5873-4385-8374-12C29159BFCF}" srcId="{E05F8F60-0528-4A64-B45C-0C02E9380737}" destId="{A141E693-D5C8-4244-95AF-B926BC6422EC}" srcOrd="2" destOrd="0" parTransId="{BB131FAA-0A2A-47FF-8912-F70E1808626F}" sibTransId="{879DE9B8-D7F6-406C-8AF5-06F4B5B6D1D1}"/>
    <dgm:cxn modelId="{C184292A-78C7-4B56-B687-1703F9CD094A}" srcId="{E05F8F60-0528-4A64-B45C-0C02E9380737}" destId="{0C004B7B-BB22-40AE-A23E-E1784A479DDB}" srcOrd="3" destOrd="0" parTransId="{8B2F1992-D4A0-4885-AD7F-B2C84327DFFF}" sibTransId="{96FB365E-AEE4-447A-9FD4-004B1D134A17}"/>
    <dgm:cxn modelId="{FDD87B2B-A4ED-4B9A-B3F0-EE02ACA5526E}" type="presOf" srcId="{79065DE7-13FD-40F3-A9A9-DE7C1E41F804}" destId="{B69A61C3-AEEA-4C7C-B2C8-632CCEFE5E53}" srcOrd="0" destOrd="0" presId="urn:microsoft.com/office/officeart/2005/8/layout/process1"/>
    <dgm:cxn modelId="{BB25FD4A-76D1-49EB-815F-ACFB5A9497D3}" type="presOf" srcId="{C6C56DEA-A581-432E-9B7E-D637A357D1CD}" destId="{4451BA99-CDB5-4452-A456-331EAC31344B}" srcOrd="0" destOrd="0" presId="urn:microsoft.com/office/officeart/2005/8/layout/process1"/>
    <dgm:cxn modelId="{7D0C9A50-787B-4991-8B1C-C1AD46BCEEE9}" srcId="{E05F8F60-0528-4A64-B45C-0C02E9380737}" destId="{5F211A31-9502-4753-B4E8-55A3FF596CA2}" srcOrd="5" destOrd="0" parTransId="{E2495E5B-1FEA-4E04-A1AB-3401F0D2885F}" sibTransId="{8918E265-9757-4A72-B716-8B3EE59AF99D}"/>
    <dgm:cxn modelId="{A078CA5A-92E9-4663-97C0-F1F8484E9D40}" type="presOf" srcId="{BA2912E0-F4BE-4754-803A-E11B772EB020}" destId="{0182A35C-DEAE-4033-B4C8-A2EEE7B9E2A4}" srcOrd="1" destOrd="0" presId="urn:microsoft.com/office/officeart/2005/8/layout/process1"/>
    <dgm:cxn modelId="{C6070781-502B-45D3-A554-BF5E05671A96}" type="presOf" srcId="{BA2912E0-F4BE-4754-803A-E11B772EB020}" destId="{F1E0D0E2-9DEA-411A-98FA-7B96409EFDCA}" srcOrd="0" destOrd="0" presId="urn:microsoft.com/office/officeart/2005/8/layout/process1"/>
    <dgm:cxn modelId="{FED3DF84-2A4B-45F3-A03D-F878892EBD3A}" type="presOf" srcId="{3F78C05A-E12F-476E-A199-9D4E87B0E55D}" destId="{B502C11E-FAF7-4B26-9715-712292BF9967}" srcOrd="0" destOrd="0" presId="urn:microsoft.com/office/officeart/2005/8/layout/process1"/>
    <dgm:cxn modelId="{3B0B25AB-B7F6-4AB0-A20F-26E549A79C1D}" type="presOf" srcId="{879DE9B8-D7F6-406C-8AF5-06F4B5B6D1D1}" destId="{2F992375-584F-4A97-9058-DF5AAD0EE014}" srcOrd="1" destOrd="0" presId="urn:microsoft.com/office/officeart/2005/8/layout/process1"/>
    <dgm:cxn modelId="{7C1549B2-628F-4C05-987D-1B822D53033B}" type="presOf" srcId="{96FB365E-AEE4-447A-9FD4-004B1D134A17}" destId="{1279A8A3-4235-49C8-AE06-40F05BDA42DE}" srcOrd="1" destOrd="0" presId="urn:microsoft.com/office/officeart/2005/8/layout/process1"/>
    <dgm:cxn modelId="{3ACFFFB3-EC74-4A50-9C1F-683FBA2810AE}" type="presOf" srcId="{A141E693-D5C8-4244-95AF-B926BC6422EC}" destId="{62BC7EF4-447B-4AE2-B72A-2170B0E587BA}" srcOrd="0" destOrd="0" presId="urn:microsoft.com/office/officeart/2005/8/layout/process1"/>
    <dgm:cxn modelId="{7B0454B6-E75B-4CFA-8DB1-0AD514DF17C6}" type="presOf" srcId="{C6C56DEA-A581-432E-9B7E-D637A357D1CD}" destId="{8B2FDD8E-36B4-4178-9DF0-EA0B80935F90}" srcOrd="1" destOrd="0" presId="urn:microsoft.com/office/officeart/2005/8/layout/process1"/>
    <dgm:cxn modelId="{9702F0B6-ED73-46D0-A5C4-C3D94E0DA2EE}" type="presOf" srcId="{96FB365E-AEE4-447A-9FD4-004B1D134A17}" destId="{B2529A05-3435-4976-99EB-17D07AFA3B58}" srcOrd="0" destOrd="0" presId="urn:microsoft.com/office/officeart/2005/8/layout/process1"/>
    <dgm:cxn modelId="{FE3E59B8-2D00-49C9-A31C-9A4537F1CEF9}" type="presOf" srcId="{E05F8F60-0528-4A64-B45C-0C02E9380737}" destId="{8BF3F803-4A0A-4526-8B48-FDD7D0063376}" srcOrd="0" destOrd="0" presId="urn:microsoft.com/office/officeart/2005/8/layout/process1"/>
    <dgm:cxn modelId="{2B8188CB-C08D-42CD-97F0-52EDA308C62E}" srcId="{E05F8F60-0528-4A64-B45C-0C02E9380737}" destId="{79065DE7-13FD-40F3-A9A9-DE7C1E41F804}" srcOrd="4" destOrd="0" parTransId="{1D690C77-0F4E-417F-A123-8AE4A1E1769C}" sibTransId="{C6C56DEA-A581-432E-9B7E-D637A357D1CD}"/>
    <dgm:cxn modelId="{58C826E4-5C03-445B-BDC7-23D3403C7ABD}" type="presOf" srcId="{5F211A31-9502-4753-B4E8-55A3FF596CA2}" destId="{A6AE9056-0657-4D70-8655-BCC497E227E9}" srcOrd="0" destOrd="0" presId="urn:microsoft.com/office/officeart/2005/8/layout/process1"/>
    <dgm:cxn modelId="{5993AFE6-D59D-421B-8AFC-364E83DE019B}" type="presOf" srcId="{879DE9B8-D7F6-406C-8AF5-06F4B5B6D1D1}" destId="{1DDCF277-DB48-43CC-B58B-08D271CA79C4}" srcOrd="0" destOrd="0" presId="urn:microsoft.com/office/officeart/2005/8/layout/process1"/>
    <dgm:cxn modelId="{24635FEC-D157-4A45-A1F2-98E819479E7B}" type="presOf" srcId="{3F78C05A-E12F-476E-A199-9D4E87B0E55D}" destId="{D2C79051-CF57-456F-9545-AEFC1F268B7B}" srcOrd="1" destOrd="0" presId="urn:microsoft.com/office/officeart/2005/8/layout/process1"/>
    <dgm:cxn modelId="{05DD28F2-C411-4FFD-8300-94581D5BB8B7}" type="presOf" srcId="{0C004B7B-BB22-40AE-A23E-E1784A479DDB}" destId="{03DE414B-3A8B-4826-9EBE-AC00991D44A8}" srcOrd="0" destOrd="0" presId="urn:microsoft.com/office/officeart/2005/8/layout/process1"/>
    <dgm:cxn modelId="{7C5336F4-C5DC-4B47-92A1-9A9769AE325F}" type="presOf" srcId="{D7CD12D3-636E-4489-9FD4-358256B19849}" destId="{6387B710-F951-4CB8-9583-97AAA4CEA7F6}" srcOrd="0" destOrd="0" presId="urn:microsoft.com/office/officeart/2005/8/layout/process1"/>
    <dgm:cxn modelId="{1718B5F3-25B8-4874-A6A1-218CB50296F6}" type="presParOf" srcId="{8BF3F803-4A0A-4526-8B48-FDD7D0063376}" destId="{6387B710-F951-4CB8-9583-97AAA4CEA7F6}" srcOrd="0" destOrd="0" presId="urn:microsoft.com/office/officeart/2005/8/layout/process1"/>
    <dgm:cxn modelId="{672D4F11-2CDA-4713-931D-597746569106}" type="presParOf" srcId="{8BF3F803-4A0A-4526-8B48-FDD7D0063376}" destId="{B502C11E-FAF7-4B26-9715-712292BF9967}" srcOrd="1" destOrd="0" presId="urn:microsoft.com/office/officeart/2005/8/layout/process1"/>
    <dgm:cxn modelId="{97D44EC0-6111-470B-BFFB-084B6872BA26}" type="presParOf" srcId="{B502C11E-FAF7-4B26-9715-712292BF9967}" destId="{D2C79051-CF57-456F-9545-AEFC1F268B7B}" srcOrd="0" destOrd="0" presId="urn:microsoft.com/office/officeart/2005/8/layout/process1"/>
    <dgm:cxn modelId="{4B85D9FE-29DD-46AD-B7B7-7DC72698B6C0}" type="presParOf" srcId="{8BF3F803-4A0A-4526-8B48-FDD7D0063376}" destId="{7183CAF2-72FE-470D-98F0-8A708650F947}" srcOrd="2" destOrd="0" presId="urn:microsoft.com/office/officeart/2005/8/layout/process1"/>
    <dgm:cxn modelId="{88A2DEE8-5DE6-40F3-AA62-7E4BD9D31939}" type="presParOf" srcId="{8BF3F803-4A0A-4526-8B48-FDD7D0063376}" destId="{F1E0D0E2-9DEA-411A-98FA-7B96409EFDCA}" srcOrd="3" destOrd="0" presId="urn:microsoft.com/office/officeart/2005/8/layout/process1"/>
    <dgm:cxn modelId="{95DC49FB-4FEC-4521-80DE-32699C8C2683}" type="presParOf" srcId="{F1E0D0E2-9DEA-411A-98FA-7B96409EFDCA}" destId="{0182A35C-DEAE-4033-B4C8-A2EEE7B9E2A4}" srcOrd="0" destOrd="0" presId="urn:microsoft.com/office/officeart/2005/8/layout/process1"/>
    <dgm:cxn modelId="{141BF5A3-ADD4-4141-9546-D2D318A9805F}" type="presParOf" srcId="{8BF3F803-4A0A-4526-8B48-FDD7D0063376}" destId="{62BC7EF4-447B-4AE2-B72A-2170B0E587BA}" srcOrd="4" destOrd="0" presId="urn:microsoft.com/office/officeart/2005/8/layout/process1"/>
    <dgm:cxn modelId="{C5BF500D-FE5C-41FB-A285-76E6E7C5C427}" type="presParOf" srcId="{8BF3F803-4A0A-4526-8B48-FDD7D0063376}" destId="{1DDCF277-DB48-43CC-B58B-08D271CA79C4}" srcOrd="5" destOrd="0" presId="urn:microsoft.com/office/officeart/2005/8/layout/process1"/>
    <dgm:cxn modelId="{8940C84D-4BE5-4A2A-98F4-5C9B371FD7E9}" type="presParOf" srcId="{1DDCF277-DB48-43CC-B58B-08D271CA79C4}" destId="{2F992375-584F-4A97-9058-DF5AAD0EE014}" srcOrd="0" destOrd="0" presId="urn:microsoft.com/office/officeart/2005/8/layout/process1"/>
    <dgm:cxn modelId="{E2CE3B85-535C-41D8-8472-CEFFC812ABD3}" type="presParOf" srcId="{8BF3F803-4A0A-4526-8B48-FDD7D0063376}" destId="{03DE414B-3A8B-4826-9EBE-AC00991D44A8}" srcOrd="6" destOrd="0" presId="urn:microsoft.com/office/officeart/2005/8/layout/process1"/>
    <dgm:cxn modelId="{3D375679-42E5-41C2-BE27-3712F71BB80F}" type="presParOf" srcId="{8BF3F803-4A0A-4526-8B48-FDD7D0063376}" destId="{B2529A05-3435-4976-99EB-17D07AFA3B58}" srcOrd="7" destOrd="0" presId="urn:microsoft.com/office/officeart/2005/8/layout/process1"/>
    <dgm:cxn modelId="{7C0BE22D-4455-47BB-A967-E3FBB772CFF9}" type="presParOf" srcId="{B2529A05-3435-4976-99EB-17D07AFA3B58}" destId="{1279A8A3-4235-49C8-AE06-40F05BDA42DE}" srcOrd="0" destOrd="0" presId="urn:microsoft.com/office/officeart/2005/8/layout/process1"/>
    <dgm:cxn modelId="{4F240E49-9CA5-48F3-8956-3DBB3E6DF3F2}" type="presParOf" srcId="{8BF3F803-4A0A-4526-8B48-FDD7D0063376}" destId="{B69A61C3-AEEA-4C7C-B2C8-632CCEFE5E53}" srcOrd="8" destOrd="0" presId="urn:microsoft.com/office/officeart/2005/8/layout/process1"/>
    <dgm:cxn modelId="{97185BA7-BBE4-4079-A925-CADE22107F13}" type="presParOf" srcId="{8BF3F803-4A0A-4526-8B48-FDD7D0063376}" destId="{4451BA99-CDB5-4452-A456-331EAC31344B}" srcOrd="9" destOrd="0" presId="urn:microsoft.com/office/officeart/2005/8/layout/process1"/>
    <dgm:cxn modelId="{2D24605E-B434-43A2-B757-588C091DC75A}" type="presParOf" srcId="{4451BA99-CDB5-4452-A456-331EAC31344B}" destId="{8B2FDD8E-36B4-4178-9DF0-EA0B80935F90}" srcOrd="0" destOrd="0" presId="urn:microsoft.com/office/officeart/2005/8/layout/process1"/>
    <dgm:cxn modelId="{3BBB5A6C-86ED-4366-9895-3C96FFFCB204}" type="presParOf" srcId="{8BF3F803-4A0A-4526-8B48-FDD7D0063376}" destId="{A6AE9056-0657-4D70-8655-BCC497E227E9}"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0BF1E-965A-49D6-854C-44D9514BC391}">
      <dsp:nvSpPr>
        <dsp:cNvPr id="0" name=""/>
        <dsp:cNvSpPr/>
      </dsp:nvSpPr>
      <dsp:spPr>
        <a:xfrm>
          <a:off x="622667" y="1765"/>
          <a:ext cx="1795629" cy="107737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Helvetica LT Std Light" panose="020B0403020202020204" pitchFamily="34" charset="0"/>
            </a:rPr>
            <a:t>Medical evidence</a:t>
          </a:r>
        </a:p>
      </dsp:txBody>
      <dsp:txXfrm>
        <a:off x="622667" y="1765"/>
        <a:ext cx="1795629" cy="1077377"/>
      </dsp:txXfrm>
    </dsp:sp>
    <dsp:sp modelId="{994528DE-F7EF-41B0-BCFF-69105784909C}">
      <dsp:nvSpPr>
        <dsp:cNvPr id="0" name=""/>
        <dsp:cNvSpPr/>
      </dsp:nvSpPr>
      <dsp:spPr>
        <a:xfrm>
          <a:off x="2597860" y="1765"/>
          <a:ext cx="1795629" cy="107737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Helvetica LT Std Light" panose="020B0403020202020204" pitchFamily="34" charset="0"/>
            </a:rPr>
            <a:t>Swipe cards</a:t>
          </a:r>
        </a:p>
      </dsp:txBody>
      <dsp:txXfrm>
        <a:off x="2597860" y="1765"/>
        <a:ext cx="1795629" cy="1077377"/>
      </dsp:txXfrm>
    </dsp:sp>
    <dsp:sp modelId="{8CA503CE-2EEA-4905-BA72-05F0454680C7}">
      <dsp:nvSpPr>
        <dsp:cNvPr id="0" name=""/>
        <dsp:cNvSpPr/>
      </dsp:nvSpPr>
      <dsp:spPr>
        <a:xfrm>
          <a:off x="4573052" y="1765"/>
          <a:ext cx="1795629" cy="107737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Helvetica LT Std Light" panose="020B0403020202020204" pitchFamily="34" charset="0"/>
            </a:rPr>
            <a:t>Emails</a:t>
          </a:r>
        </a:p>
      </dsp:txBody>
      <dsp:txXfrm>
        <a:off x="4573052" y="1765"/>
        <a:ext cx="1795629" cy="1077377"/>
      </dsp:txXfrm>
    </dsp:sp>
    <dsp:sp modelId="{BB74D408-967A-4739-B38E-4275EFE0DFCB}">
      <dsp:nvSpPr>
        <dsp:cNvPr id="0" name=""/>
        <dsp:cNvSpPr/>
      </dsp:nvSpPr>
      <dsp:spPr>
        <a:xfrm>
          <a:off x="622667" y="1258706"/>
          <a:ext cx="1795629" cy="107737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Helvetica LT Std Light" panose="020B0403020202020204" pitchFamily="34" charset="0"/>
            </a:rPr>
            <a:t>Phone records</a:t>
          </a:r>
        </a:p>
      </dsp:txBody>
      <dsp:txXfrm>
        <a:off x="622667" y="1258706"/>
        <a:ext cx="1795629" cy="1077377"/>
      </dsp:txXfrm>
    </dsp:sp>
    <dsp:sp modelId="{3E570412-306F-42CB-9306-6541CAAA14F8}">
      <dsp:nvSpPr>
        <dsp:cNvPr id="0" name=""/>
        <dsp:cNvSpPr/>
      </dsp:nvSpPr>
      <dsp:spPr>
        <a:xfrm>
          <a:off x="2597860" y="1258706"/>
          <a:ext cx="1795629" cy="107737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Helvetica LT Std Light" panose="020B0403020202020204" pitchFamily="34" charset="0"/>
            </a:rPr>
            <a:t>Social media posts or messages</a:t>
          </a:r>
        </a:p>
      </dsp:txBody>
      <dsp:txXfrm>
        <a:off x="2597860" y="1258706"/>
        <a:ext cx="1795629" cy="1077377"/>
      </dsp:txXfrm>
    </dsp:sp>
    <dsp:sp modelId="{B5F5A7D6-5EF3-4059-93CA-E559B213C4B8}">
      <dsp:nvSpPr>
        <dsp:cNvPr id="0" name=""/>
        <dsp:cNvSpPr/>
      </dsp:nvSpPr>
      <dsp:spPr>
        <a:xfrm>
          <a:off x="4573052" y="1258706"/>
          <a:ext cx="1795629" cy="107737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Helvetica LT Std Light" panose="020B0403020202020204" pitchFamily="34" charset="0"/>
            </a:rPr>
            <a:t>Security camera footage</a:t>
          </a:r>
        </a:p>
      </dsp:txBody>
      <dsp:txXfrm>
        <a:off x="4573052" y="1258706"/>
        <a:ext cx="1795629" cy="1077377"/>
      </dsp:txXfrm>
    </dsp:sp>
    <dsp:sp modelId="{1683C476-E7A3-4648-A517-53B9E891154C}">
      <dsp:nvSpPr>
        <dsp:cNvPr id="0" name=""/>
        <dsp:cNvSpPr/>
      </dsp:nvSpPr>
      <dsp:spPr>
        <a:xfrm>
          <a:off x="2597860" y="2515646"/>
          <a:ext cx="1795629" cy="107737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Helvetica LT Std Light" panose="020B0403020202020204" pitchFamily="34" charset="0"/>
            </a:rPr>
            <a:t>Security or police reports</a:t>
          </a:r>
        </a:p>
      </dsp:txBody>
      <dsp:txXfrm>
        <a:off x="2597860" y="2515646"/>
        <a:ext cx="1795629" cy="10773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B42C7-E825-4918-8513-98D788DCF1DA}">
      <dsp:nvSpPr>
        <dsp:cNvPr id="0" name=""/>
        <dsp:cNvSpPr/>
      </dsp:nvSpPr>
      <dsp:spPr>
        <a:xfrm>
          <a:off x="2123" y="177745"/>
          <a:ext cx="5187340" cy="503107"/>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Helvetica LT Std Light" panose="020B0403020202020204" pitchFamily="34" charset="0"/>
            </a:rPr>
            <a:t>Consistency</a:t>
          </a:r>
        </a:p>
      </dsp:txBody>
      <dsp:txXfrm>
        <a:off x="2123" y="177745"/>
        <a:ext cx="5187340" cy="503107"/>
      </dsp:txXfrm>
    </dsp:sp>
    <dsp:sp modelId="{730CDAF6-7661-42F2-8B03-040F4AEA3BD2}">
      <dsp:nvSpPr>
        <dsp:cNvPr id="0" name=""/>
        <dsp:cNvSpPr/>
      </dsp:nvSpPr>
      <dsp:spPr>
        <a:xfrm>
          <a:off x="2123" y="830921"/>
          <a:ext cx="5187340" cy="503107"/>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Helvetica LT Std Light" panose="020B0403020202020204" pitchFamily="34" charset="0"/>
            </a:rPr>
            <a:t>Clarity</a:t>
          </a:r>
        </a:p>
      </dsp:txBody>
      <dsp:txXfrm>
        <a:off x="2123" y="830921"/>
        <a:ext cx="5187340" cy="503107"/>
      </dsp:txXfrm>
    </dsp:sp>
    <dsp:sp modelId="{33969B7D-04CB-4509-8372-EE585BB094AC}">
      <dsp:nvSpPr>
        <dsp:cNvPr id="0" name=""/>
        <dsp:cNvSpPr/>
      </dsp:nvSpPr>
      <dsp:spPr>
        <a:xfrm>
          <a:off x="2123" y="1484098"/>
          <a:ext cx="5187340" cy="503107"/>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Helvetica LT Std Light" panose="020B0403020202020204" pitchFamily="34" charset="0"/>
            </a:rPr>
            <a:t>Alignment</a:t>
          </a:r>
        </a:p>
      </dsp:txBody>
      <dsp:txXfrm>
        <a:off x="2123" y="1484098"/>
        <a:ext cx="5187340" cy="503107"/>
      </dsp:txXfrm>
    </dsp:sp>
    <dsp:sp modelId="{3E8BBD20-F50A-4823-870B-28B31AD984B9}">
      <dsp:nvSpPr>
        <dsp:cNvPr id="0" name=""/>
        <dsp:cNvSpPr/>
      </dsp:nvSpPr>
      <dsp:spPr>
        <a:xfrm>
          <a:off x="2123" y="2137275"/>
          <a:ext cx="5187340" cy="503107"/>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Helvetica LT Std Light" panose="020B0403020202020204" pitchFamily="34" charset="0"/>
            </a:rPr>
            <a:t>Rigor</a:t>
          </a:r>
        </a:p>
      </dsp:txBody>
      <dsp:txXfrm>
        <a:off x="2123" y="2137275"/>
        <a:ext cx="5187340" cy="503107"/>
      </dsp:txXfrm>
    </dsp:sp>
    <dsp:sp modelId="{4112A505-4858-4CBF-AE4A-EF6D2AE46223}">
      <dsp:nvSpPr>
        <dsp:cNvPr id="0" name=""/>
        <dsp:cNvSpPr/>
      </dsp:nvSpPr>
      <dsp:spPr>
        <a:xfrm>
          <a:off x="2123" y="2790451"/>
          <a:ext cx="5187340" cy="503107"/>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Helvetica LT Std Light" panose="020B0403020202020204" pitchFamily="34" charset="0"/>
            </a:rPr>
            <a:t>Balance</a:t>
          </a:r>
        </a:p>
      </dsp:txBody>
      <dsp:txXfrm>
        <a:off x="2123" y="2790451"/>
        <a:ext cx="5187340" cy="503107"/>
      </dsp:txXfrm>
    </dsp:sp>
    <dsp:sp modelId="{BBEA6A36-1122-495F-9DDA-75291DE859C3}">
      <dsp:nvSpPr>
        <dsp:cNvPr id="0" name=""/>
        <dsp:cNvSpPr/>
      </dsp:nvSpPr>
      <dsp:spPr>
        <a:xfrm>
          <a:off x="2123" y="3443628"/>
          <a:ext cx="5187340" cy="503107"/>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Helvetica LT Std Light" panose="020B0403020202020204" pitchFamily="34" charset="0"/>
            </a:rPr>
            <a:t>Tone</a:t>
          </a:r>
        </a:p>
      </dsp:txBody>
      <dsp:txXfrm>
        <a:off x="2123" y="3443628"/>
        <a:ext cx="5187340" cy="503107"/>
      </dsp:txXfrm>
    </dsp:sp>
    <dsp:sp modelId="{F2CCC6F6-3DD8-4374-8E66-258AF8ADB25C}">
      <dsp:nvSpPr>
        <dsp:cNvPr id="0" name=""/>
        <dsp:cNvSpPr/>
      </dsp:nvSpPr>
      <dsp:spPr>
        <a:xfrm>
          <a:off x="2123" y="4096805"/>
          <a:ext cx="5187340" cy="503107"/>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Helvetica LT Std Light" panose="020B0403020202020204" pitchFamily="34" charset="0"/>
            </a:rPr>
            <a:t>Timeliness</a:t>
          </a:r>
        </a:p>
      </dsp:txBody>
      <dsp:txXfrm>
        <a:off x="2123" y="4096805"/>
        <a:ext cx="5187340" cy="5031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7B710-F951-4CB8-9583-97AAA4CEA7F6}">
      <dsp:nvSpPr>
        <dsp:cNvPr id="0" name=""/>
        <dsp:cNvSpPr/>
      </dsp:nvSpPr>
      <dsp:spPr>
        <a:xfrm>
          <a:off x="784"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Allegation</a:t>
          </a:r>
        </a:p>
      </dsp:txBody>
      <dsp:txXfrm>
        <a:off x="19119" y="1557251"/>
        <a:ext cx="1128450" cy="589330"/>
      </dsp:txXfrm>
    </dsp:sp>
    <dsp:sp modelId="{B502C11E-FAF7-4B26-9715-712292BF9967}">
      <dsp:nvSpPr>
        <dsp:cNvPr id="0" name=""/>
        <dsp:cNvSpPr/>
      </dsp:nvSpPr>
      <dsp:spPr>
        <a:xfrm>
          <a:off x="1214521"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1214521" y="1808101"/>
        <a:ext cx="97596" cy="87630"/>
      </dsp:txXfrm>
    </dsp:sp>
    <dsp:sp modelId="{7183CAF2-72FE-470D-98F0-8A708650F947}">
      <dsp:nvSpPr>
        <dsp:cNvPr id="0" name=""/>
        <dsp:cNvSpPr/>
      </dsp:nvSpPr>
      <dsp:spPr>
        <a:xfrm>
          <a:off x="1395668"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Facts</a:t>
          </a:r>
        </a:p>
      </dsp:txBody>
      <dsp:txXfrm>
        <a:off x="1414003" y="1557251"/>
        <a:ext cx="1128450" cy="589330"/>
      </dsp:txXfrm>
    </dsp:sp>
    <dsp:sp modelId="{F1E0D0E2-9DEA-411A-98FA-7B96409EFDCA}">
      <dsp:nvSpPr>
        <dsp:cNvPr id="0" name=""/>
        <dsp:cNvSpPr/>
      </dsp:nvSpPr>
      <dsp:spPr>
        <a:xfrm>
          <a:off x="2609405"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2609405" y="1808101"/>
        <a:ext cx="97596" cy="87630"/>
      </dsp:txXfrm>
    </dsp:sp>
    <dsp:sp modelId="{62BC7EF4-447B-4AE2-B72A-2170B0E587BA}">
      <dsp:nvSpPr>
        <dsp:cNvPr id="0" name=""/>
        <dsp:cNvSpPr/>
      </dsp:nvSpPr>
      <dsp:spPr>
        <a:xfrm>
          <a:off x="2790552"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Policy</a:t>
          </a:r>
        </a:p>
      </dsp:txBody>
      <dsp:txXfrm>
        <a:off x="2808887" y="1557251"/>
        <a:ext cx="1128450" cy="589330"/>
      </dsp:txXfrm>
    </dsp:sp>
    <dsp:sp modelId="{1DDCF277-DB48-43CC-B58B-08D271CA79C4}">
      <dsp:nvSpPr>
        <dsp:cNvPr id="0" name=""/>
        <dsp:cNvSpPr/>
      </dsp:nvSpPr>
      <dsp:spPr>
        <a:xfrm>
          <a:off x="4004289"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4004289" y="1808101"/>
        <a:ext cx="97596" cy="87630"/>
      </dsp:txXfrm>
    </dsp:sp>
    <dsp:sp modelId="{03DE414B-3A8B-4826-9EBE-AC00991D44A8}">
      <dsp:nvSpPr>
        <dsp:cNvPr id="0" name=""/>
        <dsp:cNvSpPr/>
      </dsp:nvSpPr>
      <dsp:spPr>
        <a:xfrm>
          <a:off x="4185436"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Analysis</a:t>
          </a:r>
        </a:p>
      </dsp:txBody>
      <dsp:txXfrm>
        <a:off x="4203771" y="1557251"/>
        <a:ext cx="1128450" cy="589330"/>
      </dsp:txXfrm>
    </dsp:sp>
    <dsp:sp modelId="{B2529A05-3435-4976-99EB-17D07AFA3B58}">
      <dsp:nvSpPr>
        <dsp:cNvPr id="0" name=""/>
        <dsp:cNvSpPr/>
      </dsp:nvSpPr>
      <dsp:spPr>
        <a:xfrm>
          <a:off x="5399173"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5399173" y="1808101"/>
        <a:ext cx="97596" cy="87630"/>
      </dsp:txXfrm>
    </dsp:sp>
    <dsp:sp modelId="{B69A61C3-AEEA-4C7C-B2C8-632CCEFE5E53}">
      <dsp:nvSpPr>
        <dsp:cNvPr id="0" name=""/>
        <dsp:cNvSpPr/>
      </dsp:nvSpPr>
      <dsp:spPr>
        <a:xfrm>
          <a:off x="5580320"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Conclusion</a:t>
          </a:r>
        </a:p>
      </dsp:txBody>
      <dsp:txXfrm>
        <a:off x="5598655" y="1557251"/>
        <a:ext cx="1128450" cy="589330"/>
      </dsp:txXfrm>
    </dsp:sp>
    <dsp:sp modelId="{4451BA99-CDB5-4452-A456-331EAC31344B}">
      <dsp:nvSpPr>
        <dsp:cNvPr id="0" name=""/>
        <dsp:cNvSpPr/>
      </dsp:nvSpPr>
      <dsp:spPr>
        <a:xfrm>
          <a:off x="6794057" y="1778891"/>
          <a:ext cx="139423" cy="1460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latin typeface="Helvetica LT Std Light" panose="020B0403020202020204" pitchFamily="34" charset="0"/>
          </a:endParaRPr>
        </a:p>
      </dsp:txBody>
      <dsp:txXfrm>
        <a:off x="6794057" y="1808101"/>
        <a:ext cx="97596" cy="87630"/>
      </dsp:txXfrm>
    </dsp:sp>
    <dsp:sp modelId="{A6AE9056-0657-4D70-8655-BCC497E227E9}">
      <dsp:nvSpPr>
        <dsp:cNvPr id="0" name=""/>
        <dsp:cNvSpPr/>
      </dsp:nvSpPr>
      <dsp:spPr>
        <a:xfrm>
          <a:off x="6975204" y="1538916"/>
          <a:ext cx="1165120" cy="6260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Helvetica LT Std Light" panose="020B0403020202020204" pitchFamily="34" charset="0"/>
            </a:rPr>
            <a:t>Sanction</a:t>
          </a:r>
        </a:p>
      </dsp:txBody>
      <dsp:txXfrm>
        <a:off x="6993539" y="1557251"/>
        <a:ext cx="1128450" cy="58933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7D9A2597-9F52-9C44-B56F-E1ADF25F4AE2}" type="datetimeFigureOut">
              <a:rPr lang="en-US" smtClean="0"/>
              <a:t>10/1/26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3837A5A2-6A56-8B4D-8A7F-49392AC66C5D}" type="slidenum">
              <a:rPr lang="en-US" smtClean="0"/>
              <a:t>‹#›</a:t>
            </a:fld>
            <a:endParaRPr lang="en-US" dirty="0"/>
          </a:p>
        </p:txBody>
      </p:sp>
    </p:spTree>
    <p:extLst>
      <p:ext uri="{BB962C8B-B14F-4D97-AF65-F5344CB8AC3E}">
        <p14:creationId xmlns:p14="http://schemas.microsoft.com/office/powerpoint/2010/main" val="3052929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F75BAAF-B953-5342-99AA-9933418DE452}" type="datetimeFigureOut">
              <a:rPr lang="en-US" smtClean="0"/>
              <a:t>10/1/26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9528DE07-971B-5947-82F3-F66073483313}" type="slidenum">
              <a:rPr lang="en-US" smtClean="0"/>
              <a:t>‹#›</a:t>
            </a:fld>
            <a:endParaRPr lang="en-US" dirty="0"/>
          </a:p>
        </p:txBody>
      </p:sp>
    </p:spTree>
    <p:extLst>
      <p:ext uri="{BB962C8B-B14F-4D97-AF65-F5344CB8AC3E}">
        <p14:creationId xmlns:p14="http://schemas.microsoft.com/office/powerpoint/2010/main" val="17799368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28EC3-041E-E162-027F-05BDBBEA3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D78B7-0DF8-A257-1D7E-B787630F6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BFB4DC-2AA8-EB1E-9F72-E3D34EBC9FED}"/>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8BC55D94-B350-7901-0E58-3D39CDCBDA42}"/>
              </a:ext>
            </a:extLst>
          </p:cNvPr>
          <p:cNvSpPr>
            <a:spLocks noGrp="1"/>
          </p:cNvSpPr>
          <p:nvPr>
            <p:ph type="sldNum" sz="quarter" idx="5"/>
          </p:nvPr>
        </p:nvSpPr>
        <p:spPr/>
        <p:txBody>
          <a:bodyPr/>
          <a:lstStyle/>
          <a:p>
            <a:fld id="{9528DE07-971B-5947-82F3-F66073483313}" type="slidenum">
              <a:rPr lang="en-US" smtClean="0"/>
              <a:t>1</a:t>
            </a:fld>
            <a:endParaRPr lang="en-US" dirty="0"/>
          </a:p>
        </p:txBody>
      </p:sp>
    </p:spTree>
    <p:extLst>
      <p:ext uri="{BB962C8B-B14F-4D97-AF65-F5344CB8AC3E}">
        <p14:creationId xmlns:p14="http://schemas.microsoft.com/office/powerpoint/2010/main" val="1039002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6C57E-8265-3830-F9DE-997E5DD01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094A3-0BD0-9470-C979-1DD5D2B5CA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F690C7-1682-1B7B-8218-145554E1B7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EA6E7D-BC16-782C-AB01-9C618449DBC5}"/>
              </a:ext>
            </a:extLst>
          </p:cNvPr>
          <p:cNvSpPr>
            <a:spLocks noGrp="1"/>
          </p:cNvSpPr>
          <p:nvPr>
            <p:ph type="sldNum" sz="quarter" idx="5"/>
          </p:nvPr>
        </p:nvSpPr>
        <p:spPr/>
        <p:txBody>
          <a:bodyPr/>
          <a:lstStyle/>
          <a:p>
            <a:fld id="{9528DE07-971B-5947-82F3-F66073483313}" type="slidenum">
              <a:rPr lang="en-US" smtClean="0"/>
              <a:t>2</a:t>
            </a:fld>
            <a:endParaRPr lang="en-US" dirty="0"/>
          </a:p>
        </p:txBody>
      </p:sp>
    </p:spTree>
    <p:extLst>
      <p:ext uri="{BB962C8B-B14F-4D97-AF65-F5344CB8AC3E}">
        <p14:creationId xmlns:p14="http://schemas.microsoft.com/office/powerpoint/2010/main" val="2427112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F7D4B-976C-0117-B54B-6B96E1122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6A2B5-440C-3C73-0EF1-3EC3BB3194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2C2E84-41A0-3FD6-BB3D-CCFEF3F27F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BEDE05-958D-D908-8BF7-67171CD4AED0}"/>
              </a:ext>
            </a:extLst>
          </p:cNvPr>
          <p:cNvSpPr>
            <a:spLocks noGrp="1"/>
          </p:cNvSpPr>
          <p:nvPr>
            <p:ph type="sldNum" sz="quarter" idx="5"/>
          </p:nvPr>
        </p:nvSpPr>
        <p:spPr/>
        <p:txBody>
          <a:bodyPr/>
          <a:lstStyle/>
          <a:p>
            <a:fld id="{9528DE07-971B-5947-82F3-F66073483313}" type="slidenum">
              <a:rPr lang="en-US" smtClean="0"/>
              <a:t>3</a:t>
            </a:fld>
            <a:endParaRPr lang="en-US" dirty="0"/>
          </a:p>
        </p:txBody>
      </p:sp>
    </p:spTree>
    <p:extLst>
      <p:ext uri="{BB962C8B-B14F-4D97-AF65-F5344CB8AC3E}">
        <p14:creationId xmlns:p14="http://schemas.microsoft.com/office/powerpoint/2010/main" val="3171589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4BA4B-4C45-415E-77C6-4DCCA700B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145DC-8D1E-3F07-ACB3-F9D1ADBA5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9C2A2F-8C0D-4DE8-F43A-05375C4EFE5E}"/>
              </a:ext>
            </a:extLst>
          </p:cNvPr>
          <p:cNvSpPr>
            <a:spLocks noGrp="1"/>
          </p:cNvSpPr>
          <p:nvPr>
            <p:ph type="body" idx="1"/>
          </p:nvPr>
        </p:nvSpPr>
        <p:spPr/>
        <p:txBody>
          <a:bodyPr/>
          <a:lstStyle/>
          <a:p>
            <a:pPr defTabSz="474254"/>
            <a:endParaRPr lang="en-US" dirty="0"/>
          </a:p>
        </p:txBody>
      </p:sp>
      <p:sp>
        <p:nvSpPr>
          <p:cNvPr id="4" name="Slide Number Placeholder 3">
            <a:extLst>
              <a:ext uri="{FF2B5EF4-FFF2-40B4-BE49-F238E27FC236}">
                <a16:creationId xmlns:a16="http://schemas.microsoft.com/office/drawing/2014/main" id="{EA854C78-037D-984E-2267-79A9C2DB0368}"/>
              </a:ext>
            </a:extLst>
          </p:cNvPr>
          <p:cNvSpPr>
            <a:spLocks noGrp="1"/>
          </p:cNvSpPr>
          <p:nvPr>
            <p:ph type="sldNum" sz="quarter" idx="5"/>
          </p:nvPr>
        </p:nvSpPr>
        <p:spPr/>
        <p:txBody>
          <a:bodyPr/>
          <a:lstStyle/>
          <a:p>
            <a:fld id="{9528DE07-971B-5947-82F3-F66073483313}" type="slidenum">
              <a:rPr lang="en-US" smtClean="0"/>
              <a:t>4</a:t>
            </a:fld>
            <a:endParaRPr lang="en-US" dirty="0"/>
          </a:p>
        </p:txBody>
      </p:sp>
    </p:spTree>
    <p:extLst>
      <p:ext uri="{BB962C8B-B14F-4D97-AF65-F5344CB8AC3E}">
        <p14:creationId xmlns:p14="http://schemas.microsoft.com/office/powerpoint/2010/main" val="2246176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517AA-4491-399D-7CC7-5F2BCAE0AB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71D8E0-5F97-9004-FC66-31D4803A49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8F0D7-8AA7-A9AE-2821-CAB86C239F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D42D7C-7726-1F31-FE5C-669465B701A3}"/>
              </a:ext>
            </a:extLst>
          </p:cNvPr>
          <p:cNvSpPr>
            <a:spLocks noGrp="1"/>
          </p:cNvSpPr>
          <p:nvPr>
            <p:ph type="sldNum" sz="quarter" idx="5"/>
          </p:nvPr>
        </p:nvSpPr>
        <p:spPr/>
        <p:txBody>
          <a:bodyPr/>
          <a:lstStyle/>
          <a:p>
            <a:fld id="{9528DE07-971B-5947-82F3-F66073483313}" type="slidenum">
              <a:rPr lang="en-US" smtClean="0"/>
              <a:t>5</a:t>
            </a:fld>
            <a:endParaRPr lang="en-US" dirty="0"/>
          </a:p>
        </p:txBody>
      </p:sp>
    </p:spTree>
    <p:extLst>
      <p:ext uri="{BB962C8B-B14F-4D97-AF65-F5344CB8AC3E}">
        <p14:creationId xmlns:p14="http://schemas.microsoft.com/office/powerpoint/2010/main" val="2174268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A54C2-6862-E9F1-4378-6275D7A0E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3AEFC-4574-43B0-939F-15C66922B3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0BD450-3F44-663E-1D47-C2372E2C5D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AB4647-D61A-27AE-6BAC-D4C78072FF6F}"/>
              </a:ext>
            </a:extLst>
          </p:cNvPr>
          <p:cNvSpPr>
            <a:spLocks noGrp="1"/>
          </p:cNvSpPr>
          <p:nvPr>
            <p:ph type="sldNum" sz="quarter" idx="5"/>
          </p:nvPr>
        </p:nvSpPr>
        <p:spPr/>
        <p:txBody>
          <a:bodyPr/>
          <a:lstStyle/>
          <a:p>
            <a:fld id="{9528DE07-971B-5947-82F3-F66073483313}" type="slidenum">
              <a:rPr lang="en-US" smtClean="0"/>
              <a:t>6</a:t>
            </a:fld>
            <a:endParaRPr lang="en-US" dirty="0"/>
          </a:p>
        </p:txBody>
      </p:sp>
    </p:spTree>
    <p:extLst>
      <p:ext uri="{BB962C8B-B14F-4D97-AF65-F5344CB8AC3E}">
        <p14:creationId xmlns:p14="http://schemas.microsoft.com/office/powerpoint/2010/main" val="316205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5100-4519-B2CD-6694-BAF56E311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E5928-3905-2743-D1B8-FB72438419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CED0E6-A363-D480-70AF-70E2221D69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8AC069-9BE1-2CB1-3078-F03092428B23}"/>
              </a:ext>
            </a:extLst>
          </p:cNvPr>
          <p:cNvSpPr>
            <a:spLocks noGrp="1"/>
          </p:cNvSpPr>
          <p:nvPr>
            <p:ph type="sldNum" sz="quarter" idx="5"/>
          </p:nvPr>
        </p:nvSpPr>
        <p:spPr/>
        <p:txBody>
          <a:bodyPr/>
          <a:lstStyle/>
          <a:p>
            <a:fld id="{9528DE07-971B-5947-82F3-F66073483313}" type="slidenum">
              <a:rPr lang="en-US" smtClean="0"/>
              <a:t>7</a:t>
            </a:fld>
            <a:endParaRPr lang="en-US" dirty="0"/>
          </a:p>
        </p:txBody>
      </p:sp>
    </p:spTree>
    <p:extLst>
      <p:ext uri="{BB962C8B-B14F-4D97-AF65-F5344CB8AC3E}">
        <p14:creationId xmlns:p14="http://schemas.microsoft.com/office/powerpoint/2010/main" val="4026966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718B2-4191-9D4C-B12C-C6A0A0EF0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92686B-A24D-3C78-AD03-765C8D9495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3DB88-7584-82A7-61A5-B665476FBF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9EBE88-9BE4-2EFA-5D35-59A539B46FC4}"/>
              </a:ext>
            </a:extLst>
          </p:cNvPr>
          <p:cNvSpPr>
            <a:spLocks noGrp="1"/>
          </p:cNvSpPr>
          <p:nvPr>
            <p:ph type="sldNum" sz="quarter" idx="5"/>
          </p:nvPr>
        </p:nvSpPr>
        <p:spPr/>
        <p:txBody>
          <a:bodyPr/>
          <a:lstStyle/>
          <a:p>
            <a:fld id="{9528DE07-971B-5947-82F3-F66073483313}" type="slidenum">
              <a:rPr lang="en-US" smtClean="0"/>
              <a:t>8</a:t>
            </a:fld>
            <a:endParaRPr lang="en-US" dirty="0"/>
          </a:p>
        </p:txBody>
      </p:sp>
    </p:spTree>
    <p:extLst>
      <p:ext uri="{BB962C8B-B14F-4D97-AF65-F5344CB8AC3E}">
        <p14:creationId xmlns:p14="http://schemas.microsoft.com/office/powerpoint/2010/main" val="3294875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76731-E494-5FDF-66FD-4BE6F9CD0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10C2D-9DB1-6801-3558-706357DFFA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6C3E3D-D885-3FAF-1066-578DF5B47E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17FFA7-9FFC-942D-83E4-5C4170E7391D}"/>
              </a:ext>
            </a:extLst>
          </p:cNvPr>
          <p:cNvSpPr>
            <a:spLocks noGrp="1"/>
          </p:cNvSpPr>
          <p:nvPr>
            <p:ph type="sldNum" sz="quarter" idx="5"/>
          </p:nvPr>
        </p:nvSpPr>
        <p:spPr/>
        <p:txBody>
          <a:bodyPr/>
          <a:lstStyle/>
          <a:p>
            <a:fld id="{9528DE07-971B-5947-82F3-F66073483313}" type="slidenum">
              <a:rPr lang="en-US" smtClean="0"/>
              <a:t>9</a:t>
            </a:fld>
            <a:endParaRPr lang="en-US" dirty="0"/>
          </a:p>
        </p:txBody>
      </p:sp>
    </p:spTree>
    <p:extLst>
      <p:ext uri="{BB962C8B-B14F-4D97-AF65-F5344CB8AC3E}">
        <p14:creationId xmlns:p14="http://schemas.microsoft.com/office/powerpoint/2010/main" val="1498943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0C285-BA7E-FCE5-395C-5405ADAEA5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DE3087-6AC5-B396-5BC9-CA3D261B04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FDEDB6-209B-CF49-52B4-1BE46A9FCD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DF1DC6-B619-7FE6-1BE3-24AC0839B17F}"/>
              </a:ext>
            </a:extLst>
          </p:cNvPr>
          <p:cNvSpPr>
            <a:spLocks noGrp="1"/>
          </p:cNvSpPr>
          <p:nvPr>
            <p:ph type="sldNum" sz="quarter" idx="5"/>
          </p:nvPr>
        </p:nvSpPr>
        <p:spPr/>
        <p:txBody>
          <a:bodyPr/>
          <a:lstStyle/>
          <a:p>
            <a:fld id="{9528DE07-971B-5947-82F3-F66073483313}" type="slidenum">
              <a:rPr lang="en-US" smtClean="0"/>
              <a:t>10</a:t>
            </a:fld>
            <a:endParaRPr lang="en-US" dirty="0"/>
          </a:p>
        </p:txBody>
      </p:sp>
    </p:spTree>
    <p:extLst>
      <p:ext uri="{BB962C8B-B14F-4D97-AF65-F5344CB8AC3E}">
        <p14:creationId xmlns:p14="http://schemas.microsoft.com/office/powerpoint/2010/main" val="1395023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9D5B3-898B-87C8-13DA-020D15F62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F72B3-E775-A13B-1EA7-5F4DFC746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B589D-CC9C-8298-BBC5-DC7E966B06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5E22A2-2950-30BB-F270-9C72581C56E8}"/>
              </a:ext>
            </a:extLst>
          </p:cNvPr>
          <p:cNvSpPr>
            <a:spLocks noGrp="1"/>
          </p:cNvSpPr>
          <p:nvPr>
            <p:ph type="sldNum" sz="quarter" idx="5"/>
          </p:nvPr>
        </p:nvSpPr>
        <p:spPr/>
        <p:txBody>
          <a:bodyPr/>
          <a:lstStyle/>
          <a:p>
            <a:fld id="{9528DE07-971B-5947-82F3-F66073483313}" type="slidenum">
              <a:rPr lang="en-US" smtClean="0"/>
              <a:t>11</a:t>
            </a:fld>
            <a:endParaRPr lang="en-US" dirty="0"/>
          </a:p>
        </p:txBody>
      </p:sp>
    </p:spTree>
    <p:extLst>
      <p:ext uri="{BB962C8B-B14F-4D97-AF65-F5344CB8AC3E}">
        <p14:creationId xmlns:p14="http://schemas.microsoft.com/office/powerpoint/2010/main" val="2948323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817E4-5465-0A62-4E77-8C43B31A3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CD598-F6C2-C3AE-8291-8878810DC0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D2C4E0-8163-6712-C236-75F8E6E3CE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76E676-3E3A-3133-F9DB-D6EEA94B40AC}"/>
              </a:ext>
            </a:extLst>
          </p:cNvPr>
          <p:cNvSpPr>
            <a:spLocks noGrp="1"/>
          </p:cNvSpPr>
          <p:nvPr>
            <p:ph type="sldNum" sz="quarter" idx="5"/>
          </p:nvPr>
        </p:nvSpPr>
        <p:spPr/>
        <p:txBody>
          <a:bodyPr/>
          <a:lstStyle/>
          <a:p>
            <a:fld id="{9528DE07-971B-5947-82F3-F66073483313}" type="slidenum">
              <a:rPr lang="en-US" smtClean="0"/>
              <a:t>12</a:t>
            </a:fld>
            <a:endParaRPr lang="en-US" dirty="0"/>
          </a:p>
        </p:txBody>
      </p:sp>
    </p:spTree>
    <p:extLst>
      <p:ext uri="{BB962C8B-B14F-4D97-AF65-F5344CB8AC3E}">
        <p14:creationId xmlns:p14="http://schemas.microsoft.com/office/powerpoint/2010/main" val="3302946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583DF-C304-F590-54AA-58D5550C3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5259E-FB83-3959-F0D5-60538F49E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0601A3-682C-7331-8B9D-2EABAED534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6D40A4-1103-8CF4-EB62-259F52C02CBF}"/>
              </a:ext>
            </a:extLst>
          </p:cNvPr>
          <p:cNvSpPr>
            <a:spLocks noGrp="1"/>
          </p:cNvSpPr>
          <p:nvPr>
            <p:ph type="sldNum" sz="quarter" idx="5"/>
          </p:nvPr>
        </p:nvSpPr>
        <p:spPr/>
        <p:txBody>
          <a:bodyPr/>
          <a:lstStyle/>
          <a:p>
            <a:fld id="{9528DE07-971B-5947-82F3-F66073483313}" type="slidenum">
              <a:rPr lang="en-US" smtClean="0"/>
              <a:t>13</a:t>
            </a:fld>
            <a:endParaRPr lang="en-US" dirty="0"/>
          </a:p>
        </p:txBody>
      </p:sp>
    </p:spTree>
    <p:extLst>
      <p:ext uri="{BB962C8B-B14F-4D97-AF65-F5344CB8AC3E}">
        <p14:creationId xmlns:p14="http://schemas.microsoft.com/office/powerpoint/2010/main" val="2995159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D5C5E-CC13-AB0D-8271-9FFC8F6E3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577436-0F4B-BE26-CDDD-2D6C15B72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AFD38-0AA9-5C28-9FC9-1BEB627647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E5A7FD-1865-F27C-4603-7AF5EF350C89}"/>
              </a:ext>
            </a:extLst>
          </p:cNvPr>
          <p:cNvSpPr>
            <a:spLocks noGrp="1"/>
          </p:cNvSpPr>
          <p:nvPr>
            <p:ph type="sldNum" sz="quarter" idx="5"/>
          </p:nvPr>
        </p:nvSpPr>
        <p:spPr/>
        <p:txBody>
          <a:bodyPr/>
          <a:lstStyle/>
          <a:p>
            <a:fld id="{9528DE07-971B-5947-82F3-F66073483313}" type="slidenum">
              <a:rPr lang="en-US" smtClean="0"/>
              <a:t>14</a:t>
            </a:fld>
            <a:endParaRPr lang="en-US" dirty="0"/>
          </a:p>
        </p:txBody>
      </p:sp>
    </p:spTree>
    <p:extLst>
      <p:ext uri="{BB962C8B-B14F-4D97-AF65-F5344CB8AC3E}">
        <p14:creationId xmlns:p14="http://schemas.microsoft.com/office/powerpoint/2010/main" val="3891664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F8CEF-2AC5-91C7-DAFA-4385FAC40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F372C-FE06-0D56-7F68-FB5C3D0CF5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8FE87F-D314-A249-8C09-8A0A6C6E32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F7CEB3-DDE2-FD04-D7AD-9DD7128725FF}"/>
              </a:ext>
            </a:extLst>
          </p:cNvPr>
          <p:cNvSpPr>
            <a:spLocks noGrp="1"/>
          </p:cNvSpPr>
          <p:nvPr>
            <p:ph type="sldNum" sz="quarter" idx="5"/>
          </p:nvPr>
        </p:nvSpPr>
        <p:spPr/>
        <p:txBody>
          <a:bodyPr/>
          <a:lstStyle/>
          <a:p>
            <a:fld id="{9528DE07-971B-5947-82F3-F66073483313}" type="slidenum">
              <a:rPr lang="en-US" smtClean="0"/>
              <a:t>15</a:t>
            </a:fld>
            <a:endParaRPr lang="en-US" dirty="0"/>
          </a:p>
        </p:txBody>
      </p:sp>
    </p:spTree>
    <p:extLst>
      <p:ext uri="{BB962C8B-B14F-4D97-AF65-F5344CB8AC3E}">
        <p14:creationId xmlns:p14="http://schemas.microsoft.com/office/powerpoint/2010/main" val="1914559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1BADF-D293-D312-64D3-46BB69386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B3B2D-4F60-8FDF-4929-E74094053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758097-0776-0E10-A9C8-8ABB3E0EA4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E042E5-8EE0-3000-5623-A1646F379137}"/>
              </a:ext>
            </a:extLst>
          </p:cNvPr>
          <p:cNvSpPr>
            <a:spLocks noGrp="1"/>
          </p:cNvSpPr>
          <p:nvPr>
            <p:ph type="sldNum" sz="quarter" idx="5"/>
          </p:nvPr>
        </p:nvSpPr>
        <p:spPr/>
        <p:txBody>
          <a:bodyPr/>
          <a:lstStyle/>
          <a:p>
            <a:fld id="{9528DE07-971B-5947-82F3-F66073483313}" type="slidenum">
              <a:rPr lang="en-US" smtClean="0"/>
              <a:t>16</a:t>
            </a:fld>
            <a:endParaRPr lang="en-US" dirty="0"/>
          </a:p>
        </p:txBody>
      </p:sp>
    </p:spTree>
    <p:extLst>
      <p:ext uri="{BB962C8B-B14F-4D97-AF65-F5344CB8AC3E}">
        <p14:creationId xmlns:p14="http://schemas.microsoft.com/office/powerpoint/2010/main" val="1753346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4CAE4-9C10-EA7A-C8CB-EFC5FDFF88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75A30-5AF5-0365-7C9B-145F6BABA5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55D2C2-DDBB-17A4-F159-3A5ED26A9E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3892E8-41AA-FDBC-5B6E-9EC1920C2CC7}"/>
              </a:ext>
            </a:extLst>
          </p:cNvPr>
          <p:cNvSpPr>
            <a:spLocks noGrp="1"/>
          </p:cNvSpPr>
          <p:nvPr>
            <p:ph type="sldNum" sz="quarter" idx="5"/>
          </p:nvPr>
        </p:nvSpPr>
        <p:spPr/>
        <p:txBody>
          <a:bodyPr/>
          <a:lstStyle/>
          <a:p>
            <a:fld id="{9528DE07-971B-5947-82F3-F66073483313}" type="slidenum">
              <a:rPr lang="en-US" smtClean="0"/>
              <a:t>17</a:t>
            </a:fld>
            <a:endParaRPr lang="en-US" dirty="0"/>
          </a:p>
        </p:txBody>
      </p:sp>
    </p:spTree>
    <p:extLst>
      <p:ext uri="{BB962C8B-B14F-4D97-AF65-F5344CB8AC3E}">
        <p14:creationId xmlns:p14="http://schemas.microsoft.com/office/powerpoint/2010/main" val="3413832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35A45-66E2-A189-167A-5FDF5CCA3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01DFC-E613-CE88-54C3-55DD0695E2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F43B14-6F1A-096E-B407-9A3844B494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2E9FE0-0589-EA54-35E2-8E02B569D378}"/>
              </a:ext>
            </a:extLst>
          </p:cNvPr>
          <p:cNvSpPr>
            <a:spLocks noGrp="1"/>
          </p:cNvSpPr>
          <p:nvPr>
            <p:ph type="sldNum" sz="quarter" idx="5"/>
          </p:nvPr>
        </p:nvSpPr>
        <p:spPr/>
        <p:txBody>
          <a:bodyPr/>
          <a:lstStyle/>
          <a:p>
            <a:fld id="{9528DE07-971B-5947-82F3-F66073483313}" type="slidenum">
              <a:rPr lang="en-US" smtClean="0"/>
              <a:t>18</a:t>
            </a:fld>
            <a:endParaRPr lang="en-US" dirty="0"/>
          </a:p>
        </p:txBody>
      </p:sp>
    </p:spTree>
    <p:extLst>
      <p:ext uri="{BB962C8B-B14F-4D97-AF65-F5344CB8AC3E}">
        <p14:creationId xmlns:p14="http://schemas.microsoft.com/office/powerpoint/2010/main" val="1905777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86D2-54CB-AF48-9751-6A269F3C7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BC5B0-3AFC-CC3E-115E-540C2432BC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233A9-E841-E0E6-F607-E0D1FC87D8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ED3AE5-C83E-906B-8307-2C7D387D1B34}"/>
              </a:ext>
            </a:extLst>
          </p:cNvPr>
          <p:cNvSpPr>
            <a:spLocks noGrp="1"/>
          </p:cNvSpPr>
          <p:nvPr>
            <p:ph type="sldNum" sz="quarter" idx="5"/>
          </p:nvPr>
        </p:nvSpPr>
        <p:spPr/>
        <p:txBody>
          <a:bodyPr/>
          <a:lstStyle/>
          <a:p>
            <a:fld id="{9528DE07-971B-5947-82F3-F66073483313}" type="slidenum">
              <a:rPr lang="en-US" smtClean="0"/>
              <a:t>19</a:t>
            </a:fld>
            <a:endParaRPr lang="en-US" dirty="0"/>
          </a:p>
        </p:txBody>
      </p:sp>
    </p:spTree>
    <p:extLst>
      <p:ext uri="{BB962C8B-B14F-4D97-AF65-F5344CB8AC3E}">
        <p14:creationId xmlns:p14="http://schemas.microsoft.com/office/powerpoint/2010/main" val="3150375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088C7-81B2-EB3A-DEB5-215EAF1C1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5B2C2-4EF3-D7F1-4D2D-E2565896FA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20C59-0F37-74F8-72C2-B2E2D102AB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818757-EC69-A703-9C5A-4DB8FABA15BE}"/>
              </a:ext>
            </a:extLst>
          </p:cNvPr>
          <p:cNvSpPr>
            <a:spLocks noGrp="1"/>
          </p:cNvSpPr>
          <p:nvPr>
            <p:ph type="sldNum" sz="quarter" idx="5"/>
          </p:nvPr>
        </p:nvSpPr>
        <p:spPr/>
        <p:txBody>
          <a:bodyPr/>
          <a:lstStyle/>
          <a:p>
            <a:fld id="{9528DE07-971B-5947-82F3-F66073483313}" type="slidenum">
              <a:rPr lang="en-US" smtClean="0"/>
              <a:t>20</a:t>
            </a:fld>
            <a:endParaRPr lang="en-US" dirty="0"/>
          </a:p>
        </p:txBody>
      </p:sp>
    </p:spTree>
    <p:extLst>
      <p:ext uri="{BB962C8B-B14F-4D97-AF65-F5344CB8AC3E}">
        <p14:creationId xmlns:p14="http://schemas.microsoft.com/office/powerpoint/2010/main" val="2243443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06E35-5EF3-8B1C-C588-58A6D5FED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518C73-B807-0C43-AC22-EFB1E93E9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C23B82-BDCC-4F9E-AE4B-788C4D9341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9C45BC-48BE-8D94-ED8B-830B03A3DE3A}"/>
              </a:ext>
            </a:extLst>
          </p:cNvPr>
          <p:cNvSpPr>
            <a:spLocks noGrp="1"/>
          </p:cNvSpPr>
          <p:nvPr>
            <p:ph type="sldNum" sz="quarter" idx="5"/>
          </p:nvPr>
        </p:nvSpPr>
        <p:spPr/>
        <p:txBody>
          <a:bodyPr/>
          <a:lstStyle/>
          <a:p>
            <a:fld id="{9528DE07-971B-5947-82F3-F66073483313}" type="slidenum">
              <a:rPr lang="en-US" smtClean="0"/>
              <a:t>21</a:t>
            </a:fld>
            <a:endParaRPr lang="en-US" dirty="0"/>
          </a:p>
        </p:txBody>
      </p:sp>
    </p:spTree>
    <p:extLst>
      <p:ext uri="{BB962C8B-B14F-4D97-AF65-F5344CB8AC3E}">
        <p14:creationId xmlns:p14="http://schemas.microsoft.com/office/powerpoint/2010/main" val="1721012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E202F-E67C-3E5F-ABC7-51E80AE47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E2448-0F55-6FA9-56A1-81A4F0AA4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A5FA77-3D98-BEEA-BDDC-5FA803AA47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57BAC2-4F5E-F842-CDC6-CAE926D25373}"/>
              </a:ext>
            </a:extLst>
          </p:cNvPr>
          <p:cNvSpPr>
            <a:spLocks noGrp="1"/>
          </p:cNvSpPr>
          <p:nvPr>
            <p:ph type="sldNum" sz="quarter" idx="5"/>
          </p:nvPr>
        </p:nvSpPr>
        <p:spPr/>
        <p:txBody>
          <a:bodyPr/>
          <a:lstStyle/>
          <a:p>
            <a:fld id="{9528DE07-971B-5947-82F3-F66073483313}" type="slidenum">
              <a:rPr lang="en-US" smtClean="0"/>
              <a:t>22</a:t>
            </a:fld>
            <a:endParaRPr lang="en-US" dirty="0"/>
          </a:p>
        </p:txBody>
      </p:sp>
    </p:spTree>
    <p:extLst>
      <p:ext uri="{BB962C8B-B14F-4D97-AF65-F5344CB8AC3E}">
        <p14:creationId xmlns:p14="http://schemas.microsoft.com/office/powerpoint/2010/main" val="1923773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793B8-9E26-26F9-4B8C-F2781A1A2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5DEFBD-8A4F-709B-5A1E-FEC6FC956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7B972F-0645-24B7-DE04-5E4137114F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53E0F-A105-11F7-6E01-A2743D527370}"/>
              </a:ext>
            </a:extLst>
          </p:cNvPr>
          <p:cNvSpPr>
            <a:spLocks noGrp="1"/>
          </p:cNvSpPr>
          <p:nvPr>
            <p:ph type="sldNum" sz="quarter" idx="5"/>
          </p:nvPr>
        </p:nvSpPr>
        <p:spPr/>
        <p:txBody>
          <a:bodyPr/>
          <a:lstStyle/>
          <a:p>
            <a:fld id="{9528DE07-971B-5947-82F3-F66073483313}" type="slidenum">
              <a:rPr lang="en-US" smtClean="0"/>
              <a:t>23</a:t>
            </a:fld>
            <a:endParaRPr lang="en-US" dirty="0"/>
          </a:p>
        </p:txBody>
      </p:sp>
    </p:spTree>
    <p:extLst>
      <p:ext uri="{BB962C8B-B14F-4D97-AF65-F5344CB8AC3E}">
        <p14:creationId xmlns:p14="http://schemas.microsoft.com/office/powerpoint/2010/main" val="37214756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E80B0-2066-2F76-4644-CF8B3940F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9CDA61-3BCA-E66D-D62E-13BE42B4C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BB11B-1589-5CC5-10E9-A835B120A3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856A86-E9C7-4A56-094A-550EFCD3C4C9}"/>
              </a:ext>
            </a:extLst>
          </p:cNvPr>
          <p:cNvSpPr>
            <a:spLocks noGrp="1"/>
          </p:cNvSpPr>
          <p:nvPr>
            <p:ph type="sldNum" sz="quarter" idx="5"/>
          </p:nvPr>
        </p:nvSpPr>
        <p:spPr/>
        <p:txBody>
          <a:bodyPr/>
          <a:lstStyle/>
          <a:p>
            <a:fld id="{9528DE07-971B-5947-82F3-F66073483313}" type="slidenum">
              <a:rPr lang="en-US" smtClean="0"/>
              <a:t>24</a:t>
            </a:fld>
            <a:endParaRPr lang="en-US" dirty="0"/>
          </a:p>
        </p:txBody>
      </p:sp>
    </p:spTree>
    <p:extLst>
      <p:ext uri="{BB962C8B-B14F-4D97-AF65-F5344CB8AC3E}">
        <p14:creationId xmlns:p14="http://schemas.microsoft.com/office/powerpoint/2010/main" val="2456733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C27E7-386A-792E-00C5-DE03381CA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81B55C-0724-E267-7F05-1754D324D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B8DAF-5011-3FBF-537A-BBC5689E0A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033109-5A91-F4AA-ED8F-AEFE20D46335}"/>
              </a:ext>
            </a:extLst>
          </p:cNvPr>
          <p:cNvSpPr>
            <a:spLocks noGrp="1"/>
          </p:cNvSpPr>
          <p:nvPr>
            <p:ph type="sldNum" sz="quarter" idx="5"/>
          </p:nvPr>
        </p:nvSpPr>
        <p:spPr/>
        <p:txBody>
          <a:bodyPr/>
          <a:lstStyle/>
          <a:p>
            <a:fld id="{9528DE07-971B-5947-82F3-F66073483313}" type="slidenum">
              <a:rPr lang="en-US" smtClean="0"/>
              <a:t>25</a:t>
            </a:fld>
            <a:endParaRPr lang="en-US" dirty="0"/>
          </a:p>
        </p:txBody>
      </p:sp>
    </p:spTree>
    <p:extLst>
      <p:ext uri="{BB962C8B-B14F-4D97-AF65-F5344CB8AC3E}">
        <p14:creationId xmlns:p14="http://schemas.microsoft.com/office/powerpoint/2010/main" val="330588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C6427-6C5E-FFC9-C14C-1CE3886AC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F29FE-2E3F-612F-FB64-19A395246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593F46-9765-D811-AB63-2574F1EB0C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D85344-4DA5-F639-1E89-915B19B6AD2A}"/>
              </a:ext>
            </a:extLst>
          </p:cNvPr>
          <p:cNvSpPr>
            <a:spLocks noGrp="1"/>
          </p:cNvSpPr>
          <p:nvPr>
            <p:ph type="sldNum" sz="quarter" idx="5"/>
          </p:nvPr>
        </p:nvSpPr>
        <p:spPr/>
        <p:txBody>
          <a:bodyPr/>
          <a:lstStyle/>
          <a:p>
            <a:fld id="{9528DE07-971B-5947-82F3-F66073483313}" type="slidenum">
              <a:rPr lang="en-US" smtClean="0"/>
              <a:t>26</a:t>
            </a:fld>
            <a:endParaRPr lang="en-US" dirty="0"/>
          </a:p>
        </p:txBody>
      </p:sp>
    </p:spTree>
    <p:extLst>
      <p:ext uri="{BB962C8B-B14F-4D97-AF65-F5344CB8AC3E}">
        <p14:creationId xmlns:p14="http://schemas.microsoft.com/office/powerpoint/2010/main" val="1976756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EF7E7-F05C-FF3D-0FE2-B98B0AD080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EA91B-5029-4918-0A42-0CC145024F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759D9-6314-8CE6-08A5-DEF73006FA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AC0EF5-2507-3A49-240E-BEEE0864D3F1}"/>
              </a:ext>
            </a:extLst>
          </p:cNvPr>
          <p:cNvSpPr>
            <a:spLocks noGrp="1"/>
          </p:cNvSpPr>
          <p:nvPr>
            <p:ph type="sldNum" sz="quarter" idx="5"/>
          </p:nvPr>
        </p:nvSpPr>
        <p:spPr/>
        <p:txBody>
          <a:bodyPr/>
          <a:lstStyle/>
          <a:p>
            <a:fld id="{9528DE07-971B-5947-82F3-F66073483313}" type="slidenum">
              <a:rPr lang="en-US" smtClean="0"/>
              <a:t>27</a:t>
            </a:fld>
            <a:endParaRPr lang="en-US" dirty="0"/>
          </a:p>
        </p:txBody>
      </p:sp>
    </p:spTree>
    <p:extLst>
      <p:ext uri="{BB962C8B-B14F-4D97-AF65-F5344CB8AC3E}">
        <p14:creationId xmlns:p14="http://schemas.microsoft.com/office/powerpoint/2010/main" val="2700282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ECBB2-E165-95BB-4036-BB86E5FEC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080B3-0450-96C4-9AD2-092F521D3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7172A-C974-ED00-BC2F-4E4789B800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D27258-BC79-4987-3113-91DA1F8D2078}"/>
              </a:ext>
            </a:extLst>
          </p:cNvPr>
          <p:cNvSpPr>
            <a:spLocks noGrp="1"/>
          </p:cNvSpPr>
          <p:nvPr>
            <p:ph type="sldNum" sz="quarter" idx="5"/>
          </p:nvPr>
        </p:nvSpPr>
        <p:spPr/>
        <p:txBody>
          <a:bodyPr/>
          <a:lstStyle/>
          <a:p>
            <a:fld id="{9528DE07-971B-5947-82F3-F66073483313}" type="slidenum">
              <a:rPr lang="en-US" smtClean="0"/>
              <a:t>28</a:t>
            </a:fld>
            <a:endParaRPr lang="en-US" dirty="0"/>
          </a:p>
        </p:txBody>
      </p:sp>
    </p:spTree>
    <p:extLst>
      <p:ext uri="{BB962C8B-B14F-4D97-AF65-F5344CB8AC3E}">
        <p14:creationId xmlns:p14="http://schemas.microsoft.com/office/powerpoint/2010/main" val="618315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50B02-24D5-1C59-ADFF-67E05F9183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991AC-ACFF-68CD-4FA1-78F7CDA51F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BD7A38-0FBE-78EC-8E2B-E45B4D39E9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BAC1AB-CA59-54C6-5EAE-300F8D1094A8}"/>
              </a:ext>
            </a:extLst>
          </p:cNvPr>
          <p:cNvSpPr>
            <a:spLocks noGrp="1"/>
          </p:cNvSpPr>
          <p:nvPr>
            <p:ph type="sldNum" sz="quarter" idx="5"/>
          </p:nvPr>
        </p:nvSpPr>
        <p:spPr/>
        <p:txBody>
          <a:bodyPr/>
          <a:lstStyle/>
          <a:p>
            <a:fld id="{9528DE07-971B-5947-82F3-F66073483313}" type="slidenum">
              <a:rPr lang="en-US" smtClean="0"/>
              <a:t>29</a:t>
            </a:fld>
            <a:endParaRPr lang="en-US" dirty="0"/>
          </a:p>
        </p:txBody>
      </p:sp>
    </p:spTree>
    <p:extLst>
      <p:ext uri="{BB962C8B-B14F-4D97-AF65-F5344CB8AC3E}">
        <p14:creationId xmlns:p14="http://schemas.microsoft.com/office/powerpoint/2010/main" val="15771900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DC38-F7BD-5E4B-9557-25A7B2B323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370F6-20BC-4B37-150C-615A66712D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E1C09A-3F72-9593-B3E3-639502D445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F68D06-E762-37D9-D3EA-4673F1424D1B}"/>
              </a:ext>
            </a:extLst>
          </p:cNvPr>
          <p:cNvSpPr>
            <a:spLocks noGrp="1"/>
          </p:cNvSpPr>
          <p:nvPr>
            <p:ph type="sldNum" sz="quarter" idx="5"/>
          </p:nvPr>
        </p:nvSpPr>
        <p:spPr/>
        <p:txBody>
          <a:bodyPr/>
          <a:lstStyle/>
          <a:p>
            <a:fld id="{9528DE07-971B-5947-82F3-F66073483313}" type="slidenum">
              <a:rPr lang="en-US" smtClean="0"/>
              <a:t>30</a:t>
            </a:fld>
            <a:endParaRPr lang="en-US" dirty="0"/>
          </a:p>
        </p:txBody>
      </p:sp>
    </p:spTree>
    <p:extLst>
      <p:ext uri="{BB962C8B-B14F-4D97-AF65-F5344CB8AC3E}">
        <p14:creationId xmlns:p14="http://schemas.microsoft.com/office/powerpoint/2010/main" val="667556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0AF0C-E687-7C56-0666-18E90C849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37C6E-22CA-22D3-E4BD-F8C9159E96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5E1EA7-350E-F94C-0424-81F49B7E45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59A6FF-EBBD-A664-8242-6FB6D89075B1}"/>
              </a:ext>
            </a:extLst>
          </p:cNvPr>
          <p:cNvSpPr>
            <a:spLocks noGrp="1"/>
          </p:cNvSpPr>
          <p:nvPr>
            <p:ph type="sldNum" sz="quarter" idx="5"/>
          </p:nvPr>
        </p:nvSpPr>
        <p:spPr/>
        <p:txBody>
          <a:bodyPr/>
          <a:lstStyle/>
          <a:p>
            <a:fld id="{9528DE07-971B-5947-82F3-F66073483313}" type="slidenum">
              <a:rPr lang="en-US" smtClean="0"/>
              <a:t>31</a:t>
            </a:fld>
            <a:endParaRPr lang="en-US" dirty="0"/>
          </a:p>
        </p:txBody>
      </p:sp>
    </p:spTree>
    <p:extLst>
      <p:ext uri="{BB962C8B-B14F-4D97-AF65-F5344CB8AC3E}">
        <p14:creationId xmlns:p14="http://schemas.microsoft.com/office/powerpoint/2010/main" val="39047215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6F6F-110A-9451-2AB3-20E0522D0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D3625-6B74-84A4-FE14-E2C5CB2966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27C994-77E9-BC9D-773D-BBC4931B6E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D45C99-13AA-85E5-A3C7-E38FF18C0CD9}"/>
              </a:ext>
            </a:extLst>
          </p:cNvPr>
          <p:cNvSpPr>
            <a:spLocks noGrp="1"/>
          </p:cNvSpPr>
          <p:nvPr>
            <p:ph type="sldNum" sz="quarter" idx="5"/>
          </p:nvPr>
        </p:nvSpPr>
        <p:spPr/>
        <p:txBody>
          <a:bodyPr/>
          <a:lstStyle/>
          <a:p>
            <a:fld id="{9528DE07-971B-5947-82F3-F66073483313}" type="slidenum">
              <a:rPr lang="en-US" smtClean="0"/>
              <a:t>32</a:t>
            </a:fld>
            <a:endParaRPr lang="en-US" dirty="0"/>
          </a:p>
        </p:txBody>
      </p:sp>
    </p:spTree>
    <p:extLst>
      <p:ext uri="{BB962C8B-B14F-4D97-AF65-F5344CB8AC3E}">
        <p14:creationId xmlns:p14="http://schemas.microsoft.com/office/powerpoint/2010/main" val="6136398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72520-4C30-2270-EC7E-EA4C7BF00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E2091-C13E-9C34-D04C-784E774D2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F5976B-C72B-0F4F-0957-E022C8D469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C1CA13-4BEF-EF85-922F-DBB52494FB39}"/>
              </a:ext>
            </a:extLst>
          </p:cNvPr>
          <p:cNvSpPr>
            <a:spLocks noGrp="1"/>
          </p:cNvSpPr>
          <p:nvPr>
            <p:ph type="sldNum" sz="quarter" idx="5"/>
          </p:nvPr>
        </p:nvSpPr>
        <p:spPr/>
        <p:txBody>
          <a:bodyPr/>
          <a:lstStyle/>
          <a:p>
            <a:fld id="{9528DE07-971B-5947-82F3-F66073483313}" type="slidenum">
              <a:rPr lang="en-US" smtClean="0"/>
              <a:t>33</a:t>
            </a:fld>
            <a:endParaRPr lang="en-US" dirty="0"/>
          </a:p>
        </p:txBody>
      </p:sp>
    </p:spTree>
    <p:extLst>
      <p:ext uri="{BB962C8B-B14F-4D97-AF65-F5344CB8AC3E}">
        <p14:creationId xmlns:p14="http://schemas.microsoft.com/office/powerpoint/2010/main" val="5392444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F98FB-3205-3C4C-EFA4-C3C2BB027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54852C-36CC-22A1-DD56-84B52F18BF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7D10D-90EE-2810-1406-E5E5F72252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C213C9-E3FE-4968-BB8F-54047332768C}"/>
              </a:ext>
            </a:extLst>
          </p:cNvPr>
          <p:cNvSpPr>
            <a:spLocks noGrp="1"/>
          </p:cNvSpPr>
          <p:nvPr>
            <p:ph type="sldNum" sz="quarter" idx="5"/>
          </p:nvPr>
        </p:nvSpPr>
        <p:spPr/>
        <p:txBody>
          <a:bodyPr/>
          <a:lstStyle/>
          <a:p>
            <a:fld id="{9528DE07-971B-5947-82F3-F66073483313}" type="slidenum">
              <a:rPr lang="en-US" smtClean="0"/>
              <a:t>34</a:t>
            </a:fld>
            <a:endParaRPr lang="en-US" dirty="0"/>
          </a:p>
        </p:txBody>
      </p:sp>
    </p:spTree>
    <p:extLst>
      <p:ext uri="{BB962C8B-B14F-4D97-AF65-F5344CB8AC3E}">
        <p14:creationId xmlns:p14="http://schemas.microsoft.com/office/powerpoint/2010/main" val="36559921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E950C-5ED0-CA39-32E3-6F8D472AD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0A410-7753-0B66-C9B9-2B1FC8B726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562C77-682C-3C32-EA21-0A9870BB8B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B56ACC-50A8-476E-61D6-B47DBCF804F6}"/>
              </a:ext>
            </a:extLst>
          </p:cNvPr>
          <p:cNvSpPr>
            <a:spLocks noGrp="1"/>
          </p:cNvSpPr>
          <p:nvPr>
            <p:ph type="sldNum" sz="quarter" idx="5"/>
          </p:nvPr>
        </p:nvSpPr>
        <p:spPr/>
        <p:txBody>
          <a:bodyPr/>
          <a:lstStyle/>
          <a:p>
            <a:fld id="{9528DE07-971B-5947-82F3-F66073483313}" type="slidenum">
              <a:rPr lang="en-US" smtClean="0"/>
              <a:t>35</a:t>
            </a:fld>
            <a:endParaRPr lang="en-US" dirty="0"/>
          </a:p>
        </p:txBody>
      </p:sp>
    </p:spTree>
    <p:extLst>
      <p:ext uri="{BB962C8B-B14F-4D97-AF65-F5344CB8AC3E}">
        <p14:creationId xmlns:p14="http://schemas.microsoft.com/office/powerpoint/2010/main" val="26655679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1201E-5805-B050-650A-11751B802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8F483B-8FE5-8720-7016-CEFBA3F3DB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36F43F-46AA-9794-EF3B-A24C5AC74D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07BED0-66FD-6DDC-8937-7E3D947FF67F}"/>
              </a:ext>
            </a:extLst>
          </p:cNvPr>
          <p:cNvSpPr>
            <a:spLocks noGrp="1"/>
          </p:cNvSpPr>
          <p:nvPr>
            <p:ph type="sldNum" sz="quarter" idx="5"/>
          </p:nvPr>
        </p:nvSpPr>
        <p:spPr/>
        <p:txBody>
          <a:bodyPr/>
          <a:lstStyle/>
          <a:p>
            <a:fld id="{9528DE07-971B-5947-82F3-F66073483313}" type="slidenum">
              <a:rPr lang="en-US" smtClean="0"/>
              <a:t>36</a:t>
            </a:fld>
            <a:endParaRPr lang="en-US" dirty="0"/>
          </a:p>
        </p:txBody>
      </p:sp>
    </p:spTree>
    <p:extLst>
      <p:ext uri="{BB962C8B-B14F-4D97-AF65-F5344CB8AC3E}">
        <p14:creationId xmlns:p14="http://schemas.microsoft.com/office/powerpoint/2010/main" val="31363243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ABB7E-FBF2-0FA6-3ABD-09AF62854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C62AD-D9BF-3B3B-D4AC-740D9692B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227A8F-B746-9E8C-E51F-1740BB379C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5E937A-762D-E0FC-45BC-F37A53D0D768}"/>
              </a:ext>
            </a:extLst>
          </p:cNvPr>
          <p:cNvSpPr>
            <a:spLocks noGrp="1"/>
          </p:cNvSpPr>
          <p:nvPr>
            <p:ph type="sldNum" sz="quarter" idx="5"/>
          </p:nvPr>
        </p:nvSpPr>
        <p:spPr/>
        <p:txBody>
          <a:bodyPr/>
          <a:lstStyle/>
          <a:p>
            <a:fld id="{9528DE07-971B-5947-82F3-F66073483313}" type="slidenum">
              <a:rPr lang="en-US" smtClean="0"/>
              <a:t>37</a:t>
            </a:fld>
            <a:endParaRPr lang="en-US" dirty="0"/>
          </a:p>
        </p:txBody>
      </p:sp>
    </p:spTree>
    <p:extLst>
      <p:ext uri="{BB962C8B-B14F-4D97-AF65-F5344CB8AC3E}">
        <p14:creationId xmlns:p14="http://schemas.microsoft.com/office/powerpoint/2010/main" val="30682848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E1A96-3952-42C0-795C-4AB8F9F582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257E6-49CD-6300-6984-4FD3A8039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E0568A-BBC9-8C52-C478-E69AC83291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623AB0-87F5-3CAC-0C98-4CEB73D47BCE}"/>
              </a:ext>
            </a:extLst>
          </p:cNvPr>
          <p:cNvSpPr>
            <a:spLocks noGrp="1"/>
          </p:cNvSpPr>
          <p:nvPr>
            <p:ph type="sldNum" sz="quarter" idx="5"/>
          </p:nvPr>
        </p:nvSpPr>
        <p:spPr/>
        <p:txBody>
          <a:bodyPr/>
          <a:lstStyle/>
          <a:p>
            <a:fld id="{9528DE07-971B-5947-82F3-F66073483313}" type="slidenum">
              <a:rPr lang="en-US" smtClean="0"/>
              <a:t>38</a:t>
            </a:fld>
            <a:endParaRPr lang="en-US" dirty="0"/>
          </a:p>
        </p:txBody>
      </p:sp>
    </p:spTree>
    <p:extLst>
      <p:ext uri="{BB962C8B-B14F-4D97-AF65-F5344CB8AC3E}">
        <p14:creationId xmlns:p14="http://schemas.microsoft.com/office/powerpoint/2010/main" val="15553311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375F-74FF-B1A6-8049-0CC18AF7F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849E2-2C5F-D580-B5A6-1A1299BDA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21DE8-615E-F071-B483-187E3FC461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16AB92-FD52-E7B9-3465-9A36FC7640A6}"/>
              </a:ext>
            </a:extLst>
          </p:cNvPr>
          <p:cNvSpPr>
            <a:spLocks noGrp="1"/>
          </p:cNvSpPr>
          <p:nvPr>
            <p:ph type="sldNum" sz="quarter" idx="5"/>
          </p:nvPr>
        </p:nvSpPr>
        <p:spPr/>
        <p:txBody>
          <a:bodyPr/>
          <a:lstStyle/>
          <a:p>
            <a:fld id="{9528DE07-971B-5947-82F3-F66073483313}" type="slidenum">
              <a:rPr lang="en-US" smtClean="0"/>
              <a:t>39</a:t>
            </a:fld>
            <a:endParaRPr lang="en-US" dirty="0"/>
          </a:p>
        </p:txBody>
      </p:sp>
    </p:spTree>
    <p:extLst>
      <p:ext uri="{BB962C8B-B14F-4D97-AF65-F5344CB8AC3E}">
        <p14:creationId xmlns:p14="http://schemas.microsoft.com/office/powerpoint/2010/main" val="42815127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44597-508C-594E-F865-839B14670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84E72-2073-7A6D-5F95-8949338E04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0BCB12-BA28-4BDB-16B4-440596B4EA46}"/>
              </a:ext>
            </a:extLst>
          </p:cNvPr>
          <p:cNvSpPr>
            <a:spLocks noGrp="1"/>
          </p:cNvSpPr>
          <p:nvPr>
            <p:ph type="body" idx="1"/>
          </p:nvPr>
        </p:nvSpPr>
        <p:spPr/>
        <p:txBody>
          <a:bodyPr/>
          <a:lstStyle/>
          <a:p>
            <a:endParaRPr lang="en-US" dirty="0">
              <a:sym typeface="Wingdings" panose="05000000000000000000" pitchFamily="2" charset="2"/>
            </a:endParaRPr>
          </a:p>
        </p:txBody>
      </p:sp>
      <p:sp>
        <p:nvSpPr>
          <p:cNvPr id="4" name="Slide Number Placeholder 3">
            <a:extLst>
              <a:ext uri="{FF2B5EF4-FFF2-40B4-BE49-F238E27FC236}">
                <a16:creationId xmlns:a16="http://schemas.microsoft.com/office/drawing/2014/main" id="{16FD1957-6B34-FAA0-88C8-C1E38A8401D0}"/>
              </a:ext>
            </a:extLst>
          </p:cNvPr>
          <p:cNvSpPr>
            <a:spLocks noGrp="1"/>
          </p:cNvSpPr>
          <p:nvPr>
            <p:ph type="sldNum" sz="quarter" idx="5"/>
          </p:nvPr>
        </p:nvSpPr>
        <p:spPr/>
        <p:txBody>
          <a:bodyPr/>
          <a:lstStyle/>
          <a:p>
            <a:fld id="{9528DE07-971B-5947-82F3-F66073483313}" type="slidenum">
              <a:rPr lang="en-US" smtClean="0"/>
              <a:t>40</a:t>
            </a:fld>
            <a:endParaRPr lang="en-US" dirty="0"/>
          </a:p>
        </p:txBody>
      </p:sp>
    </p:spTree>
    <p:extLst>
      <p:ext uri="{BB962C8B-B14F-4D97-AF65-F5344CB8AC3E}">
        <p14:creationId xmlns:p14="http://schemas.microsoft.com/office/powerpoint/2010/main" val="16602523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FEDBA-F0F9-B896-2BD5-4C4383442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45611-9573-B6AA-798D-AFCA7AD159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CE388-7456-87BC-3583-AFEE1AC35C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2FCC58-5318-1844-607A-CE3E64B74346}"/>
              </a:ext>
            </a:extLst>
          </p:cNvPr>
          <p:cNvSpPr>
            <a:spLocks noGrp="1"/>
          </p:cNvSpPr>
          <p:nvPr>
            <p:ph type="sldNum" sz="quarter" idx="5"/>
          </p:nvPr>
        </p:nvSpPr>
        <p:spPr/>
        <p:txBody>
          <a:bodyPr/>
          <a:lstStyle/>
          <a:p>
            <a:fld id="{9528DE07-971B-5947-82F3-F66073483313}" type="slidenum">
              <a:rPr lang="en-US" smtClean="0"/>
              <a:t>41</a:t>
            </a:fld>
            <a:endParaRPr lang="en-US" dirty="0"/>
          </a:p>
        </p:txBody>
      </p:sp>
    </p:spTree>
    <p:extLst>
      <p:ext uri="{BB962C8B-B14F-4D97-AF65-F5344CB8AC3E}">
        <p14:creationId xmlns:p14="http://schemas.microsoft.com/office/powerpoint/2010/main" val="19445321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B4C78-8431-6F44-D242-CAAC40774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7D7F4-E907-C9E8-CC51-02FAD9FD22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2D8E00-1A7F-E1E5-8235-D42E1C546E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992F59-AE55-E449-0EB0-261BBE2B677D}"/>
              </a:ext>
            </a:extLst>
          </p:cNvPr>
          <p:cNvSpPr>
            <a:spLocks noGrp="1"/>
          </p:cNvSpPr>
          <p:nvPr>
            <p:ph type="sldNum" sz="quarter" idx="5"/>
          </p:nvPr>
        </p:nvSpPr>
        <p:spPr/>
        <p:txBody>
          <a:bodyPr/>
          <a:lstStyle/>
          <a:p>
            <a:fld id="{9528DE07-971B-5947-82F3-F66073483313}" type="slidenum">
              <a:rPr lang="en-US" smtClean="0"/>
              <a:t>42</a:t>
            </a:fld>
            <a:endParaRPr lang="en-US" dirty="0"/>
          </a:p>
        </p:txBody>
      </p:sp>
    </p:spTree>
    <p:extLst>
      <p:ext uri="{BB962C8B-B14F-4D97-AF65-F5344CB8AC3E}">
        <p14:creationId xmlns:p14="http://schemas.microsoft.com/office/powerpoint/2010/main" val="14099396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C8B78-D339-2D39-BEE7-5F28B7AC64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E97C87-2C7C-166C-3117-AB9A58A65F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7D289D-CB79-8DFE-3906-6ED71B5625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734368-90BC-045C-164D-372D8AA2BB0D}"/>
              </a:ext>
            </a:extLst>
          </p:cNvPr>
          <p:cNvSpPr>
            <a:spLocks noGrp="1"/>
          </p:cNvSpPr>
          <p:nvPr>
            <p:ph type="sldNum" sz="quarter" idx="5"/>
          </p:nvPr>
        </p:nvSpPr>
        <p:spPr/>
        <p:txBody>
          <a:bodyPr/>
          <a:lstStyle/>
          <a:p>
            <a:fld id="{9528DE07-971B-5947-82F3-F66073483313}" type="slidenum">
              <a:rPr lang="en-US" smtClean="0"/>
              <a:t>43</a:t>
            </a:fld>
            <a:endParaRPr lang="en-US" dirty="0"/>
          </a:p>
        </p:txBody>
      </p:sp>
    </p:spTree>
    <p:extLst>
      <p:ext uri="{BB962C8B-B14F-4D97-AF65-F5344CB8AC3E}">
        <p14:creationId xmlns:p14="http://schemas.microsoft.com/office/powerpoint/2010/main" val="34208269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960B3-E9AF-C0E8-E62F-A7D3FBAB0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AA9BC6-7A11-70FC-B3DB-5675941044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8FE20-7FC4-1B3E-A198-CF387BC1B9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0D2CF0-B5DE-9355-3308-D55E36E92D7F}"/>
              </a:ext>
            </a:extLst>
          </p:cNvPr>
          <p:cNvSpPr>
            <a:spLocks noGrp="1"/>
          </p:cNvSpPr>
          <p:nvPr>
            <p:ph type="sldNum" sz="quarter" idx="5"/>
          </p:nvPr>
        </p:nvSpPr>
        <p:spPr/>
        <p:txBody>
          <a:bodyPr/>
          <a:lstStyle/>
          <a:p>
            <a:fld id="{9528DE07-971B-5947-82F3-F66073483313}" type="slidenum">
              <a:rPr lang="en-US" smtClean="0"/>
              <a:t>44</a:t>
            </a:fld>
            <a:endParaRPr lang="en-US" dirty="0"/>
          </a:p>
        </p:txBody>
      </p:sp>
    </p:spTree>
    <p:extLst>
      <p:ext uri="{BB962C8B-B14F-4D97-AF65-F5344CB8AC3E}">
        <p14:creationId xmlns:p14="http://schemas.microsoft.com/office/powerpoint/2010/main" val="19719571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D6C32-84B7-BF39-FE3D-4730CACED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34B6A-0091-77CA-5D01-9FF5A0686B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9A0C28-06AD-FD36-B26D-0D0469D8ED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6E1A1E-666A-40B0-33FF-4B0D360006B7}"/>
              </a:ext>
            </a:extLst>
          </p:cNvPr>
          <p:cNvSpPr>
            <a:spLocks noGrp="1"/>
          </p:cNvSpPr>
          <p:nvPr>
            <p:ph type="sldNum" sz="quarter" idx="5"/>
          </p:nvPr>
        </p:nvSpPr>
        <p:spPr/>
        <p:txBody>
          <a:bodyPr/>
          <a:lstStyle/>
          <a:p>
            <a:fld id="{9528DE07-971B-5947-82F3-F66073483313}" type="slidenum">
              <a:rPr lang="en-US" smtClean="0"/>
              <a:t>45</a:t>
            </a:fld>
            <a:endParaRPr lang="en-US" dirty="0"/>
          </a:p>
        </p:txBody>
      </p:sp>
    </p:spTree>
    <p:extLst>
      <p:ext uri="{BB962C8B-B14F-4D97-AF65-F5344CB8AC3E}">
        <p14:creationId xmlns:p14="http://schemas.microsoft.com/office/powerpoint/2010/main" val="1930025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99B6B-E052-3808-F451-7F75D824B6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02CDE-8402-0E24-8BD9-FC710F7D0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82ABFE-A269-07FC-BE3A-61A8F58C95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569C9B-291D-BD7F-5B4B-403FEB9AFEEF}"/>
              </a:ext>
            </a:extLst>
          </p:cNvPr>
          <p:cNvSpPr>
            <a:spLocks noGrp="1"/>
          </p:cNvSpPr>
          <p:nvPr>
            <p:ph type="sldNum" sz="quarter" idx="5"/>
          </p:nvPr>
        </p:nvSpPr>
        <p:spPr/>
        <p:txBody>
          <a:bodyPr/>
          <a:lstStyle/>
          <a:p>
            <a:fld id="{9528DE07-971B-5947-82F3-F66073483313}" type="slidenum">
              <a:rPr lang="en-US" smtClean="0"/>
              <a:t>46</a:t>
            </a:fld>
            <a:endParaRPr lang="en-US" dirty="0"/>
          </a:p>
        </p:txBody>
      </p:sp>
    </p:spTree>
    <p:extLst>
      <p:ext uri="{BB962C8B-B14F-4D97-AF65-F5344CB8AC3E}">
        <p14:creationId xmlns:p14="http://schemas.microsoft.com/office/powerpoint/2010/main" val="28840807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48B50-C557-5C1C-2ADF-C83029304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30860-AB11-D82E-BD68-6CFDB905A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C8140-75D7-5081-67FB-18688F8348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0BDA33-AC57-6F87-B555-2AF6296BBE19}"/>
              </a:ext>
            </a:extLst>
          </p:cNvPr>
          <p:cNvSpPr>
            <a:spLocks noGrp="1"/>
          </p:cNvSpPr>
          <p:nvPr>
            <p:ph type="sldNum" sz="quarter" idx="5"/>
          </p:nvPr>
        </p:nvSpPr>
        <p:spPr/>
        <p:txBody>
          <a:bodyPr/>
          <a:lstStyle/>
          <a:p>
            <a:fld id="{9528DE07-971B-5947-82F3-F66073483313}" type="slidenum">
              <a:rPr lang="en-US" smtClean="0"/>
              <a:t>47</a:t>
            </a:fld>
            <a:endParaRPr lang="en-US" dirty="0"/>
          </a:p>
        </p:txBody>
      </p:sp>
    </p:spTree>
    <p:extLst>
      <p:ext uri="{BB962C8B-B14F-4D97-AF65-F5344CB8AC3E}">
        <p14:creationId xmlns:p14="http://schemas.microsoft.com/office/powerpoint/2010/main" val="31870789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B28E8-58DD-F71C-4002-015791E5C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004A7-EBCA-61E8-5E38-B572B7CE6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432F06-C16C-484B-5926-4FF5961CBE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F38016-3D5A-E23B-9234-83A9F67CB15A}"/>
              </a:ext>
            </a:extLst>
          </p:cNvPr>
          <p:cNvSpPr>
            <a:spLocks noGrp="1"/>
          </p:cNvSpPr>
          <p:nvPr>
            <p:ph type="sldNum" sz="quarter" idx="5"/>
          </p:nvPr>
        </p:nvSpPr>
        <p:spPr/>
        <p:txBody>
          <a:bodyPr/>
          <a:lstStyle/>
          <a:p>
            <a:fld id="{9528DE07-971B-5947-82F3-F66073483313}" type="slidenum">
              <a:rPr lang="en-US" smtClean="0"/>
              <a:t>48</a:t>
            </a:fld>
            <a:endParaRPr lang="en-US" dirty="0"/>
          </a:p>
        </p:txBody>
      </p:sp>
    </p:spTree>
    <p:extLst>
      <p:ext uri="{BB962C8B-B14F-4D97-AF65-F5344CB8AC3E}">
        <p14:creationId xmlns:p14="http://schemas.microsoft.com/office/powerpoint/2010/main" val="1734173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CF8C6-1CF6-80F7-66D4-32B69735A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ED780-F53D-2244-460D-0769298959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14A912-6250-B268-761B-F3F320D323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E577DF-76EC-3B87-D53A-4CA954440CB8}"/>
              </a:ext>
            </a:extLst>
          </p:cNvPr>
          <p:cNvSpPr>
            <a:spLocks noGrp="1"/>
          </p:cNvSpPr>
          <p:nvPr>
            <p:ph type="sldNum" sz="quarter" idx="5"/>
          </p:nvPr>
        </p:nvSpPr>
        <p:spPr/>
        <p:txBody>
          <a:bodyPr/>
          <a:lstStyle/>
          <a:p>
            <a:fld id="{9528DE07-971B-5947-82F3-F66073483313}" type="slidenum">
              <a:rPr lang="en-US" smtClean="0"/>
              <a:t>49</a:t>
            </a:fld>
            <a:endParaRPr lang="en-US" dirty="0"/>
          </a:p>
        </p:txBody>
      </p:sp>
    </p:spTree>
    <p:extLst>
      <p:ext uri="{BB962C8B-B14F-4D97-AF65-F5344CB8AC3E}">
        <p14:creationId xmlns:p14="http://schemas.microsoft.com/office/powerpoint/2010/main" val="41966306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CDE7E-3909-58D3-B60B-981659704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572B3-A8FD-3030-15E0-6C078E09A4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B17FB8-3651-11BB-9394-ECD68C8315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85B492-E422-291B-B649-DBC19E9E9C7D}"/>
              </a:ext>
            </a:extLst>
          </p:cNvPr>
          <p:cNvSpPr>
            <a:spLocks noGrp="1"/>
          </p:cNvSpPr>
          <p:nvPr>
            <p:ph type="sldNum" sz="quarter" idx="5"/>
          </p:nvPr>
        </p:nvSpPr>
        <p:spPr/>
        <p:txBody>
          <a:bodyPr/>
          <a:lstStyle/>
          <a:p>
            <a:fld id="{9528DE07-971B-5947-82F3-F66073483313}" type="slidenum">
              <a:rPr lang="en-US" smtClean="0"/>
              <a:t>50</a:t>
            </a:fld>
            <a:endParaRPr lang="en-US" dirty="0"/>
          </a:p>
        </p:txBody>
      </p:sp>
    </p:spTree>
    <p:extLst>
      <p:ext uri="{BB962C8B-B14F-4D97-AF65-F5344CB8AC3E}">
        <p14:creationId xmlns:p14="http://schemas.microsoft.com/office/powerpoint/2010/main" val="31464887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63141-1BD2-2F6E-E9C1-9EA5FA760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E00F1-4C54-00DE-38CB-E6AF93375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848BA4-39D0-01AE-9586-E145E9C898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428EA-C86C-C421-55C2-4E12B636209A}"/>
              </a:ext>
            </a:extLst>
          </p:cNvPr>
          <p:cNvSpPr>
            <a:spLocks noGrp="1"/>
          </p:cNvSpPr>
          <p:nvPr>
            <p:ph type="sldNum" sz="quarter" idx="5"/>
          </p:nvPr>
        </p:nvSpPr>
        <p:spPr/>
        <p:txBody>
          <a:bodyPr/>
          <a:lstStyle/>
          <a:p>
            <a:fld id="{9528DE07-971B-5947-82F3-F66073483313}" type="slidenum">
              <a:rPr lang="en-US" smtClean="0"/>
              <a:t>51</a:t>
            </a:fld>
            <a:endParaRPr lang="en-US" dirty="0"/>
          </a:p>
        </p:txBody>
      </p:sp>
    </p:spTree>
    <p:extLst>
      <p:ext uri="{BB962C8B-B14F-4D97-AF65-F5344CB8AC3E}">
        <p14:creationId xmlns:p14="http://schemas.microsoft.com/office/powerpoint/2010/main" val="24813411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BF92C-A024-E88E-B3B2-82A74BCE16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8ED92-79DE-4EC6-04A7-232EB5C2B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15584-B12B-2921-DEA6-EE9078DD0E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53F08E-8419-235C-B853-9366F9539337}"/>
              </a:ext>
            </a:extLst>
          </p:cNvPr>
          <p:cNvSpPr>
            <a:spLocks noGrp="1"/>
          </p:cNvSpPr>
          <p:nvPr>
            <p:ph type="sldNum" sz="quarter" idx="5"/>
          </p:nvPr>
        </p:nvSpPr>
        <p:spPr/>
        <p:txBody>
          <a:bodyPr/>
          <a:lstStyle/>
          <a:p>
            <a:fld id="{9528DE07-971B-5947-82F3-F66073483313}" type="slidenum">
              <a:rPr lang="en-US" smtClean="0"/>
              <a:t>52</a:t>
            </a:fld>
            <a:endParaRPr lang="en-US" dirty="0"/>
          </a:p>
        </p:txBody>
      </p:sp>
    </p:spTree>
    <p:extLst>
      <p:ext uri="{BB962C8B-B14F-4D97-AF65-F5344CB8AC3E}">
        <p14:creationId xmlns:p14="http://schemas.microsoft.com/office/powerpoint/2010/main" val="40429906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6E55C-404B-BA29-8BD0-F0451788E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D1D10-8B18-4995-C446-8E1C125FAB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F75041-ABE6-A8A6-9871-29D8DD1F8A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C06825-A419-BDC8-12AB-9422E58BBA63}"/>
              </a:ext>
            </a:extLst>
          </p:cNvPr>
          <p:cNvSpPr>
            <a:spLocks noGrp="1"/>
          </p:cNvSpPr>
          <p:nvPr>
            <p:ph type="sldNum" sz="quarter" idx="5"/>
          </p:nvPr>
        </p:nvSpPr>
        <p:spPr/>
        <p:txBody>
          <a:bodyPr/>
          <a:lstStyle/>
          <a:p>
            <a:fld id="{9528DE07-971B-5947-82F3-F66073483313}" type="slidenum">
              <a:rPr lang="en-US" smtClean="0"/>
              <a:t>53</a:t>
            </a:fld>
            <a:endParaRPr lang="en-US" dirty="0"/>
          </a:p>
        </p:txBody>
      </p:sp>
    </p:spTree>
    <p:extLst>
      <p:ext uri="{BB962C8B-B14F-4D97-AF65-F5344CB8AC3E}">
        <p14:creationId xmlns:p14="http://schemas.microsoft.com/office/powerpoint/2010/main" val="3824338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6E0D-9DF4-CB54-3D00-4130AE9B9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BB698-93E9-1AA8-5F51-95B349C45A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89217C-3D4B-1C47-6629-2AAF889E97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41C9EC-D96C-D373-5A07-13F8342480C6}"/>
              </a:ext>
            </a:extLst>
          </p:cNvPr>
          <p:cNvSpPr>
            <a:spLocks noGrp="1"/>
          </p:cNvSpPr>
          <p:nvPr>
            <p:ph type="sldNum" sz="quarter" idx="5"/>
          </p:nvPr>
        </p:nvSpPr>
        <p:spPr/>
        <p:txBody>
          <a:bodyPr/>
          <a:lstStyle/>
          <a:p>
            <a:fld id="{9528DE07-971B-5947-82F3-F66073483313}" type="slidenum">
              <a:rPr lang="en-US" smtClean="0"/>
              <a:t>54</a:t>
            </a:fld>
            <a:endParaRPr lang="en-US" dirty="0"/>
          </a:p>
        </p:txBody>
      </p:sp>
    </p:spTree>
    <p:extLst>
      <p:ext uri="{BB962C8B-B14F-4D97-AF65-F5344CB8AC3E}">
        <p14:creationId xmlns:p14="http://schemas.microsoft.com/office/powerpoint/2010/main" val="37477713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203F0-5C95-B702-1EDF-DFBD7D529B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6A6AA4-B29D-F9A4-7EE1-1892DBAEF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6A7AE-14CC-8A2B-304F-4FC3F648AA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738A6A-9230-06A9-A1EC-3729AA91A798}"/>
              </a:ext>
            </a:extLst>
          </p:cNvPr>
          <p:cNvSpPr>
            <a:spLocks noGrp="1"/>
          </p:cNvSpPr>
          <p:nvPr>
            <p:ph type="sldNum" sz="quarter" idx="5"/>
          </p:nvPr>
        </p:nvSpPr>
        <p:spPr/>
        <p:txBody>
          <a:bodyPr/>
          <a:lstStyle/>
          <a:p>
            <a:fld id="{9528DE07-971B-5947-82F3-F66073483313}" type="slidenum">
              <a:rPr lang="en-US" smtClean="0"/>
              <a:t>55</a:t>
            </a:fld>
            <a:endParaRPr lang="en-US" dirty="0"/>
          </a:p>
        </p:txBody>
      </p:sp>
    </p:spTree>
    <p:extLst>
      <p:ext uri="{BB962C8B-B14F-4D97-AF65-F5344CB8AC3E}">
        <p14:creationId xmlns:p14="http://schemas.microsoft.com/office/powerpoint/2010/main" val="28487788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23D2B-E0AD-61DF-2C85-5288FDF8E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6C5B9-763B-87DD-C7C9-8DB6E0B4B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08CC0A-DB7C-E626-22D4-96DC7AD6F8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44BBD8-CCED-3472-8BCE-8357DB42B078}"/>
              </a:ext>
            </a:extLst>
          </p:cNvPr>
          <p:cNvSpPr>
            <a:spLocks noGrp="1"/>
          </p:cNvSpPr>
          <p:nvPr>
            <p:ph type="sldNum" sz="quarter" idx="5"/>
          </p:nvPr>
        </p:nvSpPr>
        <p:spPr/>
        <p:txBody>
          <a:bodyPr/>
          <a:lstStyle/>
          <a:p>
            <a:fld id="{9528DE07-971B-5947-82F3-F66073483313}" type="slidenum">
              <a:rPr lang="en-US" smtClean="0"/>
              <a:t>56</a:t>
            </a:fld>
            <a:endParaRPr lang="en-US" dirty="0"/>
          </a:p>
        </p:txBody>
      </p:sp>
    </p:spTree>
    <p:extLst>
      <p:ext uri="{BB962C8B-B14F-4D97-AF65-F5344CB8AC3E}">
        <p14:creationId xmlns:p14="http://schemas.microsoft.com/office/powerpoint/2010/main" val="3535031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E4AE1-DE22-656A-CD5B-01A00EB28A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92591F-B41C-ED5B-25E7-4F584803B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149B1-BFD5-C4B7-C1EA-3F1EB29A00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A32C1E-D605-FA8E-34CB-BD83E348633A}"/>
              </a:ext>
            </a:extLst>
          </p:cNvPr>
          <p:cNvSpPr>
            <a:spLocks noGrp="1"/>
          </p:cNvSpPr>
          <p:nvPr>
            <p:ph type="sldNum" sz="quarter" idx="5"/>
          </p:nvPr>
        </p:nvSpPr>
        <p:spPr/>
        <p:txBody>
          <a:bodyPr/>
          <a:lstStyle/>
          <a:p>
            <a:fld id="{9528DE07-971B-5947-82F3-F66073483313}" type="slidenum">
              <a:rPr lang="en-US" smtClean="0"/>
              <a:t>57</a:t>
            </a:fld>
            <a:endParaRPr lang="en-US" dirty="0"/>
          </a:p>
        </p:txBody>
      </p:sp>
    </p:spTree>
    <p:extLst>
      <p:ext uri="{BB962C8B-B14F-4D97-AF65-F5344CB8AC3E}">
        <p14:creationId xmlns:p14="http://schemas.microsoft.com/office/powerpoint/2010/main" val="25170775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0C86D-6AE1-043E-79C8-F76C26BCB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18CB81-7457-5BF1-88BF-8D7BF1750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74FF40-A3FB-86B5-6725-483B7652EC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37DF7C-2742-7D65-7F7D-21E406DFABEC}"/>
              </a:ext>
            </a:extLst>
          </p:cNvPr>
          <p:cNvSpPr>
            <a:spLocks noGrp="1"/>
          </p:cNvSpPr>
          <p:nvPr>
            <p:ph type="sldNum" sz="quarter" idx="5"/>
          </p:nvPr>
        </p:nvSpPr>
        <p:spPr/>
        <p:txBody>
          <a:bodyPr/>
          <a:lstStyle/>
          <a:p>
            <a:fld id="{9528DE07-971B-5947-82F3-F66073483313}" type="slidenum">
              <a:rPr lang="en-US" smtClean="0"/>
              <a:t>58</a:t>
            </a:fld>
            <a:endParaRPr lang="en-US" dirty="0"/>
          </a:p>
        </p:txBody>
      </p:sp>
    </p:spTree>
    <p:extLst>
      <p:ext uri="{BB962C8B-B14F-4D97-AF65-F5344CB8AC3E}">
        <p14:creationId xmlns:p14="http://schemas.microsoft.com/office/powerpoint/2010/main" val="30807814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73CB2-76C7-6F87-E7CC-64260E0EF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7AA1F-AC34-39EC-5419-C8C5F432E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58082-CEEA-56E4-FE1C-A3B2EE5990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52D133-5FBA-5C4F-2243-30C691B7ECD0}"/>
              </a:ext>
            </a:extLst>
          </p:cNvPr>
          <p:cNvSpPr>
            <a:spLocks noGrp="1"/>
          </p:cNvSpPr>
          <p:nvPr>
            <p:ph type="sldNum" sz="quarter" idx="5"/>
          </p:nvPr>
        </p:nvSpPr>
        <p:spPr/>
        <p:txBody>
          <a:bodyPr/>
          <a:lstStyle/>
          <a:p>
            <a:fld id="{9528DE07-971B-5947-82F3-F66073483313}" type="slidenum">
              <a:rPr lang="en-US" smtClean="0"/>
              <a:t>59</a:t>
            </a:fld>
            <a:endParaRPr lang="en-US" dirty="0"/>
          </a:p>
        </p:txBody>
      </p:sp>
    </p:spTree>
    <p:extLst>
      <p:ext uri="{BB962C8B-B14F-4D97-AF65-F5344CB8AC3E}">
        <p14:creationId xmlns:p14="http://schemas.microsoft.com/office/powerpoint/2010/main" val="24180737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AE1E5-39B9-697E-BFFB-6ABF262DC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07E84-E92C-2785-1D4E-3F43CDF591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8CB77-1275-1269-1F93-FA9E8FF8A8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4B4FDA-90EC-BD6B-50F8-8AD731A76DAF}"/>
              </a:ext>
            </a:extLst>
          </p:cNvPr>
          <p:cNvSpPr>
            <a:spLocks noGrp="1"/>
          </p:cNvSpPr>
          <p:nvPr>
            <p:ph type="sldNum" sz="quarter" idx="5"/>
          </p:nvPr>
        </p:nvSpPr>
        <p:spPr/>
        <p:txBody>
          <a:bodyPr/>
          <a:lstStyle/>
          <a:p>
            <a:fld id="{9528DE07-971B-5947-82F3-F66073483313}" type="slidenum">
              <a:rPr lang="en-US" smtClean="0"/>
              <a:t>60</a:t>
            </a:fld>
            <a:endParaRPr lang="en-US" dirty="0"/>
          </a:p>
        </p:txBody>
      </p:sp>
    </p:spTree>
    <p:extLst>
      <p:ext uri="{BB962C8B-B14F-4D97-AF65-F5344CB8AC3E}">
        <p14:creationId xmlns:p14="http://schemas.microsoft.com/office/powerpoint/2010/main" val="5434917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CC43C-927C-3261-BEC7-6F244BC21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0AC28-F9E4-4CFB-6B58-AFB260F12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CEDE5-1E90-45AB-404B-63DF3C8B19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14D6AF-7071-B687-F54C-29B41DBB933D}"/>
              </a:ext>
            </a:extLst>
          </p:cNvPr>
          <p:cNvSpPr>
            <a:spLocks noGrp="1"/>
          </p:cNvSpPr>
          <p:nvPr>
            <p:ph type="sldNum" sz="quarter" idx="5"/>
          </p:nvPr>
        </p:nvSpPr>
        <p:spPr/>
        <p:txBody>
          <a:bodyPr/>
          <a:lstStyle/>
          <a:p>
            <a:fld id="{9528DE07-971B-5947-82F3-F66073483313}" type="slidenum">
              <a:rPr lang="en-US" smtClean="0"/>
              <a:t>61</a:t>
            </a:fld>
            <a:endParaRPr lang="en-US" dirty="0"/>
          </a:p>
        </p:txBody>
      </p:sp>
    </p:spTree>
    <p:extLst>
      <p:ext uri="{BB962C8B-B14F-4D97-AF65-F5344CB8AC3E}">
        <p14:creationId xmlns:p14="http://schemas.microsoft.com/office/powerpoint/2010/main" val="17325267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2E4AE-8FBA-664F-E696-EFB36994D9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E2A73-EA84-8E34-4BDD-032D38351D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0B712-4C49-A3ED-6A8C-E653AC606A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345A33-D5E6-8BBC-0C9D-D1A15B2AF218}"/>
              </a:ext>
            </a:extLst>
          </p:cNvPr>
          <p:cNvSpPr>
            <a:spLocks noGrp="1"/>
          </p:cNvSpPr>
          <p:nvPr>
            <p:ph type="sldNum" sz="quarter" idx="5"/>
          </p:nvPr>
        </p:nvSpPr>
        <p:spPr/>
        <p:txBody>
          <a:bodyPr/>
          <a:lstStyle/>
          <a:p>
            <a:fld id="{9528DE07-971B-5947-82F3-F66073483313}" type="slidenum">
              <a:rPr lang="en-US" smtClean="0"/>
              <a:t>62</a:t>
            </a:fld>
            <a:endParaRPr lang="en-US" dirty="0"/>
          </a:p>
        </p:txBody>
      </p:sp>
    </p:spTree>
    <p:extLst>
      <p:ext uri="{BB962C8B-B14F-4D97-AF65-F5344CB8AC3E}">
        <p14:creationId xmlns:p14="http://schemas.microsoft.com/office/powerpoint/2010/main" val="18584650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06915-843B-0767-9468-08B304E06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4AC2B-6B77-7E68-E131-121D68EEF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F8B110-D922-CE73-8AF5-0CBC9D64F4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66923B-28F2-64A2-DF0A-6D941F2D2E5A}"/>
              </a:ext>
            </a:extLst>
          </p:cNvPr>
          <p:cNvSpPr>
            <a:spLocks noGrp="1"/>
          </p:cNvSpPr>
          <p:nvPr>
            <p:ph type="sldNum" sz="quarter" idx="5"/>
          </p:nvPr>
        </p:nvSpPr>
        <p:spPr/>
        <p:txBody>
          <a:bodyPr/>
          <a:lstStyle/>
          <a:p>
            <a:fld id="{9528DE07-971B-5947-82F3-F66073483313}" type="slidenum">
              <a:rPr lang="en-US" smtClean="0"/>
              <a:t>63</a:t>
            </a:fld>
            <a:endParaRPr lang="en-US" dirty="0"/>
          </a:p>
        </p:txBody>
      </p:sp>
    </p:spTree>
    <p:extLst>
      <p:ext uri="{BB962C8B-B14F-4D97-AF65-F5344CB8AC3E}">
        <p14:creationId xmlns:p14="http://schemas.microsoft.com/office/powerpoint/2010/main" val="27442533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2667000"/>
            <a:ext cx="3581400" cy="350838"/>
          </a:xfrm>
          <a:prstGeom prst="rect">
            <a:avLst/>
          </a:prstGeom>
        </p:spPr>
        <p:txBody>
          <a:bodyPr vert="horz" lIns="0" tIns="0" rIns="0" bIns="0" anchor="b" anchorCtr="0"/>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quarter" idx="10" hasCustomPrompt="1"/>
          </p:nvPr>
        </p:nvSpPr>
        <p:spPr>
          <a:xfrm>
            <a:off x="5105400" y="3017838"/>
            <a:ext cx="3581400" cy="334962"/>
          </a:xfrm>
          <a:prstGeom prst="rect">
            <a:avLst/>
          </a:prstGeom>
        </p:spPr>
        <p:txBody>
          <a:bodyPr vert="horz" lIns="0" tIns="0" rIns="0" bIns="0"/>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05400" y="3352800"/>
            <a:ext cx="3581400" cy="304800"/>
          </a:xfrm>
          <a:prstGeom prst="rect">
            <a:avLst/>
          </a:prstGeom>
        </p:spPr>
        <p:txBody>
          <a:bodyPr vert="horz" lIns="0" tIns="0" rIns="0" bIns="0"/>
          <a:lstStyle>
            <a:lvl1pPr>
              <a:buFontTx/>
              <a:buNone/>
              <a:defRPr sz="1400" b="1" i="0" baseline="0">
                <a:solidFill>
                  <a:schemeClr val="bg1"/>
                </a:solidFill>
              </a:defRPr>
            </a:lvl1pPr>
          </a:lstStyle>
          <a:p>
            <a:pPr lvl="0"/>
            <a:r>
              <a:rPr lang="en-US"/>
              <a:t>Date of Presentation</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20614510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8"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5934722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896749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5"/>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99517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100000">
                <a:schemeClr val="bg2"/>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0454132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7496987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7142127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639762"/>
          </a:xfrm>
          <a:prstGeom prst="rect">
            <a:avLst/>
          </a:prstGeom>
        </p:spPr>
        <p:txBody>
          <a:bodyPr vert="horz" lIns="0" tIns="0" rIns="0" bIns="0"/>
          <a:lstStyle>
            <a:lvl1pPr algn="l">
              <a:defRPr sz="2000" b="1">
                <a:solidFill>
                  <a:schemeClr val="bg1"/>
                </a:solidFill>
                <a:latin typeface="Arial"/>
                <a:cs typeface="Arial"/>
              </a:defRPr>
            </a:lvl1pPr>
          </a:lstStyle>
          <a:p>
            <a:r>
              <a:rPr lang="en-US"/>
              <a:t>Click to edit Master title style</a:t>
            </a:r>
          </a:p>
        </p:txBody>
      </p:sp>
      <p:sp>
        <p:nvSpPr>
          <p:cNvPr id="4" name="Text Placeholder 3"/>
          <p:cNvSpPr>
            <a:spLocks noGrp="1"/>
          </p:cNvSpPr>
          <p:nvPr>
            <p:ph type="body" sz="quarter" idx="10"/>
          </p:nvPr>
        </p:nvSpPr>
        <p:spPr>
          <a:xfrm>
            <a:off x="762000" y="1524000"/>
            <a:ext cx="7772400" cy="3581400"/>
          </a:xfrm>
          <a:prstGeom prst="rect">
            <a:avLst/>
          </a:prstGeom>
        </p:spPr>
        <p:txBody>
          <a:bodyPr vert="horz" lIns="0" tIns="0" rIns="0" bIns="0"/>
          <a:lstStyle>
            <a:lvl1pPr>
              <a:buFontTx/>
              <a:buNone/>
              <a:defRPr sz="1600" baseline="0">
                <a:solidFill>
                  <a:schemeClr val="bg2"/>
                </a:solidFill>
              </a:defRPr>
            </a:lvl1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96200" cy="685800"/>
          </a:xfrm>
          <a:prstGeom prst="rect">
            <a:avLst/>
          </a:prstGeom>
        </p:spPr>
        <p:txBody>
          <a:bodyPr wrap="square" lIns="0" tIns="0" rIns="0" bIns="0">
            <a:noAutofit/>
          </a:bodyPr>
          <a:lstStyle>
            <a:lvl1pPr algn="l">
              <a:defRPr sz="2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762000" y="1524000"/>
            <a:ext cx="7696200" cy="246221"/>
          </a:xfrm>
          <a:prstGeom prst="rect">
            <a:avLst/>
          </a:prstGeom>
        </p:spPr>
        <p:txBody>
          <a:bodyPr wrap="square" lIns="0" tIns="0" rIns="0" bIns="0">
            <a:noAutofit/>
          </a:bodyPr>
          <a:lstStyle>
            <a:lvl1pPr marL="0" indent="0" algn="l">
              <a:buNone/>
              <a:defRPr sz="1600">
                <a:solidFill>
                  <a:srgbClr val="47463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able Placeholder 7"/>
          <p:cNvSpPr>
            <a:spLocks noGrp="1"/>
          </p:cNvSpPr>
          <p:nvPr>
            <p:ph type="tbl" sz="quarter" idx="10"/>
          </p:nvPr>
        </p:nvSpPr>
        <p:spPr>
          <a:xfrm>
            <a:off x="762000" y="1981200"/>
            <a:ext cx="7696200" cy="3810000"/>
          </a:xfrm>
          <a:prstGeom prst="rect">
            <a:avLst/>
          </a:prstGeom>
        </p:spPr>
        <p:txBody>
          <a:bodyPr vert="horz"/>
          <a:lstStyle>
            <a:lvl1pPr>
              <a:defRPr sz="1600">
                <a:solidFill>
                  <a:srgbClr val="47463D"/>
                </a:solidFill>
              </a:defRPr>
            </a:lvl1pPr>
          </a:lstStyle>
          <a:p>
            <a:endParaRPr lang="en-US" dirty="0"/>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7523"/>
            <a:ext cx="792480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762000" y="304800"/>
            <a:ext cx="7924800" cy="685800"/>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p:cNvSpPr>
            <a:spLocks noGrp="1"/>
          </p:cNvSpPr>
          <p:nvPr>
            <p:ph type="title"/>
          </p:nvPr>
        </p:nvSpPr>
        <p:spPr>
          <a:xfrm>
            <a:off x="762000" y="304800"/>
            <a:ext cx="7924800" cy="609600"/>
          </a:xfrm>
          <a:prstGeom prst="rect">
            <a:avLst/>
          </a:prstGeom>
        </p:spPr>
        <p:txBody>
          <a:bodyPr vert="horz" lIns="0" tIns="0" rIns="0" bIns="0"/>
          <a:lstStyle>
            <a:lvl1pPr algn="l">
              <a:buFontTx/>
              <a:buNone/>
              <a:defRPr sz="2000" b="1">
                <a:solidFill>
                  <a:schemeClr val="bg1"/>
                </a:solidFill>
              </a:defRPr>
            </a:lvl1pPr>
          </a:lstStyle>
          <a:p>
            <a:r>
              <a:rPr lang="en-US"/>
              <a:t>Click to edit Master title style</a:t>
            </a:r>
          </a:p>
        </p:txBody>
      </p:sp>
      <p:sp>
        <p:nvSpPr>
          <p:cNvPr id="7" name="Content Placeholder 2"/>
          <p:cNvSpPr>
            <a:spLocks noGrp="1"/>
          </p:cNvSpPr>
          <p:nvPr>
            <p:ph idx="1"/>
          </p:nvPr>
        </p:nvSpPr>
        <p:spPr>
          <a:xfrm>
            <a:off x="762000"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0"/>
          </p:nvPr>
        </p:nvSpPr>
        <p:spPr>
          <a:xfrm>
            <a:off x="4382636"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0" y="1529871"/>
            <a:ext cx="2590800" cy="215444"/>
          </a:xfrm>
          <a:prstGeom prst="rect">
            <a:avLst/>
          </a:prstGeom>
        </p:spPr>
        <p:txBody>
          <a:bodyPr wrap="square" lIns="0" tIns="0" rIns="0" bIns="0">
            <a:spAutoFit/>
          </a:bodyPr>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a:xfrm>
            <a:off x="762000" y="301578"/>
            <a:ext cx="7924800" cy="698499"/>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7" name="Content Placeholder 2"/>
          <p:cNvSpPr>
            <a:spLocks noGrp="1"/>
          </p:cNvSpPr>
          <p:nvPr>
            <p:ph idx="10"/>
          </p:nvPr>
        </p:nvSpPr>
        <p:spPr>
          <a:xfrm>
            <a:off x="3677504" y="1524385"/>
            <a:ext cx="415141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24800" cy="685800"/>
          </a:xfrm>
          <a:prstGeom prst="rect">
            <a:avLst/>
          </a:prstGeom>
        </p:spPr>
        <p:txBody>
          <a:bodyPr lIns="0" tIns="0" rIns="0" bIns="0" anchor="t"/>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762000" y="1219199"/>
            <a:ext cx="5486400" cy="4495800"/>
          </a:xfrm>
          <a:prstGeom prst="rect">
            <a:avLst/>
          </a:prstGeom>
        </p:spPr>
        <p:txBody>
          <a:bodyPr anchor="ctr"/>
          <a:lstStyle>
            <a:lvl1pPr marL="0" indent="0" algn="ctr">
              <a:buNone/>
              <a:defRPr sz="1600">
                <a:solidFill>
                  <a:srgbClr val="47463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400800" y="1219198"/>
            <a:ext cx="2286000" cy="4495801"/>
          </a:xfrm>
          <a:prstGeom prst="rect">
            <a:avLst/>
          </a:prstGeom>
        </p:spPr>
        <p:txBody>
          <a:bodyPr lIns="0" tIns="0" rIns="0" bIns="0"/>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2E5B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Screen Shot 2015-07-10 at 10.34.47 AM.png"/>
          <p:cNvPicPr>
            <a:picLocks noChangeAspect="1"/>
          </p:cNvPicPr>
          <p:nvPr userDrawn="1"/>
        </p:nvPicPr>
        <p:blipFill rotWithShape="1">
          <a:blip r:embed="rId2">
            <a:extLst>
              <a:ext uri="{28A0092B-C50C-407E-A947-70E740481C1C}">
                <a14:useLocalDpi xmlns:a14="http://schemas.microsoft.com/office/drawing/2010/main" val="0"/>
              </a:ext>
            </a:extLst>
          </a:blip>
          <a:srcRect l="24804" t="16125" r="22135" b="11696"/>
          <a:stretch/>
        </p:blipFill>
        <p:spPr>
          <a:xfrm>
            <a:off x="1194241" y="2160821"/>
            <a:ext cx="2751182" cy="2132389"/>
          </a:xfrm>
          <a:prstGeom prst="rect">
            <a:avLst/>
          </a:prstGeom>
        </p:spPr>
      </p:pic>
      <p:sp>
        <p:nvSpPr>
          <p:cNvPr id="5" name="Text Placeholder 3"/>
          <p:cNvSpPr>
            <a:spLocks noGrp="1"/>
          </p:cNvSpPr>
          <p:nvPr>
            <p:ph type="body" sz="quarter" idx="10" hasCustomPrompt="1"/>
          </p:nvPr>
        </p:nvSpPr>
        <p:spPr>
          <a:xfrm>
            <a:off x="5119008" y="1799292"/>
            <a:ext cx="3578797" cy="909919"/>
          </a:xfrm>
          <a:prstGeom prst="rect">
            <a:avLst/>
          </a:prstGeom>
        </p:spPr>
        <p:txBody>
          <a:bodyPr vert="horz" lIns="0" tIns="0" rIns="0" bIns="0" anchor="b"/>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19294" y="2840015"/>
            <a:ext cx="3581400" cy="561318"/>
          </a:xfrm>
          <a:prstGeom prst="rect">
            <a:avLst/>
          </a:prstGeom>
        </p:spPr>
        <p:txBody>
          <a:bodyPr vert="horz" lIns="0" tIns="0" rIns="0" bIns="0"/>
          <a:lstStyle>
            <a:lvl1pPr>
              <a:buFontTx/>
              <a:buNone/>
              <a:defRPr sz="1400" b="0" i="0" baseline="0">
                <a:solidFill>
                  <a:schemeClr val="bg1"/>
                </a:solidFill>
              </a:defRPr>
            </a:lvl1pPr>
          </a:lstStyle>
          <a:p>
            <a:pPr lvl="0"/>
            <a:r>
              <a:rPr lang="en-US"/>
              <a:t>Phone number and email address</a:t>
            </a:r>
          </a:p>
        </p:txBody>
      </p:sp>
      <p:sp>
        <p:nvSpPr>
          <p:cNvPr id="7" name="Text Placeholder 5"/>
          <p:cNvSpPr>
            <a:spLocks noGrp="1"/>
          </p:cNvSpPr>
          <p:nvPr>
            <p:ph type="body" sz="quarter" idx="12" hasCustomPrompt="1"/>
          </p:nvPr>
        </p:nvSpPr>
        <p:spPr>
          <a:xfrm>
            <a:off x="5128915" y="3768354"/>
            <a:ext cx="3581400" cy="304800"/>
          </a:xfrm>
          <a:prstGeom prst="rect">
            <a:avLst/>
          </a:prstGeom>
        </p:spPr>
        <p:txBody>
          <a:bodyPr vert="horz" lIns="0" tIns="0" rIns="0" bIns="0"/>
          <a:lstStyle>
            <a:lvl1pPr>
              <a:buFontTx/>
              <a:buNone/>
              <a:defRPr sz="1400" b="0" i="0" baseline="0">
                <a:solidFill>
                  <a:schemeClr val="bg1"/>
                </a:solidFill>
              </a:defRPr>
            </a:lvl1pPr>
          </a:lstStyle>
          <a:p>
            <a:pPr lvl="0"/>
            <a:r>
              <a:rPr lang="en-US"/>
              <a:t>Presenting office address</a:t>
            </a:r>
          </a:p>
        </p:txBody>
      </p:sp>
    </p:spTree>
    <p:extLst>
      <p:ext uri="{BB962C8B-B14F-4D97-AF65-F5344CB8AC3E}">
        <p14:creationId xmlns:p14="http://schemas.microsoft.com/office/powerpoint/2010/main" val="155464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2D4E6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2294C68-9181-841F-A4EA-3B3019512415}"/>
              </a:ext>
            </a:extLst>
          </p:cNvPr>
          <p:cNvSpPr/>
          <p:nvPr userDrawn="1"/>
        </p:nvSpPr>
        <p:spPr>
          <a:xfrm>
            <a:off x="0" y="0"/>
            <a:ext cx="2866168" cy="6853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BAD1A5-33BD-4646-C4E6-89460EECD1D3}"/>
              </a:ext>
            </a:extLst>
          </p:cNvPr>
          <p:cNvSpPr>
            <a:spLocks noGrp="1"/>
          </p:cNvSpPr>
          <p:nvPr>
            <p:ph type="ctrTitle"/>
          </p:nvPr>
        </p:nvSpPr>
        <p:spPr>
          <a:xfrm>
            <a:off x="3275200" y="1122362"/>
            <a:ext cx="5459767" cy="2387600"/>
          </a:xfrm>
        </p:spPr>
        <p:txBody>
          <a:bodyPr anchor="b"/>
          <a:lstStyle>
            <a:lvl1pPr algn="ctr">
              <a:defRPr sz="6000" b="1">
                <a:solidFill>
                  <a:schemeClr val="bg1">
                    <a:lumMod val="95000"/>
                  </a:schemeClr>
                </a:solidFill>
                <a:latin typeface="Helvetica LT Std Light" panose="020B04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2308282-E25F-0CE5-1E64-1B78C954A8CC}"/>
              </a:ext>
            </a:extLst>
          </p:cNvPr>
          <p:cNvSpPr>
            <a:spLocks noGrp="1"/>
          </p:cNvSpPr>
          <p:nvPr>
            <p:ph type="subTitle" idx="1"/>
          </p:nvPr>
        </p:nvSpPr>
        <p:spPr>
          <a:xfrm>
            <a:off x="5237824" y="4816723"/>
            <a:ext cx="3906175" cy="1655762"/>
          </a:xfrm>
        </p:spPr>
        <p:txBody>
          <a:bodyPr>
            <a:normAutofit/>
          </a:bodyPr>
          <a:lstStyle>
            <a:lvl1pPr marL="0" indent="0" algn="l">
              <a:buNone/>
              <a:defRPr sz="1800">
                <a:solidFill>
                  <a:srgbClr val="D7D6CF"/>
                </a:solidFill>
                <a:latin typeface="Helvetica LT Std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62144" y="1220016"/>
            <a:ext cx="2804024" cy="499573"/>
          </a:xfrm>
          <a:prstGeom prst="rect">
            <a:avLst/>
          </a:prstGeom>
        </p:spPr>
      </p:pic>
      <p:cxnSp>
        <p:nvCxnSpPr>
          <p:cNvPr id="17" name="Straight Connector 16">
            <a:extLst>
              <a:ext uri="{FF2B5EF4-FFF2-40B4-BE49-F238E27FC236}">
                <a16:creationId xmlns:a16="http://schemas.microsoft.com/office/drawing/2014/main" id="{2652ACCF-BB82-B6D2-808A-74C077A098C0}"/>
              </a:ext>
            </a:extLst>
          </p:cNvPr>
          <p:cNvCxnSpPr/>
          <p:nvPr userDrawn="1"/>
        </p:nvCxnSpPr>
        <p:spPr>
          <a:xfrm>
            <a:off x="3275200" y="3755253"/>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95B6116-D2DB-89F2-842F-21152457A1CF}"/>
              </a:ext>
            </a:extLst>
          </p:cNvPr>
          <p:cNvCxnSpPr/>
          <p:nvPr userDrawn="1"/>
        </p:nvCxnSpPr>
        <p:spPr>
          <a:xfrm>
            <a:off x="3275200" y="871490"/>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805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Slide">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C0FD49-DAFC-ED78-5256-0401FE1F7A48}"/>
              </a:ext>
            </a:extLst>
          </p:cNvPr>
          <p:cNvSpPr/>
          <p:nvPr userDrawn="1"/>
        </p:nvSpPr>
        <p:spPr>
          <a:xfrm>
            <a:off x="0" y="-1"/>
            <a:ext cx="9144000" cy="976544"/>
          </a:xfrm>
          <a:prstGeom prst="rect">
            <a:avLst/>
          </a:prstGeom>
          <a:solidFill>
            <a:srgbClr val="2D4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CF60E-DA7D-66D3-1648-8DE8F760E2C9}"/>
              </a:ext>
            </a:extLst>
          </p:cNvPr>
          <p:cNvSpPr>
            <a:spLocks noGrp="1"/>
          </p:cNvSpPr>
          <p:nvPr>
            <p:ph type="title"/>
          </p:nvPr>
        </p:nvSpPr>
        <p:spPr>
          <a:xfrm>
            <a:off x="628650" y="204465"/>
            <a:ext cx="8515350" cy="611419"/>
          </a:xfrm>
        </p:spPr>
        <p:txBody>
          <a:bodyPr/>
          <a:lstStyle>
            <a:lvl1pPr>
              <a:defRPr b="1">
                <a:solidFill>
                  <a:schemeClr val="bg1"/>
                </a:solidFill>
                <a:latin typeface="Helvetica LT Std Light" panose="020B04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F0B4F2-03E1-6A32-78AB-6DC667818359}"/>
              </a:ext>
            </a:extLst>
          </p:cNvPr>
          <p:cNvSpPr>
            <a:spLocks noGrp="1"/>
          </p:cNvSpPr>
          <p:nvPr>
            <p:ph idx="1"/>
          </p:nvPr>
        </p:nvSpPr>
        <p:spPr>
          <a:xfrm>
            <a:off x="628650" y="1159106"/>
            <a:ext cx="7886700" cy="5017857"/>
          </a:xfrm>
        </p:spPr>
        <p:txBody>
          <a:bodyPr/>
          <a:lstStyle>
            <a:lvl1pPr>
              <a:defRPr>
                <a:latin typeface="Helvetica LT Std Light" panose="020B0403020202020204" pitchFamily="34" charset="0"/>
              </a:defRPr>
            </a:lvl1pPr>
            <a:lvl2pPr>
              <a:defRPr>
                <a:latin typeface="Helvetica LT Std Light" panose="020B0403020202020204" pitchFamily="34" charset="0"/>
              </a:defRPr>
            </a:lvl2pPr>
            <a:lvl3pPr>
              <a:defRPr>
                <a:latin typeface="Helvetica LT Std Light" panose="020B0403020202020204" pitchFamily="34" charset="0"/>
              </a:defRPr>
            </a:lvl3pPr>
            <a:lvl4pPr>
              <a:defRPr>
                <a:latin typeface="Helvetica LT Std Light" panose="020B0403020202020204" pitchFamily="34" charset="0"/>
              </a:defRPr>
            </a:lvl4pPr>
            <a:lvl5pPr>
              <a:defRPr>
                <a:latin typeface="Helvetica LT Std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close up of a logo&#10;&#10;Description automatically generated">
            <a:extLst>
              <a:ext uri="{FF2B5EF4-FFF2-40B4-BE49-F238E27FC236}">
                <a16:creationId xmlns:a16="http://schemas.microsoft.com/office/drawing/2014/main" id="{BAE2BC47-CBDC-446C-2F64-16F09E13ADEF}"/>
              </a:ext>
            </a:extLst>
          </p:cNvPr>
          <p:cNvPicPr>
            <a:picLocks noChangeAspect="1"/>
          </p:cNvPicPr>
          <p:nvPr userDrawn="1"/>
        </p:nvPicPr>
        <p:blipFill>
          <a:blip r:embed="rId2"/>
          <a:stretch>
            <a:fillRect/>
          </a:stretch>
        </p:blipFill>
        <p:spPr>
          <a:xfrm>
            <a:off x="124287" y="6356350"/>
            <a:ext cx="2849732" cy="419798"/>
          </a:xfrm>
          <a:prstGeom prst="rect">
            <a:avLst/>
          </a:prstGeom>
        </p:spPr>
      </p:pic>
      <p:sp>
        <p:nvSpPr>
          <p:cNvPr id="11" name="TextBox 10">
            <a:extLst>
              <a:ext uri="{FF2B5EF4-FFF2-40B4-BE49-F238E27FC236}">
                <a16:creationId xmlns:a16="http://schemas.microsoft.com/office/drawing/2014/main" id="{B1DDEB74-2F00-7A55-3974-D149B8D216C2}"/>
              </a:ext>
            </a:extLst>
          </p:cNvPr>
          <p:cNvSpPr txBox="1"/>
          <p:nvPr userDrawn="1"/>
        </p:nvSpPr>
        <p:spPr>
          <a:xfrm>
            <a:off x="4900474" y="6439291"/>
            <a:ext cx="4039341"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6C6864"/>
                </a:solidFill>
                <a:latin typeface="Helvetica LT Std Light" panose="020B0403020202020204" pitchFamily="34" charset="0"/>
              </a:rPr>
              <a:t>© Hogan Marren Babbo &amp; Rose, Ltd. All rights reserved  |  </a:t>
            </a:r>
            <a:fld id="{FA07ED1D-0EDD-44D2-94A0-9E4C73635A81}" type="slidenum">
              <a:rPr lang="en-US" sz="800" b="1" smtClean="0">
                <a:solidFill>
                  <a:srgbClr val="437083"/>
                </a:solidFill>
                <a:latin typeface="Helvetica LT Std Light" panose="020B0403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lang="en-US" sz="800" b="1" dirty="0">
              <a:solidFill>
                <a:srgbClr val="437083"/>
              </a:solidFill>
              <a:latin typeface="Helvetica LT Std Light" panose="020B0403020202020204" pitchFamily="34" charset="0"/>
            </a:endParaRPr>
          </a:p>
        </p:txBody>
      </p:sp>
      <p:cxnSp>
        <p:nvCxnSpPr>
          <p:cNvPr id="15" name="Straight Connector 14">
            <a:extLst>
              <a:ext uri="{FF2B5EF4-FFF2-40B4-BE49-F238E27FC236}">
                <a16:creationId xmlns:a16="http://schemas.microsoft.com/office/drawing/2014/main" id="{3118EDCE-310E-2327-EEDF-463CBAC30BAB}"/>
              </a:ext>
            </a:extLst>
          </p:cNvPr>
          <p:cNvCxnSpPr>
            <a:cxnSpLocks/>
          </p:cNvCxnSpPr>
          <p:nvPr userDrawn="1"/>
        </p:nvCxnSpPr>
        <p:spPr>
          <a:xfrm>
            <a:off x="0" y="873880"/>
            <a:ext cx="9144000" cy="0"/>
          </a:xfrm>
          <a:prstGeom prst="line">
            <a:avLst/>
          </a:prstGeom>
          <a:ln>
            <a:solidFill>
              <a:srgbClr val="D7D6C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4405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2D4E6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5C1BD-A9E3-F469-C657-B1626A4F37CF}"/>
              </a:ext>
            </a:extLst>
          </p:cNvPr>
          <p:cNvSpPr/>
          <p:nvPr userDrawn="1"/>
        </p:nvSpPr>
        <p:spPr>
          <a:xfrm>
            <a:off x="1842116" y="2512379"/>
            <a:ext cx="5459768" cy="1305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2060197" y="2717377"/>
            <a:ext cx="5023606" cy="895020"/>
          </a:xfrm>
          <a:prstGeom prst="rect">
            <a:avLst/>
          </a:prstGeom>
        </p:spPr>
      </p:pic>
    </p:spTree>
    <p:extLst>
      <p:ext uri="{BB962C8B-B14F-4D97-AF65-F5344CB8AC3E}">
        <p14:creationId xmlns:p14="http://schemas.microsoft.com/office/powerpoint/2010/main" val="64130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7" name="Picture 6" descr="HMBR ppt Body Slide w-filter.jpg"/>
          <p:cNvPicPr>
            <a:picLocks noChangeAspect="1"/>
          </p:cNvPicPr>
          <p:nvPr userDrawn="1"/>
        </p:nvPicPr>
        <p:blipFill>
          <a:blip r:embed="rId17"/>
          <a:stretch>
            <a:fillRect/>
          </a:stretch>
        </p:blipFill>
        <p:spPr>
          <a:xfrm>
            <a:off x="0" y="0"/>
            <a:ext cx="9144000" cy="6858000"/>
          </a:xfrm>
          <a:prstGeom prst="rect">
            <a:avLst/>
          </a:prstGeom>
        </p:spPr>
      </p:pic>
      <p:sp>
        <p:nvSpPr>
          <p:cNvPr id="2" name="TextBox 1"/>
          <p:cNvSpPr txBox="1"/>
          <p:nvPr userDrawn="1"/>
        </p:nvSpPr>
        <p:spPr>
          <a:xfrm>
            <a:off x="4627364" y="6375880"/>
            <a:ext cx="4038600" cy="230832"/>
          </a:xfrm>
          <a:prstGeom prst="rect">
            <a:avLst/>
          </a:prstGeom>
          <a:noFill/>
        </p:spPr>
        <p:txBody>
          <a:bodyPr wrap="square" rtlCol="0">
            <a:spAutoFit/>
          </a:bodyPr>
          <a:lstStyle/>
          <a:p>
            <a:pPr algn="r"/>
            <a:r>
              <a:rPr lang="en-US" sz="900" dirty="0">
                <a:solidFill>
                  <a:schemeClr val="bg2"/>
                </a:solidFill>
              </a:rPr>
              <a:t>© Hogan Marren Babbo &amp; Rose, Ltd. All rights reserved  |</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84" r:id="rId2"/>
    <p:sldLayoutId id="2147483683" r:id="rId3"/>
    <p:sldLayoutId id="2147483685" r:id="rId4"/>
    <p:sldLayoutId id="2147483686" r:id="rId5"/>
    <p:sldLayoutId id="2147483687" r:id="rId6"/>
    <p:sldLayoutId id="2147483680" r:id="rId7"/>
    <p:sldLayoutId id="2147483688" r:id="rId8"/>
    <p:sldLayoutId id="2147483669" r:id="rId9"/>
    <p:sldLayoutId id="2147483671" r:id="rId10"/>
    <p:sldLayoutId id="2147483672" r:id="rId11"/>
    <p:sldLayoutId id="2147483674" r:id="rId12"/>
    <p:sldLayoutId id="2147483678" r:id="rId13"/>
    <p:sldLayoutId id="2147483679" r:id="rId14"/>
    <p:sldLayoutId id="2147483682" r:id="rId15"/>
  </p:sldLayoutIdLst>
  <p:hf hdr="0" ftr="0" dt="0"/>
  <p:txStyles>
    <p:titleStyle>
      <a:lvl1pPr algn="l" defTabSz="457200" rtl="0" eaLnBrk="1" latinLnBrk="0" hangingPunct="1">
        <a:spcBef>
          <a:spcPct val="0"/>
        </a:spcBef>
        <a:buNone/>
        <a:defRPr sz="20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4E6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E91E6-4C41-B7BC-CFAE-F0B7363EC9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78E38-7832-0EEA-3004-835CF5B2470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A8335-C327-D9E5-E28B-67FD61CDFE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4CAEE2-2D7A-4A9C-8067-162B2CBFA7A2}" type="datetimeFigureOut">
              <a:rPr lang="en-US" smtClean="0"/>
              <a:t>10/1/26</a:t>
            </a:fld>
            <a:endParaRPr lang="en-US" dirty="0"/>
          </a:p>
        </p:txBody>
      </p:sp>
      <p:sp>
        <p:nvSpPr>
          <p:cNvPr id="5" name="Footer Placeholder 4">
            <a:extLst>
              <a:ext uri="{FF2B5EF4-FFF2-40B4-BE49-F238E27FC236}">
                <a16:creationId xmlns:a16="http://schemas.microsoft.com/office/drawing/2014/main" id="{A4F2C088-15F1-DF80-5009-924F7AA359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1418515-E50D-6ED1-D155-964AF8D8CA1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07ED1D-0EDD-44D2-94A0-9E4C73635A81}" type="slidenum">
              <a:rPr lang="en-US" smtClean="0"/>
              <a:t>‹#›</a:t>
            </a:fld>
            <a:endParaRPr lang="en-US" dirty="0"/>
          </a:p>
        </p:txBody>
      </p:sp>
    </p:spTree>
    <p:extLst>
      <p:ext uri="{BB962C8B-B14F-4D97-AF65-F5344CB8AC3E}">
        <p14:creationId xmlns:p14="http://schemas.microsoft.com/office/powerpoint/2010/main" val="327179524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8.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9.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2.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3.xml"/><Relationship Id="rId1" Type="http://schemas.openxmlformats.org/officeDocument/2006/relationships/slideLayout" Target="../slideLayouts/slideLayout17.xml"/><Relationship Id="rId5" Type="http://schemas.openxmlformats.org/officeDocument/2006/relationships/hyperlink" Target="https://creativecommons.org/licenses/by-nc/3.0/" TargetMode="External"/><Relationship Id="rId4" Type="http://schemas.openxmlformats.org/officeDocument/2006/relationships/hyperlink" Target="https://owl.excelsior.edu/research/revising-and-editing-a-research-pap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98F6A-4F07-C32B-2FFB-F6F90F7B5A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31ED91-ED4F-1518-9D33-536FB0EDE491}"/>
              </a:ext>
            </a:extLst>
          </p:cNvPr>
          <p:cNvSpPr>
            <a:spLocks noGrp="1"/>
          </p:cNvSpPr>
          <p:nvPr>
            <p:ph type="title"/>
          </p:nvPr>
        </p:nvSpPr>
        <p:spPr>
          <a:xfrm>
            <a:off x="327850" y="204465"/>
            <a:ext cx="8515350" cy="611419"/>
          </a:xfrm>
        </p:spPr>
        <p:txBody>
          <a:bodyPr>
            <a:noAutofit/>
          </a:bodyPr>
          <a:lstStyle/>
          <a:p>
            <a:r>
              <a:rPr lang="en-US" sz="3000" dirty="0"/>
              <a:t>The Investigation</a:t>
            </a:r>
          </a:p>
        </p:txBody>
      </p:sp>
      <p:pic>
        <p:nvPicPr>
          <p:cNvPr id="6" name="Content Placeholder 5" descr="Blueprint of style of a map">
            <a:extLst>
              <a:ext uri="{FF2B5EF4-FFF2-40B4-BE49-F238E27FC236}">
                <a16:creationId xmlns:a16="http://schemas.microsoft.com/office/drawing/2014/main" id="{EB20C854-CA17-A2A8-7DA9-B28FDA2032CC}"/>
              </a:ext>
            </a:extLst>
          </p:cNvPr>
          <p:cNvPicPr>
            <a:picLocks noGrp="1" noChangeAspect="1"/>
          </p:cNvPicPr>
          <p:nvPr>
            <p:ph idx="1"/>
          </p:nvPr>
        </p:nvPicPr>
        <p:blipFill>
          <a:blip r:embed="rId3"/>
          <a:srcRect/>
          <a:stretch/>
        </p:blipFill>
        <p:spPr>
          <a:xfrm>
            <a:off x="628650" y="1260599"/>
            <a:ext cx="7886700" cy="4872789"/>
          </a:xfrm>
        </p:spPr>
      </p:pic>
    </p:spTree>
    <p:extLst>
      <p:ext uri="{BB962C8B-B14F-4D97-AF65-F5344CB8AC3E}">
        <p14:creationId xmlns:p14="http://schemas.microsoft.com/office/powerpoint/2010/main" val="425643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518B8-1612-73C8-9152-A03EF63460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843EC2D-D2B1-BD3C-EABF-60A4E9CB78DE}"/>
              </a:ext>
            </a:extLst>
          </p:cNvPr>
          <p:cNvSpPr>
            <a:spLocks noGrp="1"/>
          </p:cNvSpPr>
          <p:nvPr>
            <p:ph type="title"/>
          </p:nvPr>
        </p:nvSpPr>
        <p:spPr>
          <a:xfrm>
            <a:off x="628650" y="204465"/>
            <a:ext cx="8515350" cy="611419"/>
          </a:xfrm>
        </p:spPr>
        <p:txBody>
          <a:bodyPr anchor="ctr">
            <a:normAutofit/>
          </a:bodyPr>
          <a:lstStyle/>
          <a:p>
            <a:r>
              <a:rPr lang="en-US" sz="3700" dirty="0"/>
              <a:t>Role of the Investigator</a:t>
            </a:r>
          </a:p>
        </p:txBody>
      </p:sp>
      <p:sp>
        <p:nvSpPr>
          <p:cNvPr id="10" name="Text Placeholder 5">
            <a:extLst>
              <a:ext uri="{FF2B5EF4-FFF2-40B4-BE49-F238E27FC236}">
                <a16:creationId xmlns:a16="http://schemas.microsoft.com/office/drawing/2014/main" id="{E2910CA4-A220-5E77-ED29-62F8A18CB00B}"/>
              </a:ext>
            </a:extLst>
          </p:cNvPr>
          <p:cNvSpPr>
            <a:spLocks noGrp="1"/>
          </p:cNvSpPr>
          <p:nvPr>
            <p:ph idx="1"/>
          </p:nvPr>
        </p:nvSpPr>
        <p:spPr>
          <a:xfrm>
            <a:off x="628650" y="1159106"/>
            <a:ext cx="384810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dirty="0">
                <a:solidFill>
                  <a:srgbClr val="2D4E69"/>
                </a:solidFill>
              </a:rPr>
              <a:t>Neutral fact-finder</a:t>
            </a:r>
          </a:p>
          <a:p>
            <a:pPr>
              <a:buClr>
                <a:schemeClr val="accent1">
                  <a:lumMod val="75000"/>
                </a:schemeClr>
              </a:buClr>
              <a:buFont typeface="Wingdings" panose="05000000000000000000" pitchFamily="2" charset="2"/>
              <a:buChar char="§"/>
            </a:pPr>
            <a:r>
              <a:rPr lang="en-US" dirty="0">
                <a:solidFill>
                  <a:srgbClr val="2D4E69"/>
                </a:solidFill>
              </a:rPr>
              <a:t>Not a decisionmaker or advocate for either party</a:t>
            </a:r>
          </a:p>
          <a:p>
            <a:pPr>
              <a:buClr>
                <a:schemeClr val="accent1">
                  <a:lumMod val="75000"/>
                </a:schemeClr>
              </a:buClr>
              <a:buFont typeface="Wingdings" panose="05000000000000000000" pitchFamily="2" charset="2"/>
              <a:buChar char="§"/>
            </a:pPr>
            <a:r>
              <a:rPr lang="en-US" dirty="0">
                <a:solidFill>
                  <a:srgbClr val="2D4E69"/>
                </a:solidFill>
              </a:rPr>
              <a:t>Investigates under applicable institutional policies</a:t>
            </a:r>
          </a:p>
          <a:p>
            <a:pPr>
              <a:buClr>
                <a:schemeClr val="accent1">
                  <a:lumMod val="75000"/>
                </a:schemeClr>
              </a:buClr>
              <a:buFont typeface="Wingdings" panose="05000000000000000000" pitchFamily="2" charset="2"/>
              <a:buChar char="§"/>
            </a:pPr>
            <a:r>
              <a:rPr lang="en-US" dirty="0">
                <a:solidFill>
                  <a:srgbClr val="2D4E69"/>
                </a:solidFill>
              </a:rPr>
              <a:t>Ensures fairness and thoroughness</a:t>
            </a:r>
          </a:p>
        </p:txBody>
      </p:sp>
      <p:pic>
        <p:nvPicPr>
          <p:cNvPr id="2" name="Content Placeholder 5" descr="Invisible man in suit">
            <a:extLst>
              <a:ext uri="{FF2B5EF4-FFF2-40B4-BE49-F238E27FC236}">
                <a16:creationId xmlns:a16="http://schemas.microsoft.com/office/drawing/2014/main" id="{6CB9DF7A-7D0D-DD61-BA67-F64DD755E32F}"/>
              </a:ext>
            </a:extLst>
          </p:cNvPr>
          <p:cNvPicPr>
            <a:picLocks noChangeAspect="1"/>
          </p:cNvPicPr>
          <p:nvPr/>
        </p:nvPicPr>
        <p:blipFill>
          <a:blip r:embed="rId3"/>
          <a:srcRect l="23989" r="24820" b="-3"/>
          <a:stretch>
            <a:fillRect/>
          </a:stretch>
        </p:blipFill>
        <p:spPr>
          <a:xfrm>
            <a:off x="4667250" y="1159106"/>
            <a:ext cx="3848100" cy="5017857"/>
          </a:xfrm>
          <a:prstGeom prst="rect">
            <a:avLst/>
          </a:prstGeom>
          <a:noFill/>
        </p:spPr>
      </p:pic>
    </p:spTree>
    <p:extLst>
      <p:ext uri="{BB962C8B-B14F-4D97-AF65-F5344CB8AC3E}">
        <p14:creationId xmlns:p14="http://schemas.microsoft.com/office/powerpoint/2010/main" val="2802502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F1317-E061-D2C6-EF0F-C30FE8D82E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BACEB32-3C9B-559C-3C45-2042281E40D8}"/>
              </a:ext>
            </a:extLst>
          </p:cNvPr>
          <p:cNvSpPr>
            <a:spLocks noGrp="1"/>
          </p:cNvSpPr>
          <p:nvPr>
            <p:ph type="title"/>
          </p:nvPr>
        </p:nvSpPr>
        <p:spPr>
          <a:xfrm>
            <a:off x="327850" y="204465"/>
            <a:ext cx="8515350" cy="611419"/>
          </a:xfrm>
        </p:spPr>
        <p:txBody>
          <a:bodyPr>
            <a:normAutofit/>
          </a:bodyPr>
          <a:lstStyle/>
          <a:p>
            <a:r>
              <a:rPr lang="en-US" sz="3600" dirty="0"/>
              <a:t>Investigator Responsibilities</a:t>
            </a:r>
          </a:p>
        </p:txBody>
      </p:sp>
      <p:sp>
        <p:nvSpPr>
          <p:cNvPr id="10" name="Text Placeholder 5">
            <a:extLst>
              <a:ext uri="{FF2B5EF4-FFF2-40B4-BE49-F238E27FC236}">
                <a16:creationId xmlns:a16="http://schemas.microsoft.com/office/drawing/2014/main" id="{2AC9D819-4194-6D27-840E-0464D7809DB6}"/>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Identify scope of allegations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Provide parties with process information</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Schedule and conduct interviews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Request, receive, and review evidence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Maintain organized records and notes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Prepare and submit investigation report</a:t>
            </a:r>
          </a:p>
        </p:txBody>
      </p:sp>
      <p:pic>
        <p:nvPicPr>
          <p:cNvPr id="2" name="Picture 2" descr="Investigation written over a magnifying glass">
            <a:extLst>
              <a:ext uri="{FF2B5EF4-FFF2-40B4-BE49-F238E27FC236}">
                <a16:creationId xmlns:a16="http://schemas.microsoft.com/office/drawing/2014/main" id="{985C830F-3CE4-A277-BBE0-D0C26B81CF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0990" y="2042893"/>
            <a:ext cx="1764360" cy="151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08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19466-B7FE-DF0B-6799-C6ACB31FE6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83ED36-2260-6A02-6E62-AF5DDF170FB4}"/>
              </a:ext>
            </a:extLst>
          </p:cNvPr>
          <p:cNvSpPr>
            <a:spLocks noGrp="1"/>
          </p:cNvSpPr>
          <p:nvPr>
            <p:ph type="title"/>
          </p:nvPr>
        </p:nvSpPr>
        <p:spPr>
          <a:xfrm>
            <a:off x="327850" y="204465"/>
            <a:ext cx="8515350" cy="611419"/>
          </a:xfrm>
        </p:spPr>
        <p:txBody>
          <a:bodyPr>
            <a:normAutofit fontScale="90000"/>
          </a:bodyPr>
          <a:lstStyle/>
          <a:p>
            <a:r>
              <a:rPr lang="en-US" sz="3600" dirty="0"/>
              <a:t>Specific Requirements for Investigations</a:t>
            </a:r>
          </a:p>
        </p:txBody>
      </p:sp>
      <p:sp>
        <p:nvSpPr>
          <p:cNvPr id="10" name="Text Placeholder 5">
            <a:extLst>
              <a:ext uri="{FF2B5EF4-FFF2-40B4-BE49-F238E27FC236}">
                <a16:creationId xmlns:a16="http://schemas.microsoft.com/office/drawing/2014/main" id="{0CD9C7FF-0344-47BC-1396-EDD72BAD15F2}"/>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 any investigation, the institution must:</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Ensure that the burden of proof and the burden of gathering evidence rest on the institution, not the parties.</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Provide equal opportunity for the parties to present witnesses, including fact and expert witnesses.</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Not impose any gag orders.</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Allow advisor of choice.</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Provide written notice of hearings, interviews, and other meetings.</a:t>
            </a:r>
          </a:p>
        </p:txBody>
      </p:sp>
    </p:spTree>
    <p:extLst>
      <p:ext uri="{BB962C8B-B14F-4D97-AF65-F5344CB8AC3E}">
        <p14:creationId xmlns:p14="http://schemas.microsoft.com/office/powerpoint/2010/main" val="2459202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483F2-246B-4E19-8199-718AF75B0E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9AFC5AD-6450-B133-40C7-EB8FCAB367EF}"/>
              </a:ext>
            </a:extLst>
          </p:cNvPr>
          <p:cNvSpPr>
            <a:spLocks noGrp="1"/>
          </p:cNvSpPr>
          <p:nvPr>
            <p:ph type="title"/>
          </p:nvPr>
        </p:nvSpPr>
        <p:spPr>
          <a:xfrm>
            <a:off x="327850" y="204465"/>
            <a:ext cx="8515350" cy="611419"/>
          </a:xfrm>
        </p:spPr>
        <p:txBody>
          <a:bodyPr>
            <a:normAutofit fontScale="90000"/>
          </a:bodyPr>
          <a:lstStyle/>
          <a:p>
            <a:r>
              <a:rPr lang="en-US" sz="3600" dirty="0"/>
              <a:t>Specific Requirements for Investigations</a:t>
            </a:r>
          </a:p>
        </p:txBody>
      </p:sp>
      <p:sp>
        <p:nvSpPr>
          <p:cNvPr id="10" name="Text Placeholder 5">
            <a:extLst>
              <a:ext uri="{FF2B5EF4-FFF2-40B4-BE49-F238E27FC236}">
                <a16:creationId xmlns:a16="http://schemas.microsoft.com/office/drawing/2014/main" id="{F0C54233-3E98-3FD2-CCFD-D42F72C32E15}"/>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 any investigation, the institution must:</a:t>
            </a:r>
          </a:p>
          <a:p>
            <a:pPr marL="914400" lvl="1" indent="-457200">
              <a:lnSpc>
                <a:spcPct val="150000"/>
              </a:lnSpc>
              <a:buClr>
                <a:schemeClr val="accent1">
                  <a:lumMod val="75000"/>
                </a:schemeClr>
              </a:buClr>
              <a:buFont typeface="+mj-lt"/>
              <a:buAutoNum type="arabicPeriod" startAt="6"/>
            </a:pPr>
            <a:r>
              <a:rPr lang="en-US" sz="2000" dirty="0">
                <a:solidFill>
                  <a:schemeClr val="accent1">
                    <a:lumMod val="75000"/>
                  </a:schemeClr>
                </a:solidFill>
                <a:latin typeface="Helvetica LT Std Light"/>
                <a:cs typeface="Arial"/>
              </a:rPr>
              <a:t>Provide an equal opportunity for parties to inspect and review evidence.</a:t>
            </a:r>
          </a:p>
          <a:p>
            <a:pPr marL="914400" lvl="1" indent="-457200">
              <a:lnSpc>
                <a:spcPct val="150000"/>
              </a:lnSpc>
              <a:buClr>
                <a:schemeClr val="accent1">
                  <a:lumMod val="75000"/>
                </a:schemeClr>
              </a:buClr>
              <a:buFont typeface="+mj-lt"/>
              <a:buAutoNum type="arabicPeriod" startAt="6"/>
            </a:pPr>
            <a:r>
              <a:rPr lang="en-US" sz="2000" dirty="0">
                <a:solidFill>
                  <a:schemeClr val="accent1">
                    <a:lumMod val="75000"/>
                  </a:schemeClr>
                </a:solidFill>
                <a:latin typeface="Helvetica LT Std Light"/>
                <a:cs typeface="Arial"/>
              </a:rPr>
              <a:t>Provide the evidence to the parties for review and response prior to the investigation report.</a:t>
            </a:r>
          </a:p>
          <a:p>
            <a:pPr marL="914400" lvl="1" indent="-457200">
              <a:lnSpc>
                <a:spcPct val="150000"/>
              </a:lnSpc>
              <a:buClr>
                <a:schemeClr val="accent1">
                  <a:lumMod val="75000"/>
                </a:schemeClr>
              </a:buClr>
              <a:buFont typeface="+mj-lt"/>
              <a:buAutoNum type="arabicPeriod" startAt="6"/>
            </a:pPr>
            <a:r>
              <a:rPr lang="en-US" sz="2000" dirty="0">
                <a:solidFill>
                  <a:schemeClr val="accent1">
                    <a:lumMod val="75000"/>
                  </a:schemeClr>
                </a:solidFill>
                <a:latin typeface="Helvetica LT Std Light"/>
                <a:cs typeface="Arial"/>
              </a:rPr>
              <a:t>Create an investigation report that “fairly summarizes relevant information” – does not include findings of responsibility.</a:t>
            </a:r>
          </a:p>
          <a:p>
            <a:pPr marL="914400" lvl="1" indent="-457200">
              <a:lnSpc>
                <a:spcPct val="150000"/>
              </a:lnSpc>
              <a:buClr>
                <a:schemeClr val="accent1">
                  <a:lumMod val="75000"/>
                </a:schemeClr>
              </a:buClr>
              <a:buFont typeface="+mj-lt"/>
              <a:buAutoNum type="arabicPeriod" startAt="6"/>
            </a:pPr>
            <a:r>
              <a:rPr lang="en-US" sz="2000" dirty="0">
                <a:solidFill>
                  <a:schemeClr val="accent1">
                    <a:lumMod val="75000"/>
                  </a:schemeClr>
                </a:solidFill>
                <a:latin typeface="Helvetica LT Std Light"/>
                <a:cs typeface="Arial"/>
              </a:rPr>
              <a:t>Provide the investigation report to the parties for review and response prior to the hearing.</a:t>
            </a:r>
          </a:p>
          <a:p>
            <a:pPr marL="914400" lvl="1" indent="-457200">
              <a:lnSpc>
                <a:spcPct val="150000"/>
              </a:lnSpc>
              <a:buClr>
                <a:schemeClr val="accent1">
                  <a:lumMod val="75000"/>
                </a:schemeClr>
              </a:buClr>
              <a:buFont typeface="+mj-lt"/>
              <a:buAutoNum type="arabicPeriod" startAt="6"/>
            </a:pPr>
            <a:r>
              <a:rPr lang="en-US" sz="2000" dirty="0">
                <a:solidFill>
                  <a:schemeClr val="accent1">
                    <a:lumMod val="75000"/>
                  </a:schemeClr>
                </a:solidFill>
                <a:latin typeface="Helvetica LT Std Light"/>
                <a:cs typeface="Arial"/>
              </a:rPr>
              <a:t>Provide live hearing; no single investigator model.</a:t>
            </a:r>
          </a:p>
        </p:txBody>
      </p:sp>
    </p:spTree>
    <p:extLst>
      <p:ext uri="{BB962C8B-B14F-4D97-AF65-F5344CB8AC3E}">
        <p14:creationId xmlns:p14="http://schemas.microsoft.com/office/powerpoint/2010/main" val="3057829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4557C-072B-6747-7BB5-D7C08340CB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2D5F455-809B-97AB-0A05-C4C40848A9D5}"/>
              </a:ext>
            </a:extLst>
          </p:cNvPr>
          <p:cNvSpPr>
            <a:spLocks noGrp="1"/>
          </p:cNvSpPr>
          <p:nvPr>
            <p:ph type="title"/>
          </p:nvPr>
        </p:nvSpPr>
        <p:spPr>
          <a:xfrm>
            <a:off x="327850" y="204465"/>
            <a:ext cx="8515350" cy="611419"/>
          </a:xfrm>
        </p:spPr>
        <p:txBody>
          <a:bodyPr>
            <a:normAutofit/>
          </a:bodyPr>
          <a:lstStyle/>
          <a:p>
            <a:r>
              <a:rPr lang="en-US" sz="2800" dirty="0"/>
              <a:t>Adequate, Reliable, and Thorough Investigation</a:t>
            </a:r>
          </a:p>
        </p:txBody>
      </p:sp>
      <p:sp>
        <p:nvSpPr>
          <p:cNvPr id="10" name="Text Placeholder 5">
            <a:extLst>
              <a:ext uri="{FF2B5EF4-FFF2-40B4-BE49-F238E27FC236}">
                <a16:creationId xmlns:a16="http://schemas.microsoft.com/office/drawing/2014/main" id="{E490E44D-BE29-97C2-2362-1D09923F01D3}"/>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Key Tenets: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Follow the College’s policies and procedures.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Investigate all allegations of sexual violence and sexual harassment.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Gather sufficient relevant information:</a:t>
            </a:r>
          </a:p>
          <a:p>
            <a:pPr lvl="2">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Interview relevant witnesses and, to the extent practicable, evaluate the witnesses identified by the parties. If a requested witness is not interviewed, document the relevance, duplication, availability, or other case-specific reason for that decision.</a:t>
            </a:r>
          </a:p>
          <a:p>
            <a:pPr lvl="2">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Obtain relevant physical and documentary evidence, including evidence that corroborates witness statements.</a:t>
            </a:r>
          </a:p>
        </p:txBody>
      </p:sp>
    </p:spTree>
    <p:extLst>
      <p:ext uri="{BB962C8B-B14F-4D97-AF65-F5344CB8AC3E}">
        <p14:creationId xmlns:p14="http://schemas.microsoft.com/office/powerpoint/2010/main" val="3621232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6ADF5-5E57-BD99-E23B-1F8142686A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BDC842-0747-719D-39CB-25C383A81F36}"/>
              </a:ext>
            </a:extLst>
          </p:cNvPr>
          <p:cNvSpPr>
            <a:spLocks noGrp="1"/>
          </p:cNvSpPr>
          <p:nvPr>
            <p:ph type="title"/>
          </p:nvPr>
        </p:nvSpPr>
        <p:spPr>
          <a:xfrm>
            <a:off x="327850" y="204465"/>
            <a:ext cx="8515350" cy="611419"/>
          </a:xfrm>
        </p:spPr>
        <p:txBody>
          <a:bodyPr>
            <a:normAutofit/>
          </a:bodyPr>
          <a:lstStyle/>
          <a:p>
            <a:r>
              <a:rPr lang="en-US" sz="3200" dirty="0"/>
              <a:t>Investigative Plan</a:t>
            </a:r>
          </a:p>
        </p:txBody>
      </p:sp>
      <p:sp>
        <p:nvSpPr>
          <p:cNvPr id="10" name="Text Placeholder 5">
            <a:extLst>
              <a:ext uri="{FF2B5EF4-FFF2-40B4-BE49-F238E27FC236}">
                <a16:creationId xmlns:a16="http://schemas.microsoft.com/office/drawing/2014/main" id="{51D6C6A6-E2E2-2139-4106-62261A8FCB58}"/>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u="sng" dirty="0">
                <a:solidFill>
                  <a:schemeClr val="accent1">
                    <a:lumMod val="75000"/>
                  </a:schemeClr>
                </a:solidFill>
                <a:latin typeface="Helvetica LT Std Light"/>
                <a:cs typeface="Arial"/>
              </a:rPr>
              <a:t>At the start of the investigation</a:t>
            </a:r>
            <a:r>
              <a:rPr lang="en-US" sz="2400" dirty="0">
                <a:solidFill>
                  <a:schemeClr val="accent1">
                    <a:lumMod val="75000"/>
                  </a:schemeClr>
                </a:solidFill>
                <a:latin typeface="Helvetica LT Std Light"/>
                <a:cs typeface="Arial"/>
              </a:rPr>
              <a:t>: Have a </a:t>
            </a:r>
            <a:r>
              <a:rPr lang="en-US" sz="2400" i="1" dirty="0">
                <a:solidFill>
                  <a:schemeClr val="accent1">
                    <a:lumMod val="75000"/>
                  </a:schemeClr>
                </a:solidFill>
                <a:latin typeface="Helvetica LT Std Light"/>
                <a:cs typeface="Arial"/>
              </a:rPr>
              <a:t>roadmap</a:t>
            </a:r>
            <a:r>
              <a:rPr lang="en-US" sz="2400" dirty="0">
                <a:solidFill>
                  <a:schemeClr val="accent1">
                    <a:lumMod val="75000"/>
                  </a:schemeClr>
                </a:solidFill>
                <a:latin typeface="Helvetica LT Std Light"/>
                <a:cs typeface="Arial"/>
              </a:rPr>
              <a:t> for your investigation of what information you need to collect and how you want to collect this information.</a:t>
            </a:r>
          </a:p>
          <a:p>
            <a:pPr marL="0" indent="0">
              <a:lnSpc>
                <a:spcPct val="150000"/>
              </a:lnSpc>
              <a:buClr>
                <a:schemeClr val="accent1">
                  <a:lumMod val="75000"/>
                </a:schemeClr>
              </a:buClr>
              <a:buNone/>
            </a:pPr>
            <a:endParaRPr lang="en-US" sz="2400" dirty="0">
              <a:solidFill>
                <a:schemeClr val="accent1">
                  <a:lumMod val="75000"/>
                </a:schemeClr>
              </a:solidFill>
              <a:latin typeface="Helvetica LT Std Light"/>
              <a:cs typeface="Arial"/>
            </a:endParaRPr>
          </a:p>
          <a:p>
            <a:pPr marL="0" indent="0">
              <a:lnSpc>
                <a:spcPct val="150000"/>
              </a:lnSpc>
              <a:buClr>
                <a:schemeClr val="accent1">
                  <a:lumMod val="75000"/>
                </a:schemeClr>
              </a:buClr>
              <a:buNone/>
            </a:pPr>
            <a:endParaRPr lang="en-US" sz="2400" dirty="0">
              <a:solidFill>
                <a:schemeClr val="accent1">
                  <a:lumMod val="75000"/>
                </a:schemeClr>
              </a:solidFill>
              <a:latin typeface="Helvetica LT Std Light"/>
              <a:cs typeface="Arial"/>
            </a:endParaRPr>
          </a:p>
          <a:p>
            <a:pPr marL="0" indent="0">
              <a:lnSpc>
                <a:spcPct val="150000"/>
              </a:lnSpc>
              <a:buClr>
                <a:schemeClr val="accent1">
                  <a:lumMod val="75000"/>
                </a:schemeClr>
              </a:buClr>
              <a:buNone/>
            </a:pPr>
            <a:endParaRPr lang="en-US" sz="2400" dirty="0">
              <a:solidFill>
                <a:schemeClr val="accent1">
                  <a:lumMod val="75000"/>
                </a:schemeClr>
              </a:solidFill>
              <a:latin typeface="Helvetica LT Std Light"/>
              <a:cs typeface="Arial"/>
            </a:endParaRPr>
          </a:p>
          <a:p>
            <a:pPr>
              <a:lnSpc>
                <a:spcPct val="150000"/>
              </a:lnSpc>
              <a:buClr>
                <a:schemeClr val="accent1">
                  <a:lumMod val="75000"/>
                </a:schemeClr>
              </a:buClr>
              <a:buFont typeface="Wingdings" panose="05000000000000000000" pitchFamily="2" charset="2"/>
              <a:buChar char="§"/>
            </a:pPr>
            <a:r>
              <a:rPr lang="en-US" sz="2400" u="sng" dirty="0">
                <a:solidFill>
                  <a:schemeClr val="accent1">
                    <a:lumMod val="75000"/>
                  </a:schemeClr>
                </a:solidFill>
                <a:latin typeface="Helvetica LT Std Light"/>
                <a:cs typeface="Arial"/>
              </a:rPr>
              <a:t>At the end of the investigation</a:t>
            </a:r>
            <a:r>
              <a:rPr lang="en-US" sz="2400" dirty="0">
                <a:solidFill>
                  <a:schemeClr val="accent1">
                    <a:lumMod val="75000"/>
                  </a:schemeClr>
                </a:solidFill>
                <a:latin typeface="Helvetica LT Std Light"/>
                <a:cs typeface="Arial"/>
              </a:rPr>
              <a:t>: Use the roadmap to write the investigation report.</a:t>
            </a:r>
            <a:endParaRPr lang="en-US" sz="1600" u="sng" dirty="0">
              <a:solidFill>
                <a:schemeClr val="accent1">
                  <a:lumMod val="75000"/>
                </a:schemeClr>
              </a:solidFill>
              <a:latin typeface="Helvetica LT Std Light"/>
              <a:cs typeface="Arial"/>
            </a:endParaRPr>
          </a:p>
        </p:txBody>
      </p:sp>
      <p:pic>
        <p:nvPicPr>
          <p:cNvPr id="4" name="Picture 3" descr="Empty highway with light poles on the sides">
            <a:extLst>
              <a:ext uri="{FF2B5EF4-FFF2-40B4-BE49-F238E27FC236}">
                <a16:creationId xmlns:a16="http://schemas.microsoft.com/office/drawing/2014/main" id="{75D4582A-424D-92A0-9DCD-BC550ADE26AE}"/>
              </a:ext>
            </a:extLst>
          </p:cNvPr>
          <p:cNvPicPr>
            <a:picLocks noChangeAspect="1"/>
          </p:cNvPicPr>
          <p:nvPr/>
        </p:nvPicPr>
        <p:blipFill>
          <a:blip r:embed="rId3"/>
          <a:stretch>
            <a:fillRect/>
          </a:stretch>
        </p:blipFill>
        <p:spPr>
          <a:xfrm>
            <a:off x="3379753" y="2862288"/>
            <a:ext cx="2384493" cy="1788370"/>
          </a:xfrm>
          <a:prstGeom prst="rect">
            <a:avLst/>
          </a:prstGeom>
        </p:spPr>
      </p:pic>
    </p:spTree>
    <p:extLst>
      <p:ext uri="{BB962C8B-B14F-4D97-AF65-F5344CB8AC3E}">
        <p14:creationId xmlns:p14="http://schemas.microsoft.com/office/powerpoint/2010/main" val="2568262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3F244-71D7-89E8-7875-9799324B3E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38C05F-B634-57D7-A222-0657CA466BE0}"/>
              </a:ext>
            </a:extLst>
          </p:cNvPr>
          <p:cNvSpPr>
            <a:spLocks noGrp="1"/>
          </p:cNvSpPr>
          <p:nvPr>
            <p:ph type="title"/>
          </p:nvPr>
        </p:nvSpPr>
        <p:spPr>
          <a:xfrm>
            <a:off x="327850" y="204465"/>
            <a:ext cx="8515350" cy="611419"/>
          </a:xfrm>
        </p:spPr>
        <p:txBody>
          <a:bodyPr>
            <a:normAutofit/>
          </a:bodyPr>
          <a:lstStyle/>
          <a:p>
            <a:r>
              <a:rPr lang="en-US" sz="3600" dirty="0"/>
              <a:t>Planning the Investigation</a:t>
            </a:r>
          </a:p>
        </p:txBody>
      </p:sp>
      <p:sp>
        <p:nvSpPr>
          <p:cNvPr id="10" name="Text Placeholder 5">
            <a:extLst>
              <a:ext uri="{FF2B5EF4-FFF2-40B4-BE49-F238E27FC236}">
                <a16:creationId xmlns:a16="http://schemas.microsoft.com/office/drawing/2014/main" id="{F3F2E237-0290-9561-34D5-2E4B55BD784B}"/>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Start with Notice of Investigation</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Develop a timeline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Identify initial witnesses and records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Develop interview plan and sequencing</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Remain flexible – adjust scope as needed</a:t>
            </a:r>
          </a:p>
        </p:txBody>
      </p:sp>
    </p:spTree>
    <p:extLst>
      <p:ext uri="{BB962C8B-B14F-4D97-AF65-F5344CB8AC3E}">
        <p14:creationId xmlns:p14="http://schemas.microsoft.com/office/powerpoint/2010/main" val="162295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20E9E-87A3-D829-4695-158F2945A98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8CA9CB9-6A33-792A-147A-514B5C7A558A}"/>
              </a:ext>
            </a:extLst>
          </p:cNvPr>
          <p:cNvSpPr>
            <a:spLocks noGrp="1"/>
          </p:cNvSpPr>
          <p:nvPr>
            <p:ph type="title"/>
          </p:nvPr>
        </p:nvSpPr>
        <p:spPr>
          <a:xfrm>
            <a:off x="327850" y="204465"/>
            <a:ext cx="8515350" cy="611419"/>
          </a:xfrm>
        </p:spPr>
        <p:txBody>
          <a:bodyPr>
            <a:normAutofit/>
          </a:bodyPr>
          <a:lstStyle/>
          <a:p>
            <a:r>
              <a:rPr lang="en-US" sz="3000" dirty="0"/>
              <a:t>Identifying the Elements of a Policy Violation</a:t>
            </a:r>
          </a:p>
        </p:txBody>
      </p:sp>
      <p:sp>
        <p:nvSpPr>
          <p:cNvPr id="10" name="Text Placeholder 5">
            <a:extLst>
              <a:ext uri="{FF2B5EF4-FFF2-40B4-BE49-F238E27FC236}">
                <a16:creationId xmlns:a16="http://schemas.microsoft.com/office/drawing/2014/main" id="{9AFA3A96-2671-4594-AA31-AE16AF6AED7D}"/>
              </a:ext>
            </a:extLst>
          </p:cNvPr>
          <p:cNvSpPr>
            <a:spLocks noGrp="1"/>
          </p:cNvSpPr>
          <p:nvPr>
            <p:ph idx="1"/>
          </p:nvPr>
        </p:nvSpPr>
        <p:spPr>
          <a:xfrm>
            <a:off x="628650" y="1159106"/>
            <a:ext cx="7886700" cy="611419"/>
          </a:xfrm>
        </p:spPr>
        <p:txBody>
          <a:bodyPr vert="horz" lIns="0" tIns="0" rIns="0" bIns="0" anchor="t">
            <a:normAutofit/>
          </a:bodyPr>
          <a:lstStyle/>
          <a:p>
            <a:pPr marL="0" indent="0" algn="ctr">
              <a:lnSpc>
                <a:spcPct val="150000"/>
              </a:lnSpc>
              <a:buClr>
                <a:schemeClr val="accent1">
                  <a:lumMod val="75000"/>
                </a:schemeClr>
              </a:buClr>
              <a:buNone/>
            </a:pPr>
            <a:r>
              <a:rPr lang="en-US" sz="2400" dirty="0">
                <a:solidFill>
                  <a:schemeClr val="accent1">
                    <a:lumMod val="75000"/>
                  </a:schemeClr>
                </a:solidFill>
                <a:latin typeface="Helvetica LT Std Light"/>
                <a:cs typeface="Arial"/>
              </a:rPr>
              <a:t>Stalking</a:t>
            </a:r>
          </a:p>
        </p:txBody>
      </p:sp>
      <p:grpSp>
        <p:nvGrpSpPr>
          <p:cNvPr id="2" name="Group 1" descr="arrow pointing right">
            <a:extLst>
              <a:ext uri="{FF2B5EF4-FFF2-40B4-BE49-F238E27FC236}">
                <a16:creationId xmlns:a16="http://schemas.microsoft.com/office/drawing/2014/main" id="{2BB701E6-726C-6AD7-1F8D-41ACD105835B}"/>
              </a:ext>
            </a:extLst>
          </p:cNvPr>
          <p:cNvGrpSpPr/>
          <p:nvPr/>
        </p:nvGrpSpPr>
        <p:grpSpPr>
          <a:xfrm>
            <a:off x="628650" y="2113747"/>
            <a:ext cx="4007427" cy="3160913"/>
            <a:chOff x="0" y="0"/>
            <a:chExt cx="4007427" cy="3160913"/>
          </a:xfrm>
        </p:grpSpPr>
        <p:sp>
          <p:nvSpPr>
            <p:cNvPr id="4" name="Arrow: Right 3">
              <a:extLst>
                <a:ext uri="{FF2B5EF4-FFF2-40B4-BE49-F238E27FC236}">
                  <a16:creationId xmlns:a16="http://schemas.microsoft.com/office/drawing/2014/main" id="{D701B303-B207-03DF-7AB5-8CD9D3AD8EA6}"/>
                </a:ext>
              </a:extLst>
            </p:cNvPr>
            <p:cNvSpPr/>
            <p:nvPr/>
          </p:nvSpPr>
          <p:spPr>
            <a:xfrm>
              <a:off x="0" y="0"/>
              <a:ext cx="4007427" cy="3160913"/>
            </a:xfrm>
            <a:prstGeom prst="rightArrow">
              <a:avLst>
                <a:gd name="adj1" fmla="val 50000"/>
                <a:gd name="adj2" fmla="val 50000"/>
              </a:avLst>
            </a:prstGeom>
            <a:solidFill>
              <a:srgbClr val="2D4E6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5" name="Arrow: Right 4">
              <a:extLst>
                <a:ext uri="{FF2B5EF4-FFF2-40B4-BE49-F238E27FC236}">
                  <a16:creationId xmlns:a16="http://schemas.microsoft.com/office/drawing/2014/main" id="{BC967BD5-159F-43BD-F59E-33953A37DC27}"/>
                </a:ext>
              </a:extLst>
            </p:cNvPr>
            <p:cNvSpPr txBox="1"/>
            <p:nvPr/>
          </p:nvSpPr>
          <p:spPr>
            <a:xfrm>
              <a:off x="0" y="790228"/>
              <a:ext cx="3686175" cy="15804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254000" bIns="92654" numCol="1" spcCol="1270" anchor="ctr" anchorCtr="0">
              <a:noAutofit/>
            </a:bodyPr>
            <a:lstStyle/>
            <a:p>
              <a:pPr marL="0" lvl="0" indent="0" algn="l" defTabSz="889000">
                <a:lnSpc>
                  <a:spcPct val="90000"/>
                </a:lnSpc>
                <a:spcBef>
                  <a:spcPct val="0"/>
                </a:spcBef>
                <a:spcAft>
                  <a:spcPct val="35000"/>
                </a:spcAft>
                <a:buNone/>
              </a:pPr>
              <a:r>
                <a:rPr lang="en-US" sz="1400" u="sng" kern="1200" dirty="0">
                  <a:latin typeface="Helvetica LT Std Light" panose="020B0403020202020204" pitchFamily="34" charset="0"/>
                </a:rPr>
                <a:t>Policy Definition</a:t>
              </a:r>
            </a:p>
            <a:p>
              <a:pPr marL="0" lvl="0" indent="0" algn="l" defTabSz="889000">
                <a:lnSpc>
                  <a:spcPct val="90000"/>
                </a:lnSpc>
                <a:spcBef>
                  <a:spcPct val="0"/>
                </a:spcBef>
                <a:spcAft>
                  <a:spcPct val="35000"/>
                </a:spcAft>
                <a:buNone/>
              </a:pPr>
              <a:r>
                <a:rPr lang="en-US" sz="1400" kern="1200" dirty="0">
                  <a:latin typeface="Helvetica LT Std Light" panose="020B0403020202020204" pitchFamily="34" charset="0"/>
                </a:rPr>
                <a:t>Engaging in a course of conduct directed at a specific person that would cause a reasonable person to: (a) fear for their own safety or the safety of others; or (b) suffer substantial emotional distress.</a:t>
              </a:r>
            </a:p>
          </p:txBody>
        </p:sp>
      </p:grpSp>
      <p:sp>
        <p:nvSpPr>
          <p:cNvPr id="6" name="Content Placeholder 1">
            <a:extLst>
              <a:ext uri="{FF2B5EF4-FFF2-40B4-BE49-F238E27FC236}">
                <a16:creationId xmlns:a16="http://schemas.microsoft.com/office/drawing/2014/main" id="{B5E997CF-9D1B-BA13-B3F2-3DD89259599B}"/>
              </a:ext>
            </a:extLst>
          </p:cNvPr>
          <p:cNvSpPr txBox="1">
            <a:spLocks/>
          </p:cNvSpPr>
          <p:nvPr/>
        </p:nvSpPr>
        <p:spPr>
          <a:xfrm>
            <a:off x="4873337" y="1890337"/>
            <a:ext cx="3740438" cy="3864904"/>
          </a:xfrm>
          <a:prstGeom prst="rect">
            <a:avLst/>
          </a:prstGeom>
        </p:spPr>
        <p:txBody>
          <a:bodyPr wrap="square" lIns="0" tIns="0" rIns="0" bIns="0">
            <a:sp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marR="0" lvl="1" indent="0" algn="ctr" defTabSz="457200" rtl="0" eaLnBrk="1" fontAlgn="auto" latinLnBrk="0" hangingPunct="1">
              <a:lnSpc>
                <a:spcPct val="115000"/>
              </a:lnSpc>
              <a:spcBef>
                <a:spcPts val="0"/>
              </a:spcBef>
              <a:spcAft>
                <a:spcPts val="0"/>
              </a:spcAft>
              <a:buClrTx/>
              <a:buSzTx/>
              <a:buFont typeface="Arial"/>
              <a:buNone/>
              <a:tabLst/>
              <a:defRPr/>
            </a:pPr>
            <a:r>
              <a:rPr kumimoji="0" lang="en-US" sz="2200" b="0" i="0" u="sng" strike="noStrike" kern="1200" cap="none" spc="0" normalizeH="0" baseline="0" noProof="0" dirty="0">
                <a:ln>
                  <a:noFill/>
                </a:ln>
                <a:solidFill>
                  <a:srgbClr val="2D4E69"/>
                </a:solidFill>
                <a:effectLst/>
                <a:uLnTx/>
                <a:uFillTx/>
                <a:latin typeface="Helvetica LT Std Light" panose="020B0403020202020204" pitchFamily="34" charset="0"/>
                <a:ea typeface="Calibri"/>
                <a:cs typeface="Times New Roman"/>
              </a:rPr>
              <a:t>Elements (example)</a:t>
            </a:r>
          </a:p>
          <a:p>
            <a:pPr marL="514350" indent="-457200">
              <a:lnSpc>
                <a:spcPct val="115000"/>
              </a:lnSpc>
              <a:spcBef>
                <a:spcPts val="0"/>
              </a:spcBef>
              <a:buFont typeface="Arial"/>
              <a:buAutoNum type="arabicPeriod"/>
              <a:defRPr/>
            </a:pPr>
            <a:r>
              <a:rPr kumimoji="0" lang="en-US" sz="22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a:cs typeface="Times New Roman"/>
              </a:rPr>
              <a:t>Course of conduct</a:t>
            </a:r>
          </a:p>
          <a:p>
            <a:pPr marL="514350" indent="-457200">
              <a:lnSpc>
                <a:spcPct val="115000"/>
              </a:lnSpc>
              <a:spcBef>
                <a:spcPts val="0"/>
              </a:spcBef>
              <a:buFont typeface="Arial"/>
              <a:buAutoNum type="arabicPeriod"/>
              <a:defRPr/>
            </a:pPr>
            <a:r>
              <a:rPr lang="en-US" sz="2200" dirty="0">
                <a:solidFill>
                  <a:srgbClr val="2D4E69"/>
                </a:solidFill>
                <a:latin typeface="Helvetica LT Std Light" panose="020B0403020202020204" pitchFamily="34" charset="0"/>
                <a:ea typeface="Calibri"/>
                <a:cs typeface="Times New Roman"/>
              </a:rPr>
              <a:t>Directed at a specific person</a:t>
            </a:r>
          </a:p>
          <a:p>
            <a:pPr marL="514350" indent="-457200">
              <a:lnSpc>
                <a:spcPct val="115000"/>
              </a:lnSpc>
              <a:spcBef>
                <a:spcPts val="0"/>
              </a:spcBef>
              <a:buFont typeface="Arial"/>
              <a:buAutoNum type="arabicPeriod"/>
              <a:defRPr/>
            </a:pPr>
            <a:r>
              <a:rPr kumimoji="0" lang="en-US" sz="22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a:cs typeface="Times New Roman"/>
              </a:rPr>
              <a:t>That would cause a reasonable person to fear for their safety or the safety of others OR suffer substantial emotional distress</a:t>
            </a:r>
          </a:p>
        </p:txBody>
      </p:sp>
    </p:spTree>
    <p:extLst>
      <p:ext uri="{BB962C8B-B14F-4D97-AF65-F5344CB8AC3E}">
        <p14:creationId xmlns:p14="http://schemas.microsoft.com/office/powerpoint/2010/main" val="934395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2949D-ACFB-0B1B-9A68-EE8B3B08DD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2588019-DB36-B305-6173-8BDB186BBA1F}"/>
              </a:ext>
            </a:extLst>
          </p:cNvPr>
          <p:cNvSpPr>
            <a:spLocks noGrp="1"/>
          </p:cNvSpPr>
          <p:nvPr>
            <p:ph type="title"/>
          </p:nvPr>
        </p:nvSpPr>
        <p:spPr>
          <a:xfrm>
            <a:off x="327850" y="204465"/>
            <a:ext cx="8515350" cy="611419"/>
          </a:xfrm>
        </p:spPr>
        <p:txBody>
          <a:bodyPr>
            <a:normAutofit/>
          </a:bodyPr>
          <a:lstStyle/>
          <a:p>
            <a:r>
              <a:rPr lang="en-US" sz="3000" dirty="0"/>
              <a:t>Identifying the Elements of a Policy Violation</a:t>
            </a:r>
          </a:p>
        </p:txBody>
      </p:sp>
      <p:sp>
        <p:nvSpPr>
          <p:cNvPr id="10" name="Text Placeholder 5">
            <a:extLst>
              <a:ext uri="{FF2B5EF4-FFF2-40B4-BE49-F238E27FC236}">
                <a16:creationId xmlns:a16="http://schemas.microsoft.com/office/drawing/2014/main" id="{3748982E-92DF-3D3C-20AC-C3ADD3453EEF}"/>
              </a:ext>
            </a:extLst>
          </p:cNvPr>
          <p:cNvSpPr>
            <a:spLocks noGrp="1"/>
          </p:cNvSpPr>
          <p:nvPr>
            <p:ph idx="1"/>
          </p:nvPr>
        </p:nvSpPr>
        <p:spPr>
          <a:xfrm>
            <a:off x="628650" y="1159106"/>
            <a:ext cx="7886700" cy="611419"/>
          </a:xfrm>
        </p:spPr>
        <p:txBody>
          <a:bodyPr vert="horz" lIns="0" tIns="0" rIns="0" bIns="0" anchor="t">
            <a:normAutofit/>
          </a:bodyPr>
          <a:lstStyle/>
          <a:p>
            <a:pPr marL="0" indent="0" algn="ctr">
              <a:lnSpc>
                <a:spcPct val="150000"/>
              </a:lnSpc>
              <a:buClr>
                <a:schemeClr val="accent1">
                  <a:lumMod val="75000"/>
                </a:schemeClr>
              </a:buClr>
              <a:buNone/>
            </a:pPr>
            <a:r>
              <a:rPr lang="en-US" sz="2400" dirty="0">
                <a:solidFill>
                  <a:schemeClr val="accent1">
                    <a:lumMod val="75000"/>
                  </a:schemeClr>
                </a:solidFill>
                <a:latin typeface="Helvetica LT Std Light"/>
                <a:cs typeface="Arial"/>
              </a:rPr>
              <a:t>Hostile Environment Sexual Harassment</a:t>
            </a:r>
          </a:p>
        </p:txBody>
      </p:sp>
      <p:grpSp>
        <p:nvGrpSpPr>
          <p:cNvPr id="2" name="Group 1" descr="arrow pointing right">
            <a:extLst>
              <a:ext uri="{FF2B5EF4-FFF2-40B4-BE49-F238E27FC236}">
                <a16:creationId xmlns:a16="http://schemas.microsoft.com/office/drawing/2014/main" id="{216B78B7-4100-8A56-493C-965B09D2ABE0}"/>
              </a:ext>
            </a:extLst>
          </p:cNvPr>
          <p:cNvGrpSpPr/>
          <p:nvPr/>
        </p:nvGrpSpPr>
        <p:grpSpPr>
          <a:xfrm>
            <a:off x="628650" y="2113747"/>
            <a:ext cx="4007427" cy="3160913"/>
            <a:chOff x="0" y="0"/>
            <a:chExt cx="4007427" cy="3160913"/>
          </a:xfrm>
        </p:grpSpPr>
        <p:sp>
          <p:nvSpPr>
            <p:cNvPr id="4" name="Arrow: Right 3">
              <a:extLst>
                <a:ext uri="{FF2B5EF4-FFF2-40B4-BE49-F238E27FC236}">
                  <a16:creationId xmlns:a16="http://schemas.microsoft.com/office/drawing/2014/main" id="{56FC8A3B-181B-3BA8-220C-C1A6E72E88E0}"/>
                </a:ext>
              </a:extLst>
            </p:cNvPr>
            <p:cNvSpPr/>
            <p:nvPr/>
          </p:nvSpPr>
          <p:spPr>
            <a:xfrm>
              <a:off x="0" y="0"/>
              <a:ext cx="4007427" cy="3160913"/>
            </a:xfrm>
            <a:prstGeom prst="rightArrow">
              <a:avLst>
                <a:gd name="adj1" fmla="val 50000"/>
                <a:gd name="adj2" fmla="val 50000"/>
              </a:avLst>
            </a:prstGeom>
            <a:solidFill>
              <a:srgbClr val="2D4E6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5" name="Arrow: Right 4">
              <a:extLst>
                <a:ext uri="{FF2B5EF4-FFF2-40B4-BE49-F238E27FC236}">
                  <a16:creationId xmlns:a16="http://schemas.microsoft.com/office/drawing/2014/main" id="{4E392DEA-9684-8A19-34EA-AB3B82E39806}"/>
                </a:ext>
              </a:extLst>
            </p:cNvPr>
            <p:cNvSpPr txBox="1"/>
            <p:nvPr/>
          </p:nvSpPr>
          <p:spPr>
            <a:xfrm>
              <a:off x="0" y="790228"/>
              <a:ext cx="3686175" cy="15804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254000" bIns="92654" numCol="1" spcCol="1270" anchor="ctr" anchorCtr="0">
              <a:noAutofit/>
            </a:bodyPr>
            <a:lstStyle/>
            <a:p>
              <a:pPr marL="0" lvl="0" indent="0" algn="l" defTabSz="889000">
                <a:lnSpc>
                  <a:spcPct val="90000"/>
                </a:lnSpc>
                <a:spcBef>
                  <a:spcPct val="0"/>
                </a:spcBef>
                <a:spcAft>
                  <a:spcPct val="35000"/>
                </a:spcAft>
                <a:buNone/>
              </a:pPr>
              <a:r>
                <a:rPr lang="en-US" sz="1400" u="sng" kern="1200" dirty="0">
                  <a:latin typeface="Helvetica LT Std Light" panose="020B0403020202020204" pitchFamily="34" charset="0"/>
                </a:rPr>
                <a:t>Policy Definition</a:t>
              </a:r>
            </a:p>
            <a:p>
              <a:pPr marL="0" lvl="0" indent="0" algn="l" defTabSz="889000">
                <a:lnSpc>
                  <a:spcPct val="90000"/>
                </a:lnSpc>
                <a:spcBef>
                  <a:spcPct val="0"/>
                </a:spcBef>
                <a:spcAft>
                  <a:spcPct val="35000"/>
                </a:spcAft>
                <a:buNone/>
              </a:pPr>
              <a:r>
                <a:rPr lang="en-US" sz="1400" kern="1200" dirty="0">
                  <a:latin typeface="Helvetica LT Std Light" panose="020B0403020202020204" pitchFamily="34" charset="0"/>
                </a:rPr>
                <a:t>Unwelcome conduct of a sexual nature determined by a reasonable person to be so severe, pervasive, and objectively offensive that it effectively denies a person equal access to the education program or activity.</a:t>
              </a:r>
            </a:p>
          </p:txBody>
        </p:sp>
      </p:grpSp>
      <p:sp>
        <p:nvSpPr>
          <p:cNvPr id="6" name="Content Placeholder 1">
            <a:extLst>
              <a:ext uri="{FF2B5EF4-FFF2-40B4-BE49-F238E27FC236}">
                <a16:creationId xmlns:a16="http://schemas.microsoft.com/office/drawing/2014/main" id="{CEAA4BCC-5DB9-62C6-E46B-E0EB81652E94}"/>
              </a:ext>
            </a:extLst>
          </p:cNvPr>
          <p:cNvSpPr txBox="1">
            <a:spLocks/>
          </p:cNvSpPr>
          <p:nvPr/>
        </p:nvSpPr>
        <p:spPr>
          <a:xfrm>
            <a:off x="4860637" y="2113747"/>
            <a:ext cx="3740438" cy="3551550"/>
          </a:xfrm>
          <a:prstGeom prst="rect">
            <a:avLst/>
          </a:prstGeom>
        </p:spPr>
        <p:txBody>
          <a:bodyPr wrap="square" lIns="0" tIns="0" rIns="0" bIns="0">
            <a:sp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marR="0" lvl="1" indent="0" algn="ctr" defTabSz="457200" rtl="0" eaLnBrk="1" fontAlgn="auto" latinLnBrk="0" hangingPunct="1">
              <a:lnSpc>
                <a:spcPct val="115000"/>
              </a:lnSpc>
              <a:spcBef>
                <a:spcPts val="0"/>
              </a:spcBef>
              <a:spcAft>
                <a:spcPts val="0"/>
              </a:spcAft>
              <a:buClrTx/>
              <a:buSzTx/>
              <a:buFont typeface="Arial"/>
              <a:buNone/>
              <a:tabLst/>
              <a:defRPr/>
            </a:pPr>
            <a:r>
              <a:rPr kumimoji="0" lang="en-US" sz="2200" b="0" i="0" u="sng" strike="noStrike" kern="1200" cap="none" spc="0" normalizeH="0" baseline="0" noProof="0" dirty="0">
                <a:ln>
                  <a:noFill/>
                </a:ln>
                <a:solidFill>
                  <a:srgbClr val="2D4E69"/>
                </a:solidFill>
                <a:effectLst/>
                <a:uLnTx/>
                <a:uFillTx/>
                <a:latin typeface="Helvetica LT Std Light" panose="020B0403020202020204" pitchFamily="34" charset="0"/>
                <a:ea typeface="Calibri"/>
                <a:cs typeface="Times New Roman"/>
              </a:rPr>
              <a:t>Elements (example)</a:t>
            </a:r>
          </a:p>
          <a:p>
            <a:pPr marL="514350" indent="-457200">
              <a:lnSpc>
                <a:spcPct val="115000"/>
              </a:lnSpc>
              <a:spcBef>
                <a:spcPts val="0"/>
              </a:spcBef>
              <a:buFont typeface="Arial"/>
              <a:buAutoNum type="arabicPeriod"/>
              <a:defRPr/>
            </a:pPr>
            <a:r>
              <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a:cs typeface="Times New Roman"/>
              </a:rPr>
              <a:t>Unwelcome conduct</a:t>
            </a:r>
          </a:p>
          <a:p>
            <a:pPr marL="514350" indent="-457200">
              <a:lnSpc>
                <a:spcPct val="115000"/>
              </a:lnSpc>
              <a:spcBef>
                <a:spcPts val="0"/>
              </a:spcBef>
              <a:buFont typeface="Arial"/>
              <a:buAutoNum type="arabicPeriod"/>
              <a:defRPr/>
            </a:pPr>
            <a:r>
              <a:rPr lang="en-US" sz="1800" dirty="0">
                <a:solidFill>
                  <a:srgbClr val="2D4E69"/>
                </a:solidFill>
                <a:latin typeface="Helvetica LT Std Light" panose="020B0403020202020204" pitchFamily="34" charset="0"/>
                <a:ea typeface="Calibri"/>
                <a:cs typeface="Times New Roman"/>
              </a:rPr>
              <a:t>Of a sexual nature</a:t>
            </a:r>
          </a:p>
          <a:p>
            <a:pPr marL="514350" indent="-457200">
              <a:lnSpc>
                <a:spcPct val="115000"/>
              </a:lnSpc>
              <a:spcBef>
                <a:spcPts val="0"/>
              </a:spcBef>
              <a:buFont typeface="Arial"/>
              <a:buAutoNum type="arabicPeriod"/>
              <a:defRPr/>
            </a:pPr>
            <a:r>
              <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a:cs typeface="Times New Roman"/>
              </a:rPr>
              <a:t>Determined by a reasonable person to be so severe, pervasive, AND objectively offensive</a:t>
            </a:r>
          </a:p>
          <a:p>
            <a:pPr marL="514350" indent="-457200">
              <a:lnSpc>
                <a:spcPct val="115000"/>
              </a:lnSpc>
              <a:spcBef>
                <a:spcPts val="0"/>
              </a:spcBef>
              <a:buFont typeface="Arial"/>
              <a:buAutoNum type="arabicPeriod"/>
              <a:defRPr/>
            </a:pPr>
            <a:r>
              <a:rPr lang="en-US" sz="1800" dirty="0">
                <a:solidFill>
                  <a:srgbClr val="2D4E69"/>
                </a:solidFill>
                <a:latin typeface="Helvetica LT Std Light" panose="020B0403020202020204" pitchFamily="34" charset="0"/>
                <a:ea typeface="Calibri"/>
                <a:cs typeface="Times New Roman"/>
              </a:rPr>
              <a:t>That it effectively denies a person’s equal access to the College’s education program or activity</a:t>
            </a:r>
            <a:endPar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a:cs typeface="Times New Roman"/>
            </a:endParaRPr>
          </a:p>
        </p:txBody>
      </p:sp>
    </p:spTree>
    <p:extLst>
      <p:ext uri="{BB962C8B-B14F-4D97-AF65-F5344CB8AC3E}">
        <p14:creationId xmlns:p14="http://schemas.microsoft.com/office/powerpoint/2010/main" val="3677973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F5085-2A66-C0BD-5E64-FCFEC68C8C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D1F200B-934A-3AE2-46FD-E894A79B0368}"/>
              </a:ext>
            </a:extLst>
          </p:cNvPr>
          <p:cNvSpPr>
            <a:spLocks noGrp="1"/>
          </p:cNvSpPr>
          <p:nvPr>
            <p:ph type="title"/>
          </p:nvPr>
        </p:nvSpPr>
        <p:spPr>
          <a:xfrm>
            <a:off x="327850" y="204465"/>
            <a:ext cx="8515350" cy="611419"/>
          </a:xfrm>
        </p:spPr>
        <p:txBody>
          <a:bodyPr>
            <a:normAutofit/>
          </a:bodyPr>
          <a:lstStyle/>
          <a:p>
            <a:r>
              <a:rPr lang="en-US" sz="3600" dirty="0"/>
              <a:t>Gathering Evidence</a:t>
            </a:r>
          </a:p>
        </p:txBody>
      </p:sp>
      <p:sp>
        <p:nvSpPr>
          <p:cNvPr id="10" name="Text Placeholder 5">
            <a:extLst>
              <a:ext uri="{FF2B5EF4-FFF2-40B4-BE49-F238E27FC236}">
                <a16:creationId xmlns:a16="http://schemas.microsoft.com/office/drawing/2014/main" id="{27430868-6584-226B-4BB1-B1907E08363C}"/>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Witness Testimony</a:t>
            </a:r>
          </a:p>
          <a:p>
            <a:pPr marL="971550" lvl="1" indent="-514350">
              <a:lnSpc>
                <a:spcPct val="150000"/>
              </a:lnSpc>
              <a:buClr>
                <a:schemeClr val="accent1">
                  <a:lumMod val="75000"/>
                </a:schemeClr>
              </a:buClr>
              <a:buFont typeface="+mj-lt"/>
              <a:buAutoNum type="arabicPeriod"/>
            </a:pPr>
            <a:r>
              <a:rPr lang="en-US" dirty="0">
                <a:solidFill>
                  <a:schemeClr val="accent1">
                    <a:lumMod val="75000"/>
                  </a:schemeClr>
                </a:solidFill>
                <a:latin typeface="Helvetica LT Std Light"/>
                <a:cs typeface="Arial"/>
              </a:rPr>
              <a:t>Parties and other individuals with “first-hand” knowledge</a:t>
            </a:r>
          </a:p>
          <a:p>
            <a:pPr marL="971550" lvl="1" indent="-514350">
              <a:lnSpc>
                <a:spcPct val="150000"/>
              </a:lnSpc>
              <a:buClr>
                <a:schemeClr val="accent1">
                  <a:lumMod val="75000"/>
                </a:schemeClr>
              </a:buClr>
              <a:buFont typeface="+mj-lt"/>
              <a:buAutoNum type="arabicPeriod"/>
            </a:pPr>
            <a:r>
              <a:rPr lang="en-US" dirty="0">
                <a:solidFill>
                  <a:schemeClr val="accent1">
                    <a:lumMod val="75000"/>
                  </a:schemeClr>
                </a:solidFill>
                <a:latin typeface="Helvetica LT Std Light"/>
                <a:cs typeface="Arial"/>
              </a:rPr>
              <a:t>Individuals with “second-hand” knowledge</a:t>
            </a:r>
          </a:p>
          <a:p>
            <a:pPr marL="971550" lvl="1" indent="-514350">
              <a:lnSpc>
                <a:spcPct val="150000"/>
              </a:lnSpc>
              <a:buClr>
                <a:schemeClr val="accent1">
                  <a:lumMod val="75000"/>
                </a:schemeClr>
              </a:buClr>
              <a:buFont typeface="+mj-lt"/>
              <a:buAutoNum type="arabicPeriod"/>
            </a:pPr>
            <a:r>
              <a:rPr lang="en-US" dirty="0">
                <a:solidFill>
                  <a:schemeClr val="accent1">
                    <a:lumMod val="75000"/>
                  </a:schemeClr>
                </a:solidFill>
                <a:latin typeface="Helvetica LT Std Light"/>
                <a:cs typeface="Arial"/>
              </a:rPr>
              <a:t>All witnesses identified by the parties?</a:t>
            </a:r>
          </a:p>
        </p:txBody>
      </p:sp>
    </p:spTree>
    <p:extLst>
      <p:ext uri="{BB962C8B-B14F-4D97-AF65-F5344CB8AC3E}">
        <p14:creationId xmlns:p14="http://schemas.microsoft.com/office/powerpoint/2010/main" val="3639710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93824-6878-183D-FB92-80DA289512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44BB3F-F42D-62E9-8DCD-71A9EFD600F7}"/>
              </a:ext>
            </a:extLst>
          </p:cNvPr>
          <p:cNvSpPr>
            <a:spLocks noGrp="1"/>
          </p:cNvSpPr>
          <p:nvPr>
            <p:ph type="title"/>
          </p:nvPr>
        </p:nvSpPr>
        <p:spPr>
          <a:xfrm>
            <a:off x="327850" y="204465"/>
            <a:ext cx="8515350" cy="611419"/>
          </a:xfrm>
        </p:spPr>
        <p:txBody>
          <a:bodyPr>
            <a:normAutofit/>
          </a:bodyPr>
          <a:lstStyle/>
          <a:p>
            <a:r>
              <a:rPr lang="en-US" sz="3600" dirty="0"/>
              <a:t>Gathering Evidence</a:t>
            </a:r>
          </a:p>
        </p:txBody>
      </p:sp>
      <p:sp>
        <p:nvSpPr>
          <p:cNvPr id="10" name="Text Placeholder 5">
            <a:extLst>
              <a:ext uri="{FF2B5EF4-FFF2-40B4-BE49-F238E27FC236}">
                <a16:creationId xmlns:a16="http://schemas.microsoft.com/office/drawing/2014/main" id="{996E2168-BF90-0603-FD13-E874A80B7683}"/>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Physical Evidence</a:t>
            </a:r>
            <a:endParaRPr lang="en-US" dirty="0">
              <a:solidFill>
                <a:schemeClr val="accent1">
                  <a:lumMod val="75000"/>
                </a:schemeClr>
              </a:solidFill>
              <a:latin typeface="Helvetica LT Std Light"/>
              <a:cs typeface="Arial"/>
            </a:endParaRPr>
          </a:p>
        </p:txBody>
      </p:sp>
      <p:graphicFrame>
        <p:nvGraphicFramePr>
          <p:cNvPr id="2" name="Diagram 1" descr="a chart showing examples of physical evidence">
            <a:extLst>
              <a:ext uri="{FF2B5EF4-FFF2-40B4-BE49-F238E27FC236}">
                <a16:creationId xmlns:a16="http://schemas.microsoft.com/office/drawing/2014/main" id="{79648071-BE44-9243-671B-5B5B998FA540}"/>
              </a:ext>
            </a:extLst>
          </p:cNvPr>
          <p:cNvGraphicFramePr/>
          <p:nvPr>
            <p:extLst>
              <p:ext uri="{D42A27DB-BD31-4B8C-83A1-F6EECF244321}">
                <p14:modId xmlns:p14="http://schemas.microsoft.com/office/powerpoint/2010/main" val="606430825"/>
              </p:ext>
            </p:extLst>
          </p:nvPr>
        </p:nvGraphicFramePr>
        <p:xfrm>
          <a:off x="1076325" y="2025445"/>
          <a:ext cx="6991350" cy="35947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2052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21F28-B93C-B2CD-107A-0DACC332CD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086DDC-197E-14C1-9F4F-6FFE634B1BD3}"/>
              </a:ext>
            </a:extLst>
          </p:cNvPr>
          <p:cNvSpPr>
            <a:spLocks noGrp="1"/>
          </p:cNvSpPr>
          <p:nvPr>
            <p:ph type="title"/>
          </p:nvPr>
        </p:nvSpPr>
        <p:spPr>
          <a:xfrm>
            <a:off x="327850" y="204465"/>
            <a:ext cx="8515350" cy="611419"/>
          </a:xfrm>
        </p:spPr>
        <p:txBody>
          <a:bodyPr>
            <a:normAutofit/>
          </a:bodyPr>
          <a:lstStyle/>
          <a:p>
            <a:r>
              <a:rPr lang="en-US" sz="3600" dirty="0"/>
              <a:t>Gathering Evidence</a:t>
            </a:r>
          </a:p>
        </p:txBody>
      </p:sp>
      <p:sp>
        <p:nvSpPr>
          <p:cNvPr id="10" name="Text Placeholder 5">
            <a:extLst>
              <a:ext uri="{FF2B5EF4-FFF2-40B4-BE49-F238E27FC236}">
                <a16:creationId xmlns:a16="http://schemas.microsoft.com/office/drawing/2014/main" id="{9113F6F5-688A-B061-87DD-518017DDD7EB}"/>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Investigator’s responsibility, but each party must be given opportunity to identify witnesses, provide other relevant information, and suggest questions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Discretion to elect not to interview a witness if the evidence is duplicative or irrelevant</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Discretion to consult with experts (but note process requirements)</a:t>
            </a:r>
          </a:p>
        </p:txBody>
      </p:sp>
    </p:spTree>
    <p:extLst>
      <p:ext uri="{BB962C8B-B14F-4D97-AF65-F5344CB8AC3E}">
        <p14:creationId xmlns:p14="http://schemas.microsoft.com/office/powerpoint/2010/main" val="96419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DEDD1-7A87-7D2E-EFE2-63418AE6FA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6AAF68-BA08-8D71-F2D8-DB6242AB5E64}"/>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215DA3FA-86DB-59B9-3CF6-88B75EC0A9D4}"/>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Before the Interview</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Issue written notice of interview</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Review relevant materials (formal complaint, College policies and procedures, student and/or employee records, evidence submitted by parties)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Prepare outline of questions</a:t>
            </a:r>
          </a:p>
        </p:txBody>
      </p:sp>
    </p:spTree>
    <p:extLst>
      <p:ext uri="{BB962C8B-B14F-4D97-AF65-F5344CB8AC3E}">
        <p14:creationId xmlns:p14="http://schemas.microsoft.com/office/powerpoint/2010/main" val="268522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A050A-D02C-B90E-DD01-A99B2574CB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7B1946-496B-204C-C3D1-30613A8058C9}"/>
              </a:ext>
            </a:extLst>
          </p:cNvPr>
          <p:cNvSpPr>
            <a:spLocks noGrp="1"/>
          </p:cNvSpPr>
          <p:nvPr>
            <p:ph type="title"/>
          </p:nvPr>
        </p:nvSpPr>
        <p:spPr>
          <a:xfrm>
            <a:off x="327850" y="204465"/>
            <a:ext cx="8515350" cy="611419"/>
          </a:xfrm>
        </p:spPr>
        <p:txBody>
          <a:bodyPr>
            <a:normAutofit/>
          </a:bodyPr>
          <a:lstStyle/>
          <a:p>
            <a:r>
              <a:rPr lang="en-US" sz="3600" dirty="0"/>
              <a:t>Exercise – Taylor and Dr. Morgan</a:t>
            </a:r>
          </a:p>
        </p:txBody>
      </p:sp>
      <p:sp>
        <p:nvSpPr>
          <p:cNvPr id="10" name="Text Placeholder 5">
            <a:extLst>
              <a:ext uri="{FF2B5EF4-FFF2-40B4-BE49-F238E27FC236}">
                <a16:creationId xmlns:a16="http://schemas.microsoft.com/office/drawing/2014/main" id="{C44F7FB5-77E6-611E-B00A-076F24349E0A}"/>
              </a:ext>
            </a:extLst>
          </p:cNvPr>
          <p:cNvSpPr>
            <a:spLocks noGrp="1"/>
          </p:cNvSpPr>
          <p:nvPr>
            <p:ph idx="1"/>
          </p:nvPr>
        </p:nvSpPr>
        <p:spPr>
          <a:xfrm>
            <a:off x="628650" y="1159106"/>
            <a:ext cx="7886700" cy="4796526"/>
          </a:xfrm>
        </p:spPr>
        <p:txBody>
          <a:bodyPr vert="horz" lIns="0" tIns="0" rIns="0" bIns="0" anchor="t">
            <a:normAutofit fontScale="85000" lnSpcReduction="10000"/>
          </a:bodyPr>
          <a:lstStyle/>
          <a:p>
            <a:pPr>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 student, Taylor, files a formal complaint alleging that her professor, Dr. Morgan, has been making her uncomfortable during office hours and after class. The complaint alleges that Dr. Morgan invited Taylor to hang out off campus, complimented Taylor’s appearance, and made “weird jokes that felt inappropriate.” According to the complaint, Dr. Morgan’s comments have been escalating over several weeks, to the point where Taylor has started leaving class early to avoid running into Dr. Morgan after class.</a:t>
            </a:r>
          </a:p>
          <a:p>
            <a:pPr>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Discuss the following:</a:t>
            </a:r>
          </a:p>
          <a:p>
            <a:pPr lvl="1">
              <a:lnSpc>
                <a:spcPct val="150000"/>
              </a:lnSpc>
              <a:buClr>
                <a:schemeClr val="accent1">
                  <a:lumMod val="75000"/>
                </a:schemeClr>
              </a:buClr>
              <a:buFont typeface="Wingdings" panose="05000000000000000000" pitchFamily="2" charset="2"/>
              <a:buChar char="§"/>
            </a:pPr>
            <a:r>
              <a:rPr lang="en-US" sz="1900" dirty="0">
                <a:solidFill>
                  <a:schemeClr val="accent1">
                    <a:lumMod val="75000"/>
                  </a:schemeClr>
                </a:solidFill>
                <a:latin typeface="Helvetica LT Std Light"/>
                <a:cs typeface="Arial"/>
              </a:rPr>
              <a:t>What questions should you ask Taylor during her investigatory interview?</a:t>
            </a:r>
          </a:p>
          <a:p>
            <a:pPr lvl="1">
              <a:lnSpc>
                <a:spcPct val="150000"/>
              </a:lnSpc>
              <a:buClr>
                <a:schemeClr val="accent1">
                  <a:lumMod val="75000"/>
                </a:schemeClr>
              </a:buClr>
              <a:buFont typeface="Wingdings" panose="05000000000000000000" pitchFamily="2" charset="2"/>
              <a:buChar char="§"/>
            </a:pPr>
            <a:r>
              <a:rPr lang="en-US" sz="1900" dirty="0">
                <a:solidFill>
                  <a:schemeClr val="accent1">
                    <a:lumMod val="75000"/>
                  </a:schemeClr>
                </a:solidFill>
                <a:latin typeface="Helvetica LT Std Light"/>
                <a:cs typeface="Arial"/>
              </a:rPr>
              <a:t>What questions should you ask Dr. Morgan during his investigatory interview?</a:t>
            </a:r>
          </a:p>
        </p:txBody>
      </p:sp>
    </p:spTree>
    <p:extLst>
      <p:ext uri="{BB962C8B-B14F-4D97-AF65-F5344CB8AC3E}">
        <p14:creationId xmlns:p14="http://schemas.microsoft.com/office/powerpoint/2010/main" val="3897586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44FC3-7F20-B5ED-6FBF-791E3C0C70D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94B4FC-0A50-5030-ED1A-386CBB088866}"/>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F1357EE9-5DA9-AE2D-EE8E-0FDB7307C10A}"/>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During the Interview</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Explain purpose and role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Establish rapport and outline the process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Use open-ended questions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Move from broad to specific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Ask for specific examples and context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Avoid legalistic or leading language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Clarify chronology and context</a:t>
            </a:r>
          </a:p>
        </p:txBody>
      </p:sp>
    </p:spTree>
    <p:extLst>
      <p:ext uri="{BB962C8B-B14F-4D97-AF65-F5344CB8AC3E}">
        <p14:creationId xmlns:p14="http://schemas.microsoft.com/office/powerpoint/2010/main" val="1458703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FA208-7AFF-6528-1AC0-6162C581C4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2C1D1CD-AAF8-B09C-2D81-BDD3D1DE5181}"/>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D18F1915-7BFA-1940-336F-74A641B2B9AF}"/>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During the Interview</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Ask whether any witnesses can confirm the interviewee’s testimony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Obtain names and contact information for witnesses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Confirm timeline for providing documents or other evidence referenced during interview</a:t>
            </a:r>
          </a:p>
        </p:txBody>
      </p:sp>
    </p:spTree>
    <p:extLst>
      <p:ext uri="{BB962C8B-B14F-4D97-AF65-F5344CB8AC3E}">
        <p14:creationId xmlns:p14="http://schemas.microsoft.com/office/powerpoint/2010/main" val="1568316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0B753-EFDC-0527-C453-8FA42BC655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C19467F-4FAC-6B25-22C1-6B7EB4C6A929}"/>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0F986792-3655-8779-AC62-7DF6251A69B6}"/>
              </a:ext>
            </a:extLst>
          </p:cNvPr>
          <p:cNvSpPr>
            <a:spLocks noGrp="1"/>
          </p:cNvSpPr>
          <p:nvPr>
            <p:ph idx="1"/>
          </p:nvPr>
        </p:nvSpPr>
        <p:spPr>
          <a:xfrm>
            <a:off x="628650" y="1071716"/>
            <a:ext cx="7886700" cy="488391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Interviewing Techniques – Dos and Don’ts</a:t>
            </a:r>
            <a:endParaRPr lang="en-US" sz="2000" dirty="0">
              <a:solidFill>
                <a:schemeClr val="accent1">
                  <a:lumMod val="75000"/>
                </a:schemeClr>
              </a:solidFill>
              <a:latin typeface="Helvetica LT Std Light"/>
              <a:cs typeface="Arial"/>
            </a:endParaRPr>
          </a:p>
        </p:txBody>
      </p:sp>
      <p:graphicFrame>
        <p:nvGraphicFramePr>
          <p:cNvPr id="2" name="Table 1">
            <a:extLst>
              <a:ext uri="{FF2B5EF4-FFF2-40B4-BE49-F238E27FC236}">
                <a16:creationId xmlns:a16="http://schemas.microsoft.com/office/drawing/2014/main" id="{E1A47FEB-09D4-8B3D-F0FB-F01E6043C396}"/>
              </a:ext>
            </a:extLst>
          </p:cNvPr>
          <p:cNvGraphicFramePr>
            <a:graphicFrameLocks noGrp="1"/>
          </p:cNvGraphicFramePr>
          <p:nvPr>
            <p:extLst>
              <p:ext uri="{D42A27DB-BD31-4B8C-83A1-F6EECF244321}">
                <p14:modId xmlns:p14="http://schemas.microsoft.com/office/powerpoint/2010/main" val="470730490"/>
              </p:ext>
            </p:extLst>
          </p:nvPr>
        </p:nvGraphicFramePr>
        <p:xfrm>
          <a:off x="481167" y="1798156"/>
          <a:ext cx="8181666" cy="4351921"/>
        </p:xfrm>
        <a:graphic>
          <a:graphicData uri="http://schemas.openxmlformats.org/drawingml/2006/table">
            <a:tbl>
              <a:tblPr firstRow="1" bandRow="1">
                <a:tableStyleId>{5C22544A-7EE6-4342-B048-85BDC9FD1C3A}</a:tableStyleId>
              </a:tblPr>
              <a:tblGrid>
                <a:gridCol w="1397219">
                  <a:extLst>
                    <a:ext uri="{9D8B030D-6E8A-4147-A177-3AD203B41FA5}">
                      <a16:colId xmlns:a16="http://schemas.microsoft.com/office/drawing/2014/main" val="2573562475"/>
                    </a:ext>
                  </a:extLst>
                </a:gridCol>
                <a:gridCol w="4057225">
                  <a:extLst>
                    <a:ext uri="{9D8B030D-6E8A-4147-A177-3AD203B41FA5}">
                      <a16:colId xmlns:a16="http://schemas.microsoft.com/office/drawing/2014/main" val="2289046844"/>
                    </a:ext>
                  </a:extLst>
                </a:gridCol>
                <a:gridCol w="2727222">
                  <a:extLst>
                    <a:ext uri="{9D8B030D-6E8A-4147-A177-3AD203B41FA5}">
                      <a16:colId xmlns:a16="http://schemas.microsoft.com/office/drawing/2014/main" val="3919119337"/>
                    </a:ext>
                  </a:extLst>
                </a:gridCol>
              </a:tblGrid>
              <a:tr h="304204">
                <a:tc>
                  <a:txBody>
                    <a:bodyPr/>
                    <a:lstStyle/>
                    <a:p>
                      <a:endParaRPr lang="en-US" dirty="0">
                        <a:solidFill>
                          <a:schemeClr val="tx1"/>
                        </a:solidFill>
                        <a:latin typeface="Helvetica LT Std Light" panose="020B0403020202020204" pitchFamily="34" charset="0"/>
                      </a:endParaRPr>
                    </a:p>
                  </a:txBody>
                  <a:tcPr>
                    <a:solidFill>
                      <a:srgbClr val="65869F"/>
                    </a:solidFill>
                  </a:tcPr>
                </a:tc>
                <a:tc>
                  <a:txBody>
                    <a:bodyPr/>
                    <a:lstStyle/>
                    <a:p>
                      <a:pPr algn="ctr"/>
                      <a:r>
                        <a:rPr lang="en-US" dirty="0">
                          <a:solidFill>
                            <a:schemeClr val="tx1"/>
                          </a:solidFill>
                          <a:latin typeface="Helvetica LT Std Light" panose="020B0403020202020204" pitchFamily="34" charset="0"/>
                        </a:rPr>
                        <a:t>DO</a:t>
                      </a:r>
                    </a:p>
                  </a:txBody>
                  <a:tcPr>
                    <a:solidFill>
                      <a:srgbClr val="65869F"/>
                    </a:solidFill>
                  </a:tcPr>
                </a:tc>
                <a:tc>
                  <a:txBody>
                    <a:bodyPr/>
                    <a:lstStyle/>
                    <a:p>
                      <a:pPr algn="ctr"/>
                      <a:r>
                        <a:rPr lang="en-US" dirty="0">
                          <a:solidFill>
                            <a:schemeClr val="tx1"/>
                          </a:solidFill>
                          <a:latin typeface="Helvetica LT Std Light" panose="020B0403020202020204" pitchFamily="34" charset="0"/>
                        </a:rPr>
                        <a:t>DON’T</a:t>
                      </a:r>
                    </a:p>
                  </a:txBody>
                  <a:tcPr>
                    <a:solidFill>
                      <a:srgbClr val="65869F"/>
                    </a:solidFill>
                  </a:tcPr>
                </a:tc>
                <a:extLst>
                  <a:ext uri="{0D108BD9-81ED-4DB2-BD59-A6C34878D82A}">
                    <a16:rowId xmlns:a16="http://schemas.microsoft.com/office/drawing/2014/main" val="1748879269"/>
                  </a:ext>
                </a:extLst>
              </a:tr>
              <a:tr h="1837813">
                <a:tc>
                  <a:txBody>
                    <a:bodyPr/>
                    <a:lstStyle/>
                    <a:p>
                      <a:r>
                        <a:rPr lang="en-US" sz="1400" b="1" dirty="0">
                          <a:solidFill>
                            <a:schemeClr val="tx1"/>
                          </a:solidFill>
                          <a:latin typeface="Helvetica LT Std Light" panose="020B0403020202020204" pitchFamily="34" charset="0"/>
                        </a:rPr>
                        <a:t>General Principles</a:t>
                      </a:r>
                    </a:p>
                  </a:txBody>
                  <a:tcPr/>
                </a:tc>
                <a:tc>
                  <a:txBody>
                    <a:bodyPr/>
                    <a:lstStyle/>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Be empathetic</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Ask open-ended questions</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Use sensory or contextual questions when relevant and likely to assist accurate recall</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Listen</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Give interviewee sufficient time to answer the question</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Clarify conflicting information</a:t>
                      </a:r>
                    </a:p>
                  </a:txBody>
                  <a:tcPr/>
                </a:tc>
                <a:tc>
                  <a:txBody>
                    <a:bodyPr/>
                    <a:lstStyle/>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Ask leading questions</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Ask negative questions</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Ask questions that imply judgment</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Ask multiple choice questions</a:t>
                      </a:r>
                    </a:p>
                  </a:txBody>
                  <a:tcPr/>
                </a:tc>
                <a:extLst>
                  <a:ext uri="{0D108BD9-81ED-4DB2-BD59-A6C34878D82A}">
                    <a16:rowId xmlns:a16="http://schemas.microsoft.com/office/drawing/2014/main" val="2462757738"/>
                  </a:ext>
                </a:extLst>
              </a:tr>
              <a:tr h="776748">
                <a:tc>
                  <a:txBody>
                    <a:bodyPr/>
                    <a:lstStyle/>
                    <a:p>
                      <a:r>
                        <a:rPr lang="en-US" sz="1400" b="1" dirty="0">
                          <a:solidFill>
                            <a:schemeClr val="tx1"/>
                          </a:solidFill>
                          <a:latin typeface="Helvetica LT Std Light" panose="020B0403020202020204" pitchFamily="34" charset="0"/>
                        </a:rPr>
                        <a:t>Sample Question Formats</a:t>
                      </a:r>
                    </a:p>
                  </a:txBody>
                  <a:tcPr/>
                </a:tc>
                <a:tc>
                  <a:txBody>
                    <a:bodyPr/>
                    <a:lstStyle/>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Tell me about . . .</a:t>
                      </a:r>
                    </a:p>
                  </a:txBody>
                  <a:tcPr/>
                </a:tc>
                <a:tc>
                  <a:txBody>
                    <a:bodyPr/>
                    <a:lstStyle/>
                    <a:p>
                      <a:endParaRPr lang="en-US" sz="1400" dirty="0">
                        <a:solidFill>
                          <a:schemeClr val="tx1"/>
                        </a:solidFill>
                        <a:latin typeface="Helvetica LT Std Light" panose="020B0403020202020204" pitchFamily="34" charset="0"/>
                      </a:endParaRPr>
                    </a:p>
                  </a:txBody>
                  <a:tcPr/>
                </a:tc>
                <a:extLst>
                  <a:ext uri="{0D108BD9-81ED-4DB2-BD59-A6C34878D82A}">
                    <a16:rowId xmlns:a16="http://schemas.microsoft.com/office/drawing/2014/main" val="2190126564"/>
                  </a:ext>
                </a:extLst>
              </a:tr>
              <a:tr h="833782">
                <a:tc>
                  <a:txBody>
                    <a:bodyPr/>
                    <a:lstStyle/>
                    <a:p>
                      <a:r>
                        <a:rPr lang="en-US" sz="1400" b="1" dirty="0">
                          <a:solidFill>
                            <a:schemeClr val="tx1"/>
                          </a:solidFill>
                          <a:latin typeface="Helvetica LT Std Light" panose="020B0403020202020204" pitchFamily="34" charset="0"/>
                        </a:rPr>
                        <a:t>Examples</a:t>
                      </a:r>
                    </a:p>
                  </a:txBody>
                  <a:tcPr/>
                </a:tc>
                <a:tc>
                  <a:txBody>
                    <a:bodyPr/>
                    <a:lstStyle/>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Tell me about your thought process when . . .</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Tell me what you were feeling when . . .</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Would you be willing to say more about . . .</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What did you mean when you said . . .</a:t>
                      </a:r>
                    </a:p>
                    <a:p>
                      <a:pPr marL="285750" indent="-285750">
                        <a:buFont typeface="Arial" panose="020B0604020202020204" pitchFamily="34" charset="0"/>
                        <a:buChar char="•"/>
                      </a:pPr>
                      <a:r>
                        <a:rPr lang="en-US" sz="1400" dirty="0">
                          <a:solidFill>
                            <a:schemeClr val="tx1"/>
                          </a:solidFill>
                          <a:latin typeface="Helvetica LT Std Light" panose="020B0403020202020204" pitchFamily="34" charset="0"/>
                        </a:rPr>
                        <a:t>What do you remember about . . .</a:t>
                      </a:r>
                    </a:p>
                    <a:p>
                      <a:endParaRPr lang="en-US" sz="1400" dirty="0">
                        <a:solidFill>
                          <a:schemeClr val="tx1"/>
                        </a:solidFill>
                        <a:latin typeface="Helvetica LT Std Light" panose="020B0403020202020204" pitchFamily="34" charset="0"/>
                      </a:endParaRPr>
                    </a:p>
                  </a:txBody>
                  <a:tcPr/>
                </a:tc>
                <a:tc>
                  <a:txBody>
                    <a:bodyPr/>
                    <a:lstStyle/>
                    <a:p>
                      <a:endParaRPr lang="en-US" sz="1400" dirty="0">
                        <a:solidFill>
                          <a:schemeClr val="tx1"/>
                        </a:solidFill>
                        <a:latin typeface="Helvetica LT Std Light" panose="020B0403020202020204" pitchFamily="34" charset="0"/>
                      </a:endParaRPr>
                    </a:p>
                  </a:txBody>
                  <a:tcPr/>
                </a:tc>
                <a:extLst>
                  <a:ext uri="{0D108BD9-81ED-4DB2-BD59-A6C34878D82A}">
                    <a16:rowId xmlns:a16="http://schemas.microsoft.com/office/drawing/2014/main" val="3982229395"/>
                  </a:ext>
                </a:extLst>
              </a:tr>
            </a:tbl>
          </a:graphicData>
        </a:graphic>
      </p:graphicFrame>
    </p:spTree>
    <p:extLst>
      <p:ext uri="{BB962C8B-B14F-4D97-AF65-F5344CB8AC3E}">
        <p14:creationId xmlns:p14="http://schemas.microsoft.com/office/powerpoint/2010/main" val="1528311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95213-BED9-258C-5DE6-15EC87C619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082996C-99DC-C38E-8EDF-5F5C47A3B278}"/>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5DD9A9A0-BE31-2EBE-6ADE-3C91E098ECA0}"/>
              </a:ext>
            </a:extLst>
          </p:cNvPr>
          <p:cNvSpPr>
            <a:spLocks noGrp="1"/>
          </p:cNvSpPr>
          <p:nvPr>
            <p:ph idx="1"/>
          </p:nvPr>
        </p:nvSpPr>
        <p:spPr>
          <a:xfrm>
            <a:off x="628650" y="1091381"/>
            <a:ext cx="7886700" cy="4864251"/>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Interviewing Techniques – Dos and Don’ts</a:t>
            </a:r>
            <a:endParaRPr lang="en-US" sz="2000" dirty="0">
              <a:solidFill>
                <a:schemeClr val="accent1">
                  <a:lumMod val="75000"/>
                </a:schemeClr>
              </a:solidFill>
              <a:latin typeface="Helvetica LT Std Light"/>
              <a:cs typeface="Arial"/>
            </a:endParaRPr>
          </a:p>
        </p:txBody>
      </p:sp>
      <p:graphicFrame>
        <p:nvGraphicFramePr>
          <p:cNvPr id="2" name="Table 1">
            <a:extLst>
              <a:ext uri="{FF2B5EF4-FFF2-40B4-BE49-F238E27FC236}">
                <a16:creationId xmlns:a16="http://schemas.microsoft.com/office/drawing/2014/main" id="{FD43E206-DBA0-D6B5-15F8-964A4584C443}"/>
              </a:ext>
            </a:extLst>
          </p:cNvPr>
          <p:cNvGraphicFramePr>
            <a:graphicFrameLocks noGrp="1"/>
          </p:cNvGraphicFramePr>
          <p:nvPr>
            <p:extLst>
              <p:ext uri="{D42A27DB-BD31-4B8C-83A1-F6EECF244321}">
                <p14:modId xmlns:p14="http://schemas.microsoft.com/office/powerpoint/2010/main" val="1006231575"/>
              </p:ext>
            </p:extLst>
          </p:nvPr>
        </p:nvGraphicFramePr>
        <p:xfrm>
          <a:off x="481167" y="1798156"/>
          <a:ext cx="8181666" cy="3814103"/>
        </p:xfrm>
        <a:graphic>
          <a:graphicData uri="http://schemas.openxmlformats.org/drawingml/2006/table">
            <a:tbl>
              <a:tblPr firstRow="1" bandRow="1">
                <a:tableStyleId>{5C22544A-7EE6-4342-B048-85BDC9FD1C3A}</a:tableStyleId>
              </a:tblPr>
              <a:tblGrid>
                <a:gridCol w="8181666">
                  <a:extLst>
                    <a:ext uri="{9D8B030D-6E8A-4147-A177-3AD203B41FA5}">
                      <a16:colId xmlns:a16="http://schemas.microsoft.com/office/drawing/2014/main" val="2573562475"/>
                    </a:ext>
                  </a:extLst>
                </a:gridCol>
              </a:tblGrid>
              <a:tr h="304204">
                <a:tc>
                  <a:txBody>
                    <a:bodyPr/>
                    <a:lstStyle/>
                    <a:p>
                      <a:pPr algn="ctr"/>
                      <a:r>
                        <a:rPr lang="en-US" dirty="0">
                          <a:solidFill>
                            <a:schemeClr val="tx1"/>
                          </a:solidFill>
                          <a:latin typeface="Helvetica LT Std Light" panose="020B0403020202020204" pitchFamily="34" charset="0"/>
                        </a:rPr>
                        <a:t>Basic Interview Questions</a:t>
                      </a:r>
                    </a:p>
                  </a:txBody>
                  <a:tcPr>
                    <a:solidFill>
                      <a:srgbClr val="65869F"/>
                    </a:solidFill>
                  </a:tcPr>
                </a:tc>
                <a:extLst>
                  <a:ext uri="{0D108BD9-81ED-4DB2-BD59-A6C34878D82A}">
                    <a16:rowId xmlns:a16="http://schemas.microsoft.com/office/drawing/2014/main" val="1748879269"/>
                  </a:ext>
                </a:extLst>
              </a:tr>
              <a:tr h="3448343">
                <a:tc>
                  <a:txBody>
                    <a:bodyPr/>
                    <a:lstStyle/>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Who committed the alleged act?</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Was anyone else involved?</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What exactly occurred?</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What was said?</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Who made that comment?</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When did the act occur?</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Where did the act occur?</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How did you react?</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How did the incident affect you?</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Are there other individuals who may have relevant information?</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Did you talk to anyone about the incident?</a:t>
                      </a:r>
                    </a:p>
                    <a:p>
                      <a:pPr marL="285750" indent="-285750">
                        <a:buFont typeface="Arial" panose="020B0604020202020204" pitchFamily="34" charset="0"/>
                        <a:buChar char="•"/>
                      </a:pPr>
                      <a:r>
                        <a:rPr lang="en-US" sz="1600" dirty="0">
                          <a:solidFill>
                            <a:schemeClr val="tx1"/>
                          </a:solidFill>
                          <a:latin typeface="Helvetica LT Std Light" panose="020B0403020202020204" pitchFamily="34" charset="0"/>
                        </a:rPr>
                        <a:t>What else do you want to tell me about what happened?</a:t>
                      </a:r>
                    </a:p>
                  </a:txBody>
                  <a:tcPr/>
                </a:tc>
                <a:extLst>
                  <a:ext uri="{0D108BD9-81ED-4DB2-BD59-A6C34878D82A}">
                    <a16:rowId xmlns:a16="http://schemas.microsoft.com/office/drawing/2014/main" val="2462757738"/>
                  </a:ext>
                </a:extLst>
              </a:tr>
            </a:tbl>
          </a:graphicData>
        </a:graphic>
      </p:graphicFrame>
    </p:spTree>
    <p:extLst>
      <p:ext uri="{BB962C8B-B14F-4D97-AF65-F5344CB8AC3E}">
        <p14:creationId xmlns:p14="http://schemas.microsoft.com/office/powerpoint/2010/main" val="3763233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A0FDF-AFC2-E0ED-E30A-DDBF09972F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70BFFF-9D35-84D0-9888-F4593769A785}"/>
              </a:ext>
            </a:extLst>
          </p:cNvPr>
          <p:cNvSpPr>
            <a:spLocks noGrp="1"/>
          </p:cNvSpPr>
          <p:nvPr>
            <p:ph type="title"/>
          </p:nvPr>
        </p:nvSpPr>
        <p:spPr>
          <a:xfrm>
            <a:off x="327850" y="204465"/>
            <a:ext cx="8515350" cy="611419"/>
          </a:xfrm>
        </p:spPr>
        <p:txBody>
          <a:bodyPr>
            <a:normAutofit fontScale="90000"/>
          </a:bodyPr>
          <a:lstStyle/>
          <a:p>
            <a:r>
              <a:rPr lang="en-US" sz="3600" dirty="0"/>
              <a:t>Exercise – Taylor and Dr. Morgan (Part 2)</a:t>
            </a:r>
          </a:p>
        </p:txBody>
      </p:sp>
      <p:sp>
        <p:nvSpPr>
          <p:cNvPr id="10" name="Text Placeholder 5">
            <a:extLst>
              <a:ext uri="{FF2B5EF4-FFF2-40B4-BE49-F238E27FC236}">
                <a16:creationId xmlns:a16="http://schemas.microsoft.com/office/drawing/2014/main" id="{CE24FD6C-0802-2D76-9C40-5803274BF924}"/>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During Taylor’s investigatory interview, you ask her whether any other individuals witnessed Dr. Morgan’s comments referenced in the complaint. Taylor responds that another student, Jamie, “probably noticed something” and “might have had a similar experience.”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Discussion Questions: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What other questions should you ask Taylor about Jamie?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Should you interview Jamie? If yes, what questions should you ask?</a:t>
            </a:r>
          </a:p>
        </p:txBody>
      </p:sp>
    </p:spTree>
    <p:extLst>
      <p:ext uri="{BB962C8B-B14F-4D97-AF65-F5344CB8AC3E}">
        <p14:creationId xmlns:p14="http://schemas.microsoft.com/office/powerpoint/2010/main" val="3295656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06F33-94FD-15AC-4D49-3A255C0C7C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7AF4AA-87AD-97DD-46B6-985E9610A8FD}"/>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27772429-2131-39B6-DCD5-FF0B860A358F}"/>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Common Interview Challenges (Resulting in Interviews That Take Too Long)</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Lack of a clear plan or topic guide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Letting the witness steer the conversation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Failing to redirect or clarify long-winded answers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Asking vague or multi-part questions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Not establishing ground rules at the start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Only one person conducting the interview (no note-taker)</a:t>
            </a:r>
          </a:p>
        </p:txBody>
      </p:sp>
    </p:spTree>
    <p:extLst>
      <p:ext uri="{BB962C8B-B14F-4D97-AF65-F5344CB8AC3E}">
        <p14:creationId xmlns:p14="http://schemas.microsoft.com/office/powerpoint/2010/main" val="3464974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0FC24-E0C0-B237-292F-B7732D3E8D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3BE0408-7AEA-5DD7-05F1-F86CDF6A25FC}"/>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863D3836-124B-5B1B-4F71-AC1459105BE3}"/>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Tips to Keep Interviews on Track</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Begin with a </a:t>
            </a:r>
            <a:r>
              <a:rPr lang="en-US" sz="2000" b="1" dirty="0">
                <a:solidFill>
                  <a:schemeClr val="accent1">
                    <a:lumMod val="75000"/>
                  </a:schemeClr>
                </a:solidFill>
                <a:latin typeface="Helvetica LT Std Light"/>
                <a:cs typeface="Arial"/>
              </a:rPr>
              <a:t>scope statement</a:t>
            </a:r>
            <a:r>
              <a:rPr lang="en-US" sz="2000" dirty="0">
                <a:solidFill>
                  <a:schemeClr val="accent1">
                    <a:lumMod val="75000"/>
                  </a:schemeClr>
                </a:solidFill>
                <a:latin typeface="Helvetica LT Std Light"/>
                <a:cs typeface="Arial"/>
              </a:rPr>
              <a:t> </a:t>
            </a:r>
            <a:r>
              <a:rPr lang="en-US" sz="2000" dirty="0">
                <a:solidFill>
                  <a:schemeClr val="accent1">
                    <a:lumMod val="75000"/>
                  </a:schemeClr>
                </a:solidFill>
                <a:latin typeface="Helvetica LT Std Light"/>
                <a:cs typeface="Arial"/>
                <a:sym typeface="Wingdings" panose="05000000000000000000" pitchFamily="2" charset="2"/>
              </a:rPr>
              <a:t> “Today we’re focused on X.”</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sym typeface="Wingdings" panose="05000000000000000000" pitchFamily="2" charset="2"/>
              </a:rPr>
              <a:t>Politely redirect when the witness veers off topic  “Thanks for that context—let’s go back to the night of the event.”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sym typeface="Wingdings" panose="05000000000000000000" pitchFamily="2" charset="2"/>
              </a:rPr>
              <a:t>Use funnel questions (start broad, then narrow)</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Ask one question at a time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Repeat or summarize long responses </a:t>
            </a:r>
            <a:r>
              <a:rPr lang="en-US" sz="2000" dirty="0">
                <a:solidFill>
                  <a:schemeClr val="accent1">
                    <a:lumMod val="75000"/>
                  </a:schemeClr>
                </a:solidFill>
                <a:latin typeface="Helvetica LT Std Light"/>
                <a:cs typeface="Arial"/>
                <a:sym typeface="Wingdings" panose="05000000000000000000" pitchFamily="2" charset="2"/>
              </a:rPr>
              <a:t> “So just to confirm, you said . .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sym typeface="Wingdings" panose="05000000000000000000" pitchFamily="2" charset="2"/>
              </a:rPr>
              <a:t>Use a </a:t>
            </a:r>
            <a:r>
              <a:rPr lang="en-US" sz="2000" b="1" dirty="0">
                <a:solidFill>
                  <a:schemeClr val="accent1">
                    <a:lumMod val="75000"/>
                  </a:schemeClr>
                </a:solidFill>
                <a:latin typeface="Helvetica LT Std Light"/>
                <a:cs typeface="Arial"/>
                <a:sym typeface="Wingdings" panose="05000000000000000000" pitchFamily="2" charset="2"/>
              </a:rPr>
              <a:t>parking lot</a:t>
            </a:r>
            <a:r>
              <a:rPr lang="en-US" sz="2000" dirty="0">
                <a:solidFill>
                  <a:schemeClr val="accent1">
                    <a:lumMod val="75000"/>
                  </a:schemeClr>
                </a:solidFill>
                <a:latin typeface="Helvetica LT Std Light"/>
                <a:cs typeface="Arial"/>
                <a:sym typeface="Wingdings" panose="05000000000000000000" pitchFamily="2" charset="2"/>
              </a:rPr>
              <a:t>  “We may come back to that later if needed.”</a:t>
            </a:r>
            <a:endParaRPr lang="en-US" sz="20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1685154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285C-7186-1060-4874-304D234369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6540DC0-B220-31C2-0DBA-CA7A118B2DFD}"/>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F953EAF1-C5C4-BBFF-9CDC-9056339E2B7F}"/>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Potential Advantages of a Two-Person Interview Team</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One person may lead the questioning while the other takes notes.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lead interviewer can focus on listening and follow-up questions.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note-taker can identify issues requiring clarification.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Two-person teams may assist with pacing, transitions, and accurate documentation.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College should use a consistent and sustainable approach based on available resources.</a:t>
            </a:r>
          </a:p>
        </p:txBody>
      </p:sp>
    </p:spTree>
    <p:extLst>
      <p:ext uri="{BB962C8B-B14F-4D97-AF65-F5344CB8AC3E}">
        <p14:creationId xmlns:p14="http://schemas.microsoft.com/office/powerpoint/2010/main" val="684027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CCF6C-D212-62DE-913A-8C826FAC366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C0E80BA-FC5A-105E-5CC5-63A8C9C60C81}"/>
              </a:ext>
            </a:extLst>
          </p:cNvPr>
          <p:cNvSpPr>
            <a:spLocks noGrp="1"/>
          </p:cNvSpPr>
          <p:nvPr>
            <p:ph type="title"/>
          </p:nvPr>
        </p:nvSpPr>
        <p:spPr>
          <a:xfrm>
            <a:off x="327850" y="204465"/>
            <a:ext cx="8515350" cy="611419"/>
          </a:xfrm>
        </p:spPr>
        <p:txBody>
          <a:bodyPr>
            <a:normAutofit/>
          </a:bodyPr>
          <a:lstStyle/>
          <a:p>
            <a:r>
              <a:rPr lang="en-US" sz="3600" dirty="0"/>
              <a:t>Exercise – The Rambling Witness</a:t>
            </a:r>
          </a:p>
        </p:txBody>
      </p:sp>
      <p:sp>
        <p:nvSpPr>
          <p:cNvPr id="10" name="Text Placeholder 5">
            <a:extLst>
              <a:ext uri="{FF2B5EF4-FFF2-40B4-BE49-F238E27FC236}">
                <a16:creationId xmlns:a16="http://schemas.microsoft.com/office/drawing/2014/main" id="{68D9EB81-BEAD-1743-2D1C-4DF8083ADFD7}"/>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 this role-play scenario, an Investigator is interviewing a student (Len) who was present at a residence hall social event where an incident allegedly occurred. The Interviewer is trying to determine whether Len observed any inappropriate or unwanted physical contact between two other students during the event.</a:t>
            </a:r>
          </a:p>
        </p:txBody>
      </p:sp>
    </p:spTree>
    <p:extLst>
      <p:ext uri="{BB962C8B-B14F-4D97-AF65-F5344CB8AC3E}">
        <p14:creationId xmlns:p14="http://schemas.microsoft.com/office/powerpoint/2010/main" val="78962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AB32F-7E68-3BD7-50FD-AE0319A095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64D230-230C-8E0F-301B-CBB8E6F662DB}"/>
              </a:ext>
            </a:extLst>
          </p:cNvPr>
          <p:cNvSpPr>
            <a:spLocks noGrp="1"/>
          </p:cNvSpPr>
          <p:nvPr>
            <p:ph type="title"/>
          </p:nvPr>
        </p:nvSpPr>
        <p:spPr>
          <a:xfrm>
            <a:off x="327850" y="204465"/>
            <a:ext cx="8515350" cy="611419"/>
          </a:xfrm>
        </p:spPr>
        <p:txBody>
          <a:bodyPr>
            <a:normAutofit/>
          </a:bodyPr>
          <a:lstStyle/>
          <a:p>
            <a:r>
              <a:rPr lang="en-US" sz="3600" dirty="0"/>
              <a:t>Exercise – The Rambling Witness</a:t>
            </a:r>
          </a:p>
        </p:txBody>
      </p:sp>
      <p:sp>
        <p:nvSpPr>
          <p:cNvPr id="10" name="Text Placeholder 5">
            <a:extLst>
              <a:ext uri="{FF2B5EF4-FFF2-40B4-BE49-F238E27FC236}">
                <a16:creationId xmlns:a16="http://schemas.microsoft.com/office/drawing/2014/main" id="{E5FC75EB-B822-8507-09E8-4F01EAEE4B64}"/>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One person will be the witness (Len) and the other will be the Investigator.</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Use the script on your handout. The Investigator’s job is to politely but firmly redirect Len back to the focus of the interview.</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After 2-3 minutes, switch roles. Each person should try redirecting at least once.</a:t>
            </a:r>
          </a:p>
        </p:txBody>
      </p:sp>
    </p:spTree>
    <p:extLst>
      <p:ext uri="{BB962C8B-B14F-4D97-AF65-F5344CB8AC3E}">
        <p14:creationId xmlns:p14="http://schemas.microsoft.com/office/powerpoint/2010/main" val="1311444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4C598-EFDB-FAFE-4140-75D223AA98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E57C2DC-CC20-F536-DDE4-1F4749B2C530}"/>
              </a:ext>
            </a:extLst>
          </p:cNvPr>
          <p:cNvSpPr>
            <a:spLocks noGrp="1"/>
          </p:cNvSpPr>
          <p:nvPr>
            <p:ph type="title"/>
          </p:nvPr>
        </p:nvSpPr>
        <p:spPr>
          <a:xfrm>
            <a:off x="327850" y="204465"/>
            <a:ext cx="8515350" cy="611419"/>
          </a:xfrm>
        </p:spPr>
        <p:txBody>
          <a:bodyPr>
            <a:normAutofit/>
          </a:bodyPr>
          <a:lstStyle/>
          <a:p>
            <a:r>
              <a:rPr lang="en-US" sz="3600" dirty="0"/>
              <a:t>Exercise – The Rambling Witness</a:t>
            </a:r>
          </a:p>
        </p:txBody>
      </p:sp>
      <p:sp>
        <p:nvSpPr>
          <p:cNvPr id="10" name="Text Placeholder 5">
            <a:extLst>
              <a:ext uri="{FF2B5EF4-FFF2-40B4-BE49-F238E27FC236}">
                <a16:creationId xmlns:a16="http://schemas.microsoft.com/office/drawing/2014/main" id="{C42B12B5-C182-ECEC-8208-664C0D0E4958}"/>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Debrief Questions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What redirect phrasing worked well?</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Was it difficult to interrupt?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How did you keep control without shutting the witness down?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How might a note-taker help manage an interview like this?</a:t>
            </a:r>
          </a:p>
        </p:txBody>
      </p:sp>
    </p:spTree>
    <p:extLst>
      <p:ext uri="{BB962C8B-B14F-4D97-AF65-F5344CB8AC3E}">
        <p14:creationId xmlns:p14="http://schemas.microsoft.com/office/powerpoint/2010/main" val="51526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EEC33-8F60-006C-4923-F8B007B4F3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F3FCDA-1ECC-6554-4A21-92034773CBF4}"/>
              </a:ext>
            </a:extLst>
          </p:cNvPr>
          <p:cNvSpPr>
            <a:spLocks noGrp="1"/>
          </p:cNvSpPr>
          <p:nvPr>
            <p:ph type="title"/>
          </p:nvPr>
        </p:nvSpPr>
        <p:spPr>
          <a:xfrm>
            <a:off x="327850" y="204465"/>
            <a:ext cx="8515350" cy="611419"/>
          </a:xfrm>
        </p:spPr>
        <p:txBody>
          <a:bodyPr>
            <a:normAutofit/>
          </a:bodyPr>
          <a:lstStyle/>
          <a:p>
            <a:r>
              <a:rPr lang="en-US" sz="3600" dirty="0"/>
              <a:t>Conducting Interviews</a:t>
            </a:r>
          </a:p>
        </p:txBody>
      </p:sp>
      <p:sp>
        <p:nvSpPr>
          <p:cNvPr id="10" name="Text Placeholder 5">
            <a:extLst>
              <a:ext uri="{FF2B5EF4-FFF2-40B4-BE49-F238E27FC236}">
                <a16:creationId xmlns:a16="http://schemas.microsoft.com/office/drawing/2014/main" id="{CB38F080-1673-B54C-7122-03D8C671D989}"/>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After the interview</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Review and organize notes right away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Identify follow-up questions or items to request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Cross-reference other sources for consistency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Document any changes or clarifications shared after interview</a:t>
            </a:r>
          </a:p>
        </p:txBody>
      </p:sp>
    </p:spTree>
    <p:extLst>
      <p:ext uri="{BB962C8B-B14F-4D97-AF65-F5344CB8AC3E}">
        <p14:creationId xmlns:p14="http://schemas.microsoft.com/office/powerpoint/2010/main" val="3537847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65160-7819-C68C-B94C-2EFFF38959B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48F496-1415-993F-789C-21BCEEFEA440}"/>
              </a:ext>
            </a:extLst>
          </p:cNvPr>
          <p:cNvSpPr>
            <a:spLocks noGrp="1"/>
          </p:cNvSpPr>
          <p:nvPr>
            <p:ph type="title"/>
          </p:nvPr>
        </p:nvSpPr>
        <p:spPr>
          <a:xfrm>
            <a:off x="327850" y="204465"/>
            <a:ext cx="8515350" cy="611419"/>
          </a:xfrm>
        </p:spPr>
        <p:txBody>
          <a:bodyPr>
            <a:normAutofit/>
          </a:bodyPr>
          <a:lstStyle/>
          <a:p>
            <a:r>
              <a:rPr lang="en-US" sz="3600" dirty="0"/>
              <a:t>Determining Relevance</a:t>
            </a:r>
          </a:p>
        </p:txBody>
      </p:sp>
      <p:pic>
        <p:nvPicPr>
          <p:cNvPr id="6" name="Content Placeholder 5" descr="Labyrinth board game with holes">
            <a:extLst>
              <a:ext uri="{FF2B5EF4-FFF2-40B4-BE49-F238E27FC236}">
                <a16:creationId xmlns:a16="http://schemas.microsoft.com/office/drawing/2014/main" id="{8B61A7C5-590E-B06E-2A4D-1C75426D8DFE}"/>
              </a:ext>
            </a:extLst>
          </p:cNvPr>
          <p:cNvPicPr>
            <a:picLocks noGrp="1" noChangeAspect="1"/>
          </p:cNvPicPr>
          <p:nvPr>
            <p:ph idx="1"/>
          </p:nvPr>
        </p:nvPicPr>
        <p:blipFill>
          <a:blip r:embed="rId3"/>
          <a:srcRect/>
          <a:stretch/>
        </p:blipFill>
        <p:spPr>
          <a:xfrm>
            <a:off x="628650" y="1275347"/>
            <a:ext cx="7886700" cy="4872789"/>
          </a:xfrm>
        </p:spPr>
      </p:pic>
    </p:spTree>
    <p:extLst>
      <p:ext uri="{BB962C8B-B14F-4D97-AF65-F5344CB8AC3E}">
        <p14:creationId xmlns:p14="http://schemas.microsoft.com/office/powerpoint/2010/main" val="1440027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37CE6-9B2C-A022-9582-0C2F01DB40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07C859-A0AE-9675-73F4-C6916CAFDDC5}"/>
              </a:ext>
            </a:extLst>
          </p:cNvPr>
          <p:cNvSpPr>
            <a:spLocks noGrp="1"/>
          </p:cNvSpPr>
          <p:nvPr>
            <p:ph type="title"/>
          </p:nvPr>
        </p:nvSpPr>
        <p:spPr>
          <a:xfrm>
            <a:off x="327850" y="204465"/>
            <a:ext cx="8515350" cy="611419"/>
          </a:xfrm>
        </p:spPr>
        <p:txBody>
          <a:bodyPr>
            <a:normAutofit/>
          </a:bodyPr>
          <a:lstStyle/>
          <a:p>
            <a:r>
              <a:rPr lang="en-US" sz="3600" dirty="0"/>
              <a:t>Determining Relevance</a:t>
            </a:r>
          </a:p>
        </p:txBody>
      </p:sp>
      <p:sp>
        <p:nvSpPr>
          <p:cNvPr id="10" name="Text Placeholder 5">
            <a:extLst>
              <a:ext uri="{FF2B5EF4-FFF2-40B4-BE49-F238E27FC236}">
                <a16:creationId xmlns:a16="http://schemas.microsoft.com/office/drawing/2014/main" id="{A1514247-6ACD-0BBA-46F7-036C26AE48FA}"/>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Relevance = tendency to make a fact of consequence to an allegation more or less probable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Apply policy definitions (not your intuition) as your filter</a:t>
            </a:r>
            <a:endParaRPr lang="en-US" sz="20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2801108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FEACE-D1DF-15BD-BF0A-550CF5904A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7F1330-64EE-B4DD-1DF9-DDAFB4EABFA4}"/>
              </a:ext>
            </a:extLst>
          </p:cNvPr>
          <p:cNvSpPr>
            <a:spLocks noGrp="1"/>
          </p:cNvSpPr>
          <p:nvPr>
            <p:ph type="title"/>
          </p:nvPr>
        </p:nvSpPr>
        <p:spPr>
          <a:xfrm>
            <a:off x="327850" y="204465"/>
            <a:ext cx="8515350" cy="611419"/>
          </a:xfrm>
        </p:spPr>
        <p:txBody>
          <a:bodyPr>
            <a:normAutofit/>
          </a:bodyPr>
          <a:lstStyle/>
          <a:p>
            <a:r>
              <a:rPr lang="en-US" sz="3600" dirty="0"/>
              <a:t>Relevance – Rape Shield Protections</a:t>
            </a:r>
          </a:p>
        </p:txBody>
      </p:sp>
      <p:sp>
        <p:nvSpPr>
          <p:cNvPr id="10" name="Text Placeholder 5">
            <a:extLst>
              <a:ext uri="{FF2B5EF4-FFF2-40B4-BE49-F238E27FC236}">
                <a16:creationId xmlns:a16="http://schemas.microsoft.com/office/drawing/2014/main" id="{BDBA99D8-75F7-173D-B023-5BC61E8458F7}"/>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2020 Title IX Regulations prohibit questions and evidence about a complainant’s prior sexual behavior or sexual predisposition, </a:t>
            </a:r>
            <a:r>
              <a:rPr lang="en-US" sz="2400" u="sng" dirty="0">
                <a:solidFill>
                  <a:schemeClr val="accent1">
                    <a:lumMod val="75000"/>
                  </a:schemeClr>
                </a:solidFill>
                <a:latin typeface="Helvetica LT Std Light"/>
                <a:cs typeface="Arial"/>
              </a:rPr>
              <a:t>unless</a:t>
            </a:r>
            <a:r>
              <a:rPr lang="en-US" sz="2400" dirty="0">
                <a:solidFill>
                  <a:schemeClr val="accent1">
                    <a:lumMod val="75000"/>
                  </a:schemeClr>
                </a:solidFill>
                <a:latin typeface="Helvetica LT Std Light"/>
                <a:cs typeface="Arial"/>
              </a:rPr>
              <a: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Evidence is offered to prove someone other than the respondent committed the alleged conduct; or</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Evidence relates to the complainant’s prior sexual behavior with the respondent and is offered to prove consent.</a:t>
            </a:r>
          </a:p>
        </p:txBody>
      </p:sp>
    </p:spTree>
    <p:extLst>
      <p:ext uri="{BB962C8B-B14F-4D97-AF65-F5344CB8AC3E}">
        <p14:creationId xmlns:p14="http://schemas.microsoft.com/office/powerpoint/2010/main" val="2143666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E592C-0CCA-26C5-F49B-801483EA2F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5CA363-3028-E4EC-279F-54CC24184859}"/>
              </a:ext>
            </a:extLst>
          </p:cNvPr>
          <p:cNvSpPr>
            <a:spLocks noGrp="1"/>
          </p:cNvSpPr>
          <p:nvPr>
            <p:ph type="title"/>
          </p:nvPr>
        </p:nvSpPr>
        <p:spPr>
          <a:xfrm>
            <a:off x="327850" y="204465"/>
            <a:ext cx="8515350" cy="611419"/>
          </a:xfrm>
        </p:spPr>
        <p:txBody>
          <a:bodyPr>
            <a:normAutofit/>
          </a:bodyPr>
          <a:lstStyle/>
          <a:p>
            <a:r>
              <a:rPr lang="en-US" sz="3600" dirty="0"/>
              <a:t>Relevance – Consent</a:t>
            </a:r>
          </a:p>
        </p:txBody>
      </p:sp>
      <p:sp>
        <p:nvSpPr>
          <p:cNvPr id="10" name="Text Placeholder 5">
            <a:extLst>
              <a:ext uri="{FF2B5EF4-FFF2-40B4-BE49-F238E27FC236}">
                <a16:creationId xmlns:a16="http://schemas.microsoft.com/office/drawing/2014/main" id="{5B6E0604-6991-A0B8-B5FF-B65AD433A9E6}"/>
              </a:ext>
            </a:extLst>
          </p:cNvPr>
          <p:cNvSpPr>
            <a:spLocks noGrp="1"/>
          </p:cNvSpPr>
          <p:nvPr>
            <p:ph idx="1"/>
          </p:nvPr>
        </p:nvSpPr>
        <p:spPr>
          <a:xfrm>
            <a:off x="628650" y="1159106"/>
            <a:ext cx="7886700" cy="4796526"/>
          </a:xfrm>
        </p:spPr>
        <p:txBody>
          <a:bodyPr vert="horz" lIns="0" tIns="0" rIns="0" bIns="0" anchor="t">
            <a:normAutofit fontScale="925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When determining whether consent was present, consider whether a reasonable person in the same circumstances should have known whether the other party could or could not consent to the sexual activity.</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Consent is not present when an individual lacks capacity under the College’s policy, including because of age, physical condition, or a disability that impairs the individual’s ability to give consent. Investigators should apply the policy language and consult the Title IX Coordinator or counsel when age-related legal issues arise.</a:t>
            </a:r>
          </a:p>
        </p:txBody>
      </p:sp>
    </p:spTree>
    <p:extLst>
      <p:ext uri="{BB962C8B-B14F-4D97-AF65-F5344CB8AC3E}">
        <p14:creationId xmlns:p14="http://schemas.microsoft.com/office/powerpoint/2010/main" val="2359657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D010E-EBA5-971E-E788-61FFD23702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1485C3-E375-2713-6C7A-9671F6757979}"/>
              </a:ext>
            </a:extLst>
          </p:cNvPr>
          <p:cNvSpPr>
            <a:spLocks noGrp="1"/>
          </p:cNvSpPr>
          <p:nvPr>
            <p:ph type="title"/>
          </p:nvPr>
        </p:nvSpPr>
        <p:spPr>
          <a:xfrm>
            <a:off x="327850" y="204465"/>
            <a:ext cx="8515350" cy="611419"/>
          </a:xfrm>
        </p:spPr>
        <p:txBody>
          <a:bodyPr>
            <a:normAutofit/>
          </a:bodyPr>
          <a:lstStyle/>
          <a:p>
            <a:r>
              <a:rPr lang="en-US" sz="3600" dirty="0"/>
              <a:t>Relevance – Consent</a:t>
            </a:r>
          </a:p>
        </p:txBody>
      </p:sp>
      <p:sp>
        <p:nvSpPr>
          <p:cNvPr id="10" name="Text Placeholder 5">
            <a:extLst>
              <a:ext uri="{FF2B5EF4-FFF2-40B4-BE49-F238E27FC236}">
                <a16:creationId xmlns:a16="http://schemas.microsoft.com/office/drawing/2014/main" id="{16BBE9F4-4315-668E-030B-8A84A7E753E7}"/>
              </a:ext>
            </a:extLst>
          </p:cNvPr>
          <p:cNvSpPr>
            <a:spLocks noGrp="1"/>
          </p:cNvSpPr>
          <p:nvPr>
            <p:ph idx="1"/>
          </p:nvPr>
        </p:nvSpPr>
        <p:spPr>
          <a:xfrm>
            <a:off x="628650" y="1159106"/>
            <a:ext cx="7886700" cy="4796526"/>
          </a:xfrm>
        </p:spPr>
        <p:txBody>
          <a:bodyPr vert="horz" lIns="0" tIns="0" rIns="0" bIns="0" anchor="t">
            <a:normAutofit fontScale="700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KNOWING, ACTIVE, VOLUNTARY, PRESENT</a:t>
            </a:r>
          </a:p>
          <a:p>
            <a:pPr>
              <a:lnSpc>
                <a:spcPct val="150000"/>
              </a:lnSpc>
              <a:buClr>
                <a:schemeClr val="accent1">
                  <a:lumMod val="75000"/>
                </a:schemeClr>
              </a:buClr>
              <a:buFont typeface="Wingdings" panose="05000000000000000000" pitchFamily="2" charset="2"/>
              <a:buChar char="§"/>
            </a:pPr>
            <a:r>
              <a:rPr lang="en-US" sz="2400" b="1" u="sng" dirty="0">
                <a:solidFill>
                  <a:schemeClr val="accent1">
                    <a:lumMod val="75000"/>
                  </a:schemeClr>
                </a:solidFill>
                <a:latin typeface="Helvetica LT Std Light"/>
                <a:cs typeface="Arial"/>
              </a:rPr>
              <a:t>Knowing</a:t>
            </a:r>
            <a:r>
              <a:rPr lang="en-US" sz="2400" dirty="0">
                <a:solidFill>
                  <a:schemeClr val="accent1">
                    <a:lumMod val="75000"/>
                  </a:schemeClr>
                </a:solidFill>
                <a:latin typeface="Helvetica LT Std Light"/>
                <a:cs typeface="Arial"/>
              </a:rPr>
              <a:t>: Consent must demonstrate that all individuals are in a state of mind to understand, to be aware of, and to agree to the "who" (same partners), "what" (same acts), "where" (same location), "when" (same time), and "how" (the same way and under the same conditions) of sexual or intimate activity.</a:t>
            </a:r>
          </a:p>
          <a:p>
            <a:pPr>
              <a:lnSpc>
                <a:spcPct val="150000"/>
              </a:lnSpc>
              <a:buClr>
                <a:schemeClr val="accent1">
                  <a:lumMod val="75000"/>
                </a:schemeClr>
              </a:buClr>
              <a:buFont typeface="Wingdings" panose="05000000000000000000" pitchFamily="2" charset="2"/>
              <a:buChar char="§"/>
            </a:pPr>
            <a:r>
              <a:rPr lang="en-US" sz="2400" b="1" u="sng" dirty="0">
                <a:solidFill>
                  <a:schemeClr val="accent1">
                    <a:lumMod val="75000"/>
                  </a:schemeClr>
                </a:solidFill>
                <a:latin typeface="Helvetica LT Std Light"/>
                <a:cs typeface="Arial"/>
              </a:rPr>
              <a:t>Active</a:t>
            </a:r>
            <a:r>
              <a:rPr lang="en-US" sz="2400" dirty="0">
                <a:solidFill>
                  <a:schemeClr val="accent1">
                    <a:lumMod val="75000"/>
                  </a:schemeClr>
                </a:solidFill>
                <a:latin typeface="Helvetica LT Std Light"/>
                <a:cs typeface="Arial"/>
              </a:rPr>
              <a:t>: Consent must be communicated in clearly understandable words or actions that reveal one's expectations and agreement to engage in specific sexual or intimate activity.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Silence, passivity, submission, or lack of verbal or physical resistance should not, in and of itself, be understood as consent.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Consent cannot be inferred by an individual's manner of dress, the giving or acceptance of gifts, the extension or acceptance of an invitation to go to a private room or location, or going on a date.</a:t>
            </a:r>
          </a:p>
        </p:txBody>
      </p:sp>
    </p:spTree>
    <p:extLst>
      <p:ext uri="{BB962C8B-B14F-4D97-AF65-F5344CB8AC3E}">
        <p14:creationId xmlns:p14="http://schemas.microsoft.com/office/powerpoint/2010/main" val="1909057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E9EAF-EEED-BEAF-7EAD-E86D2C1EF3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5A15BE-5911-0349-FC30-E5C4FB775494}"/>
              </a:ext>
            </a:extLst>
          </p:cNvPr>
          <p:cNvSpPr>
            <a:spLocks noGrp="1"/>
          </p:cNvSpPr>
          <p:nvPr>
            <p:ph type="title"/>
          </p:nvPr>
        </p:nvSpPr>
        <p:spPr>
          <a:xfrm>
            <a:off x="327850" y="204465"/>
            <a:ext cx="8515350" cy="611419"/>
          </a:xfrm>
        </p:spPr>
        <p:txBody>
          <a:bodyPr>
            <a:normAutofit/>
          </a:bodyPr>
          <a:lstStyle/>
          <a:p>
            <a:r>
              <a:rPr lang="en-US" sz="3600" dirty="0"/>
              <a:t>Relevance – Consent</a:t>
            </a:r>
          </a:p>
        </p:txBody>
      </p:sp>
      <p:sp>
        <p:nvSpPr>
          <p:cNvPr id="10" name="Text Placeholder 5">
            <a:extLst>
              <a:ext uri="{FF2B5EF4-FFF2-40B4-BE49-F238E27FC236}">
                <a16:creationId xmlns:a16="http://schemas.microsoft.com/office/drawing/2014/main" id="{795F8030-A8CD-3647-E265-9698F28C862C}"/>
              </a:ext>
            </a:extLst>
          </p:cNvPr>
          <p:cNvSpPr>
            <a:spLocks noGrp="1"/>
          </p:cNvSpPr>
          <p:nvPr>
            <p:ph idx="1"/>
          </p:nvPr>
        </p:nvSpPr>
        <p:spPr>
          <a:xfrm>
            <a:off x="628650" y="1159106"/>
            <a:ext cx="7886700" cy="4796526"/>
          </a:xfrm>
        </p:spPr>
        <p:txBody>
          <a:bodyPr vert="horz" lIns="0" tIns="0" rIns="0" bIns="0" anchor="t">
            <a:normAutofit fontScale="700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KNOWING, ACTIVE, VOLUNTARY, PRESENT</a:t>
            </a:r>
          </a:p>
          <a:p>
            <a:pPr>
              <a:lnSpc>
                <a:spcPct val="150000"/>
              </a:lnSpc>
              <a:buClr>
                <a:schemeClr val="accent1">
                  <a:lumMod val="75000"/>
                </a:schemeClr>
              </a:buClr>
              <a:buFont typeface="Wingdings" panose="05000000000000000000" pitchFamily="2" charset="2"/>
              <a:buChar char="§"/>
            </a:pPr>
            <a:r>
              <a:rPr lang="en-US" sz="2400" b="1" u="sng" dirty="0">
                <a:solidFill>
                  <a:schemeClr val="accent1">
                    <a:lumMod val="75000"/>
                  </a:schemeClr>
                </a:solidFill>
                <a:latin typeface="Helvetica LT Std Light"/>
                <a:cs typeface="Arial"/>
              </a:rPr>
              <a:t>Voluntary</a:t>
            </a:r>
            <a:r>
              <a:rPr lang="en-US" sz="2400" dirty="0">
                <a:solidFill>
                  <a:schemeClr val="accent1">
                    <a:lumMod val="75000"/>
                  </a:schemeClr>
                </a:solidFill>
                <a:latin typeface="Helvetica LT Std Light"/>
                <a:cs typeface="Arial"/>
              </a:rPr>
              <a:t>: Consent must be freely given and cannot be the result of force (violence, physical restraint, or the presence of a weapon); threat or coercion (defined below); or fraud (misrepresentation or material omission about oneself or the present situation in order to gain permission for sexual or intimate activity).</a:t>
            </a:r>
          </a:p>
          <a:p>
            <a:pPr>
              <a:lnSpc>
                <a:spcPct val="150000"/>
              </a:lnSpc>
              <a:buClr>
                <a:schemeClr val="accent1">
                  <a:lumMod val="75000"/>
                </a:schemeClr>
              </a:buClr>
              <a:buFont typeface="Wingdings" panose="05000000000000000000" pitchFamily="2" charset="2"/>
              <a:buChar char="§"/>
            </a:pPr>
            <a:r>
              <a:rPr lang="en-US" sz="2400" b="1" u="sng" dirty="0">
                <a:solidFill>
                  <a:schemeClr val="accent1">
                    <a:lumMod val="75000"/>
                  </a:schemeClr>
                </a:solidFill>
                <a:latin typeface="Helvetica LT Std Light"/>
                <a:cs typeface="Arial"/>
              </a:rPr>
              <a:t>Present and ongoing</a:t>
            </a:r>
            <a:r>
              <a:rPr lang="en-US" sz="2400" dirty="0">
                <a:solidFill>
                  <a:schemeClr val="accent1">
                    <a:lumMod val="75000"/>
                  </a:schemeClr>
                </a:solidFill>
                <a:latin typeface="Helvetica LT Std Light"/>
                <a:cs typeface="Arial"/>
              </a:rPr>
              <a:t>: Consent must exist at the time of the sexual or intimate activity. Consent to previous sexual or intimate activity does not imply consent to later sexual or intimate acts; similarly, consent to one type of sexual or intimate activity does not imply consent to other sexual or intimate acts. Consent may also be withdrawn at any time by the person making known, by articulated word or concrete action, his or her intention to withdraw it, and thereupon, the sexual or intimate activity should immediately cease.</a:t>
            </a:r>
          </a:p>
          <a:p>
            <a:pPr>
              <a:lnSpc>
                <a:spcPct val="150000"/>
              </a:lnSpc>
              <a:buClr>
                <a:schemeClr val="accent1">
                  <a:lumMod val="75000"/>
                </a:schemeClr>
              </a:buClr>
              <a:buFont typeface="Wingdings" panose="05000000000000000000" pitchFamily="2" charset="2"/>
              <a:buChar char="§"/>
            </a:pPr>
            <a:endParaRPr lang="en-US" sz="24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3719121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F8CA9-0155-F4F0-6794-BE17FD1EE0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E2BA0A-7A4D-779B-B4C8-2E558F1F72D4}"/>
              </a:ext>
            </a:extLst>
          </p:cNvPr>
          <p:cNvSpPr>
            <a:spLocks noGrp="1"/>
          </p:cNvSpPr>
          <p:nvPr>
            <p:ph type="title"/>
          </p:nvPr>
        </p:nvSpPr>
        <p:spPr>
          <a:xfrm>
            <a:off x="327850" y="204465"/>
            <a:ext cx="8515350" cy="611419"/>
          </a:xfrm>
        </p:spPr>
        <p:txBody>
          <a:bodyPr>
            <a:normAutofit/>
          </a:bodyPr>
          <a:lstStyle/>
          <a:p>
            <a:r>
              <a:rPr lang="en-US" sz="3600" dirty="0"/>
              <a:t>Consent and Incapacitation</a:t>
            </a:r>
          </a:p>
        </p:txBody>
      </p:sp>
      <p:sp>
        <p:nvSpPr>
          <p:cNvPr id="10" name="Text Placeholder 5">
            <a:extLst>
              <a:ext uri="{FF2B5EF4-FFF2-40B4-BE49-F238E27FC236}">
                <a16:creationId xmlns:a16="http://schemas.microsoft.com/office/drawing/2014/main" id="{B8E49350-BA0F-27D7-E424-4A90AEB53AB2}"/>
              </a:ext>
            </a:extLst>
          </p:cNvPr>
          <p:cNvSpPr>
            <a:spLocks noGrp="1"/>
          </p:cNvSpPr>
          <p:nvPr>
            <p:ph idx="1"/>
          </p:nvPr>
        </p:nvSpPr>
        <p:spPr>
          <a:xfrm>
            <a:off x="628650" y="1159106"/>
            <a:ext cx="7886700" cy="4796526"/>
          </a:xfrm>
        </p:spPr>
        <p:txBody>
          <a:bodyPr vert="horz" lIns="0" tIns="0" rIns="0" bIns="0" anchor="t">
            <a:normAutofit fontScale="85000" lnSpcReduction="10000"/>
          </a:bodyPr>
          <a:lstStyle/>
          <a:p>
            <a:pPr>
              <a:lnSpc>
                <a:spcPct val="150000"/>
              </a:lnSpc>
              <a:buClr>
                <a:schemeClr val="accent1">
                  <a:lumMod val="75000"/>
                </a:schemeClr>
              </a:buClr>
              <a:buFont typeface="Wingdings" panose="05000000000000000000" pitchFamily="2" charset="2"/>
              <a:buChar char="§"/>
            </a:pPr>
            <a:r>
              <a:rPr lang="en-US" dirty="0">
                <a:solidFill>
                  <a:schemeClr val="accent1">
                    <a:lumMod val="75000"/>
                  </a:schemeClr>
                </a:solidFill>
                <a:latin typeface="Helvetica LT Std Light"/>
                <a:cs typeface="Arial"/>
              </a:rPr>
              <a:t>Incapacitation:</a:t>
            </a:r>
          </a:p>
          <a:p>
            <a:pPr marL="971550" lvl="1" indent="-514350">
              <a:lnSpc>
                <a:spcPct val="150000"/>
              </a:lnSpc>
              <a:buClr>
                <a:schemeClr val="accent1">
                  <a:lumMod val="75000"/>
                </a:schemeClr>
              </a:buClr>
              <a:buFont typeface="+mj-lt"/>
              <a:buAutoNum type="romanLcPeriod"/>
            </a:pPr>
            <a:r>
              <a:rPr lang="en-US" dirty="0">
                <a:solidFill>
                  <a:schemeClr val="accent1">
                    <a:lumMod val="75000"/>
                  </a:schemeClr>
                </a:solidFill>
                <a:latin typeface="Helvetica LT Std Light"/>
                <a:cs typeface="Arial"/>
              </a:rPr>
              <a:t>The inability to understand the nature of the activity or to give knowing consent;</a:t>
            </a:r>
          </a:p>
          <a:p>
            <a:pPr marL="971550" lvl="1" indent="-514350">
              <a:lnSpc>
                <a:spcPct val="150000"/>
              </a:lnSpc>
              <a:buClr>
                <a:schemeClr val="accent1">
                  <a:lumMod val="75000"/>
                </a:schemeClr>
              </a:buClr>
              <a:buFont typeface="+mj-lt"/>
              <a:buAutoNum type="romanLcPeriod"/>
            </a:pPr>
            <a:r>
              <a:rPr lang="en-US" sz="2400" dirty="0">
                <a:solidFill>
                  <a:schemeClr val="accent1">
                    <a:lumMod val="75000"/>
                  </a:schemeClr>
                </a:solidFill>
                <a:latin typeface="Helvetica LT Std Light"/>
                <a:cs typeface="Arial"/>
              </a:rPr>
              <a:t>The inability to understand the "who, what, when, where, and how" of a situation;</a:t>
            </a:r>
          </a:p>
          <a:p>
            <a:pPr marL="971550" lvl="1" indent="-514350">
              <a:lnSpc>
                <a:spcPct val="150000"/>
              </a:lnSpc>
              <a:buClr>
                <a:schemeClr val="accent1">
                  <a:lumMod val="75000"/>
                </a:schemeClr>
              </a:buClr>
              <a:buFont typeface="+mj-lt"/>
              <a:buAutoNum type="romanLcPeriod"/>
            </a:pPr>
            <a:r>
              <a:rPr lang="en-US" sz="2400" dirty="0">
                <a:solidFill>
                  <a:schemeClr val="accent1">
                    <a:lumMod val="75000"/>
                  </a:schemeClr>
                </a:solidFill>
                <a:latin typeface="Helvetica LT Std Light"/>
                <a:cs typeface="Arial"/>
              </a:rPr>
              <a:t>When a person is sufficiently intoxicated, high, intellectually disabled or the like such that the person is not capable of understanding and appreciating what is happening; or</a:t>
            </a:r>
          </a:p>
          <a:p>
            <a:pPr marL="971550" lvl="1" indent="-514350">
              <a:lnSpc>
                <a:spcPct val="150000"/>
              </a:lnSpc>
              <a:buClr>
                <a:schemeClr val="accent1">
                  <a:lumMod val="75000"/>
                </a:schemeClr>
              </a:buClr>
              <a:buFont typeface="+mj-lt"/>
              <a:buAutoNum type="romanLcPeriod"/>
            </a:pPr>
            <a:r>
              <a:rPr lang="en-US" sz="2400" dirty="0">
                <a:solidFill>
                  <a:schemeClr val="accent1">
                    <a:lumMod val="75000"/>
                  </a:schemeClr>
                </a:solidFill>
                <a:latin typeface="Helvetica LT Std Light"/>
                <a:cs typeface="Arial"/>
              </a:rPr>
              <a:t>The legal inability to give effective consent because of age or being declared incompetent.</a:t>
            </a:r>
          </a:p>
        </p:txBody>
      </p:sp>
    </p:spTree>
    <p:extLst>
      <p:ext uri="{BB962C8B-B14F-4D97-AF65-F5344CB8AC3E}">
        <p14:creationId xmlns:p14="http://schemas.microsoft.com/office/powerpoint/2010/main" val="41204391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65B22-8806-3F9D-6EF9-11AD482695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589199-92B0-21EA-3FAE-0BFD4B8CE6AB}"/>
              </a:ext>
            </a:extLst>
          </p:cNvPr>
          <p:cNvSpPr>
            <a:spLocks noGrp="1"/>
          </p:cNvSpPr>
          <p:nvPr>
            <p:ph type="title"/>
          </p:nvPr>
        </p:nvSpPr>
        <p:spPr>
          <a:xfrm>
            <a:off x="327850" y="204465"/>
            <a:ext cx="8515350" cy="611419"/>
          </a:xfrm>
        </p:spPr>
        <p:txBody>
          <a:bodyPr>
            <a:normAutofit/>
          </a:bodyPr>
          <a:lstStyle/>
          <a:p>
            <a:r>
              <a:rPr lang="en-US" sz="3600" dirty="0"/>
              <a:t>Consent and Incapacitation</a:t>
            </a:r>
          </a:p>
        </p:txBody>
      </p:sp>
      <p:sp>
        <p:nvSpPr>
          <p:cNvPr id="10" name="Text Placeholder 5">
            <a:extLst>
              <a:ext uri="{FF2B5EF4-FFF2-40B4-BE49-F238E27FC236}">
                <a16:creationId xmlns:a16="http://schemas.microsoft.com/office/drawing/2014/main" id="{67277256-9DC9-60AC-93CA-A9F4A887FAD7}"/>
              </a:ext>
            </a:extLst>
          </p:cNvPr>
          <p:cNvSpPr>
            <a:spLocks noGrp="1"/>
          </p:cNvSpPr>
          <p:nvPr>
            <p:ph idx="1"/>
          </p:nvPr>
        </p:nvSpPr>
        <p:spPr>
          <a:xfrm>
            <a:off x="628650" y="1159106"/>
            <a:ext cx="7886700" cy="4796526"/>
          </a:xfrm>
        </p:spPr>
        <p:txBody>
          <a:bodyPr vert="horz" lIns="0" tIns="0" rIns="0" bIns="0" anchor="t">
            <a:normAutofit fontScale="775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Assess whether the respondent knew or should have known that the complainant was incapacitated and unable to give affirmative consent.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Signs of possible incapacitation: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Slurred or incomprehensible speech</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Unsteady Gait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Combativeness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Emotional Volatility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Vomiting</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Incontinence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No single sign necessarily establishes incapacitation. Consider the totality of the circumstances and what the respondent knew or reasonably should have known.</a:t>
            </a:r>
          </a:p>
          <a:p>
            <a:pPr>
              <a:lnSpc>
                <a:spcPct val="150000"/>
              </a:lnSpc>
              <a:buClr>
                <a:schemeClr val="accent1">
                  <a:lumMod val="75000"/>
                </a:schemeClr>
              </a:buClr>
              <a:buFont typeface="Wingdings" panose="05000000000000000000" pitchFamily="2" charset="2"/>
              <a:buChar char="§"/>
            </a:pPr>
            <a:endParaRPr lang="en-US" sz="24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582794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ECFB0-6E5B-0954-23A3-8D707B5DD8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8211B8-D657-190D-40F1-C732987FEB71}"/>
              </a:ext>
            </a:extLst>
          </p:cNvPr>
          <p:cNvSpPr>
            <a:spLocks noGrp="1"/>
          </p:cNvSpPr>
          <p:nvPr>
            <p:ph type="title"/>
          </p:nvPr>
        </p:nvSpPr>
        <p:spPr>
          <a:xfrm>
            <a:off x="327850" y="204465"/>
            <a:ext cx="8515350" cy="611419"/>
          </a:xfrm>
        </p:spPr>
        <p:txBody>
          <a:bodyPr>
            <a:normAutofit/>
          </a:bodyPr>
          <a:lstStyle/>
          <a:p>
            <a:r>
              <a:rPr lang="en-US" sz="3600" dirty="0"/>
              <a:t>Analyzing Consent – General Factors</a:t>
            </a:r>
          </a:p>
        </p:txBody>
      </p:sp>
      <p:sp>
        <p:nvSpPr>
          <p:cNvPr id="10" name="Text Placeholder 5">
            <a:extLst>
              <a:ext uri="{FF2B5EF4-FFF2-40B4-BE49-F238E27FC236}">
                <a16:creationId xmlns:a16="http://schemas.microsoft.com/office/drawing/2014/main" id="{16D78EAA-4899-A16F-6790-D962EA3C4A59}"/>
              </a:ext>
            </a:extLst>
          </p:cNvPr>
          <p:cNvSpPr>
            <a:spLocks noGrp="1"/>
          </p:cNvSpPr>
          <p:nvPr>
            <p:ph idx="1"/>
          </p:nvPr>
        </p:nvSpPr>
        <p:spPr>
          <a:xfrm>
            <a:off x="628650" y="1159106"/>
            <a:ext cx="7886700" cy="4796526"/>
          </a:xfrm>
        </p:spPr>
        <p:txBody>
          <a:bodyPr vert="horz" lIns="0" tIns="0" rIns="0" bIns="0" anchor="t">
            <a:normAutofit fontScale="850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The following factors can aid in the determination: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How drunk was the complainant? The more intoxicated the complainant was, the less likely it is that they were capable of consenting.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Was the complainant conscious or unconscious? Did the complainant regain consciousness during the sexual assault? Did the complainant pass out? If so, what did the respondent do?</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Did the complainant black out or vomit?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Could the complainant speak? Was the complainant slurring? Was the complainant able to communicate coherently?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Was the complainant able to walk or did someone (in particular, the respondent) have to carry them? Did the complainant have to lean on someone?</a:t>
            </a:r>
          </a:p>
        </p:txBody>
      </p:sp>
      <p:pic>
        <p:nvPicPr>
          <p:cNvPr id="2" name="Picture 1">
            <a:extLst>
              <a:ext uri="{FF2B5EF4-FFF2-40B4-BE49-F238E27FC236}">
                <a16:creationId xmlns:a16="http://schemas.microsoft.com/office/drawing/2014/main" id="{D89BEF2F-B80C-CADE-841D-67D8A9D9F50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120171" y="5652254"/>
            <a:ext cx="2930707" cy="677682"/>
          </a:xfrm>
          <a:prstGeom prst="rect">
            <a:avLst/>
          </a:prstGeom>
        </p:spPr>
      </p:pic>
    </p:spTree>
    <p:extLst>
      <p:ext uri="{BB962C8B-B14F-4D97-AF65-F5344CB8AC3E}">
        <p14:creationId xmlns:p14="http://schemas.microsoft.com/office/powerpoint/2010/main" val="10713357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A3840-EAE2-E148-7872-09DFC748BF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9969A5-97F2-D4AE-ACF1-93E67A13FCB1}"/>
              </a:ext>
            </a:extLst>
          </p:cNvPr>
          <p:cNvSpPr>
            <a:spLocks noGrp="1"/>
          </p:cNvSpPr>
          <p:nvPr>
            <p:ph type="title"/>
          </p:nvPr>
        </p:nvSpPr>
        <p:spPr>
          <a:xfrm>
            <a:off x="327850" y="204465"/>
            <a:ext cx="8515350" cy="611419"/>
          </a:xfrm>
        </p:spPr>
        <p:txBody>
          <a:bodyPr>
            <a:normAutofit/>
          </a:bodyPr>
          <a:lstStyle/>
          <a:p>
            <a:r>
              <a:rPr lang="en-US" sz="3600" dirty="0"/>
              <a:t>Exercise – Jordan and Will</a:t>
            </a:r>
          </a:p>
        </p:txBody>
      </p:sp>
      <p:sp>
        <p:nvSpPr>
          <p:cNvPr id="10" name="Text Placeholder 5">
            <a:extLst>
              <a:ext uri="{FF2B5EF4-FFF2-40B4-BE49-F238E27FC236}">
                <a16:creationId xmlns:a16="http://schemas.microsoft.com/office/drawing/2014/main" id="{E6C7A45D-A9AE-CB87-A5E6-1254F26C9FDA}"/>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 student, Jordan, files a formal complaint alleging that a fellow student, Will, groped her at an off-campus party while both were drinking. Will claims that the touching was consensual and that both students were under the influence but fully aware of what was happening.</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On the next two slides, you will see excerpts from Jordan’s and Will’s interview transcripts. Write down whether each statement is “Relevant” or “Not Relevant.” Be prepared to explain your reasoning.</a:t>
            </a:r>
            <a:endParaRPr lang="en-US" sz="20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2249101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E5372-9A4B-87F9-1A50-9D1D150CD1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9A5D81C-B64E-FB12-0224-62D5F35B7BDB}"/>
              </a:ext>
            </a:extLst>
          </p:cNvPr>
          <p:cNvSpPr>
            <a:spLocks noGrp="1"/>
          </p:cNvSpPr>
          <p:nvPr>
            <p:ph type="title"/>
          </p:nvPr>
        </p:nvSpPr>
        <p:spPr>
          <a:xfrm>
            <a:off x="327850" y="204465"/>
            <a:ext cx="8515350" cy="611419"/>
          </a:xfrm>
        </p:spPr>
        <p:txBody>
          <a:bodyPr>
            <a:normAutofit/>
          </a:bodyPr>
          <a:lstStyle/>
          <a:p>
            <a:r>
              <a:rPr lang="en-US" sz="3600" dirty="0"/>
              <a:t>Exercise – Jordan and Will</a:t>
            </a:r>
          </a:p>
        </p:txBody>
      </p:sp>
      <p:sp>
        <p:nvSpPr>
          <p:cNvPr id="10" name="Text Placeholder 5">
            <a:extLst>
              <a:ext uri="{FF2B5EF4-FFF2-40B4-BE49-F238E27FC236}">
                <a16:creationId xmlns:a16="http://schemas.microsoft.com/office/drawing/2014/main" id="{E22C90FC-C2E2-3DC6-4B5E-11F741097F9A}"/>
              </a:ext>
            </a:extLst>
          </p:cNvPr>
          <p:cNvSpPr>
            <a:spLocks noGrp="1"/>
          </p:cNvSpPr>
          <p:nvPr>
            <p:ph idx="1"/>
          </p:nvPr>
        </p:nvSpPr>
        <p:spPr>
          <a:xfrm>
            <a:off x="628650" y="1159106"/>
            <a:ext cx="7886700" cy="4796526"/>
          </a:xfrm>
        </p:spPr>
        <p:txBody>
          <a:bodyPr vert="horz" lIns="0" tIns="0" rIns="0" bIns="0" anchor="t">
            <a:normAutofit fontScale="925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Excerpts from Jordan’s Interview</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 told Will not to touch me, but he grabbed my waist anyway.”</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 had at least three drinks and was starting to feel dizzy.”</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 had just broken up with my boyfriend the day before.”</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“Other people were around but weren’t paying attention.”</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“Will is known for hooking up with a lot of people.”</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“He put his hands under my shirt after I told him to stop.”</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“After that night, I had trouble focusing in class.”</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 used to think Will was kind of cute before this happened. I even gave him my number during freshman orientation.”</a:t>
            </a:r>
          </a:p>
        </p:txBody>
      </p:sp>
    </p:spTree>
    <p:extLst>
      <p:ext uri="{BB962C8B-B14F-4D97-AF65-F5344CB8AC3E}">
        <p14:creationId xmlns:p14="http://schemas.microsoft.com/office/powerpoint/2010/main" val="2084601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91B1A-2411-911B-FC43-62B90115FC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90FE90-2B28-BB2F-B372-835CB3A44833}"/>
              </a:ext>
            </a:extLst>
          </p:cNvPr>
          <p:cNvSpPr>
            <a:spLocks noGrp="1"/>
          </p:cNvSpPr>
          <p:nvPr>
            <p:ph type="title"/>
          </p:nvPr>
        </p:nvSpPr>
        <p:spPr>
          <a:xfrm>
            <a:off x="327850" y="204465"/>
            <a:ext cx="8515350" cy="611419"/>
          </a:xfrm>
        </p:spPr>
        <p:txBody>
          <a:bodyPr>
            <a:normAutofit/>
          </a:bodyPr>
          <a:lstStyle/>
          <a:p>
            <a:r>
              <a:rPr lang="en-US" sz="3600" dirty="0"/>
              <a:t>Exercise – Jordan and Will</a:t>
            </a:r>
          </a:p>
        </p:txBody>
      </p:sp>
      <p:sp>
        <p:nvSpPr>
          <p:cNvPr id="10" name="Text Placeholder 5">
            <a:extLst>
              <a:ext uri="{FF2B5EF4-FFF2-40B4-BE49-F238E27FC236}">
                <a16:creationId xmlns:a16="http://schemas.microsoft.com/office/drawing/2014/main" id="{48D2A1D2-C75F-B0FD-AD99-61F4A73D1BA6}"/>
              </a:ext>
            </a:extLst>
          </p:cNvPr>
          <p:cNvSpPr>
            <a:spLocks noGrp="1"/>
          </p:cNvSpPr>
          <p:nvPr>
            <p:ph idx="1"/>
          </p:nvPr>
        </p:nvSpPr>
        <p:spPr>
          <a:xfrm>
            <a:off x="628650" y="1159106"/>
            <a:ext cx="7886700" cy="4796526"/>
          </a:xfrm>
        </p:spPr>
        <p:txBody>
          <a:bodyPr vert="horz" lIns="0" tIns="0" rIns="0" bIns="0" anchor="t">
            <a:normAutofit fontScale="850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Excerpts from Will’s Interview</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“We were both flirting earlier in the night, and Jordan didn’t seem uncomfortable.”</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 didn’t hear her say no at any point.”</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 had about four beers, but I wasn’t drunk—I knew what was happening.”</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 saw Jordan arguing with one of her roommates before I came over.”</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“She was wearing this really tight shirt—I figured she was into me.”</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“We had danced together earlier and she put her hand on my shoulder.”</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“I didn’t think anything I did crossed a line.”</a:t>
            </a:r>
          </a:p>
          <a:p>
            <a:pPr marL="914400" lvl="1"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“She’s always so dramatic about stuff like this.”</a:t>
            </a:r>
          </a:p>
        </p:txBody>
      </p:sp>
    </p:spTree>
    <p:extLst>
      <p:ext uri="{BB962C8B-B14F-4D97-AF65-F5344CB8AC3E}">
        <p14:creationId xmlns:p14="http://schemas.microsoft.com/office/powerpoint/2010/main" val="1327044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FA4B0-FF76-9FF0-062A-0DC96214CA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AB587B-47D1-7CAB-A1E7-D071FD818473}"/>
              </a:ext>
            </a:extLst>
          </p:cNvPr>
          <p:cNvSpPr>
            <a:spLocks noGrp="1"/>
          </p:cNvSpPr>
          <p:nvPr>
            <p:ph type="title"/>
          </p:nvPr>
        </p:nvSpPr>
        <p:spPr>
          <a:xfrm>
            <a:off x="327850" y="204465"/>
            <a:ext cx="8515350" cy="611419"/>
          </a:xfrm>
        </p:spPr>
        <p:txBody>
          <a:bodyPr>
            <a:normAutofit/>
          </a:bodyPr>
          <a:lstStyle/>
          <a:p>
            <a:r>
              <a:rPr lang="en-US" sz="3600" dirty="0"/>
              <a:t>Exercise – Jordan and Will</a:t>
            </a:r>
          </a:p>
        </p:txBody>
      </p:sp>
      <p:sp>
        <p:nvSpPr>
          <p:cNvPr id="10" name="Text Placeholder 5">
            <a:extLst>
              <a:ext uri="{FF2B5EF4-FFF2-40B4-BE49-F238E27FC236}">
                <a16:creationId xmlns:a16="http://schemas.microsoft.com/office/drawing/2014/main" id="{D8D290EE-D6E1-5090-C0D9-A25DA1ACBF41}"/>
              </a:ext>
            </a:extLst>
          </p:cNvPr>
          <p:cNvSpPr>
            <a:spLocks noGrp="1"/>
          </p:cNvSpPr>
          <p:nvPr>
            <p:ph idx="1"/>
          </p:nvPr>
        </p:nvSpPr>
        <p:spPr>
          <a:xfrm>
            <a:off x="628650" y="1159106"/>
            <a:ext cx="7886700" cy="4796526"/>
          </a:xfrm>
        </p:spPr>
        <p:txBody>
          <a:bodyPr vert="horz" lIns="0" tIns="0" rIns="0" bIns="0" anchor="t">
            <a:normAutofit fontScale="925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Debrief Questions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Did any of Jordan’s or Will’s statements reflect common myths or biases about consent?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Looking at Will’s interview, how would you document statements like #5 (“She was wearing this really tight shirt—I figured she was into me.”) and #8 (“She’s always so dramatic about stuff like this.”), if at all?</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What is the difference between explaining behavior versus justifying it?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What strategies can you use when summarizing statements that seem judgmental or problematic?</a:t>
            </a:r>
          </a:p>
          <a:p>
            <a:pPr lvl="1">
              <a:lnSpc>
                <a:spcPct val="150000"/>
              </a:lnSpc>
              <a:buClr>
                <a:schemeClr val="accent1">
                  <a:lumMod val="75000"/>
                </a:schemeClr>
              </a:buClr>
              <a:buFont typeface="Wingdings" panose="05000000000000000000" pitchFamily="2" charset="2"/>
              <a:buChar char="§"/>
            </a:pPr>
            <a:endParaRPr lang="en-US" sz="16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1553409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B48D0-8D27-9EFF-31BA-5EE2519F92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784779-F17B-33BD-81C2-3EE92E573932}"/>
              </a:ext>
            </a:extLst>
          </p:cNvPr>
          <p:cNvSpPr>
            <a:spLocks noGrp="1"/>
          </p:cNvSpPr>
          <p:nvPr>
            <p:ph type="title"/>
          </p:nvPr>
        </p:nvSpPr>
        <p:spPr>
          <a:xfrm>
            <a:off x="327850" y="204465"/>
            <a:ext cx="8515350" cy="611419"/>
          </a:xfrm>
        </p:spPr>
        <p:txBody>
          <a:bodyPr>
            <a:normAutofit/>
          </a:bodyPr>
          <a:lstStyle/>
          <a:p>
            <a:r>
              <a:rPr lang="en-US" sz="3600" dirty="0"/>
              <a:t>Drafting the Report</a:t>
            </a:r>
          </a:p>
        </p:txBody>
      </p:sp>
      <p:pic>
        <p:nvPicPr>
          <p:cNvPr id="6" name="Content Placeholder 5" descr="Close up of person typing">
            <a:extLst>
              <a:ext uri="{FF2B5EF4-FFF2-40B4-BE49-F238E27FC236}">
                <a16:creationId xmlns:a16="http://schemas.microsoft.com/office/drawing/2014/main" id="{14CA0EA2-6476-6EC0-0EBB-4602D86FFFA0}"/>
              </a:ext>
            </a:extLst>
          </p:cNvPr>
          <p:cNvPicPr>
            <a:picLocks noGrp="1" noChangeAspect="1"/>
          </p:cNvPicPr>
          <p:nvPr>
            <p:ph idx="1"/>
          </p:nvPr>
        </p:nvPicPr>
        <p:blipFill>
          <a:blip r:embed="rId3"/>
          <a:srcRect/>
          <a:stretch/>
        </p:blipFill>
        <p:spPr>
          <a:xfrm>
            <a:off x="628650" y="1275347"/>
            <a:ext cx="7886700" cy="4872789"/>
          </a:xfrm>
        </p:spPr>
      </p:pic>
    </p:spTree>
    <p:extLst>
      <p:ext uri="{BB962C8B-B14F-4D97-AF65-F5344CB8AC3E}">
        <p14:creationId xmlns:p14="http://schemas.microsoft.com/office/powerpoint/2010/main" val="3096098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00453-01C9-FA5A-A730-EF5EB3E7EC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EFAC1D8-D0B6-ECAD-5D21-7A13D7FD0BF0}"/>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pic>
        <p:nvPicPr>
          <p:cNvPr id="6" name="Graphic 5" descr="Skeleton outline">
            <a:extLst>
              <a:ext uri="{FF2B5EF4-FFF2-40B4-BE49-F238E27FC236}">
                <a16:creationId xmlns:a16="http://schemas.microsoft.com/office/drawing/2014/main" id="{2B92AF9A-14DF-2539-A100-A57FD6F954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09238" y="1215190"/>
            <a:ext cx="5125524" cy="5125524"/>
          </a:xfrm>
          <a:prstGeom prst="rect">
            <a:avLst/>
          </a:prstGeom>
        </p:spPr>
      </p:pic>
      <p:sp>
        <p:nvSpPr>
          <p:cNvPr id="7" name="TextBox 6">
            <a:extLst>
              <a:ext uri="{FF2B5EF4-FFF2-40B4-BE49-F238E27FC236}">
                <a16:creationId xmlns:a16="http://schemas.microsoft.com/office/drawing/2014/main" id="{9821117F-4AEC-AD46-B47F-C64E6ECC9155}"/>
              </a:ext>
            </a:extLst>
          </p:cNvPr>
          <p:cNvSpPr txBox="1"/>
          <p:nvPr/>
        </p:nvSpPr>
        <p:spPr>
          <a:xfrm>
            <a:off x="5447961" y="1648327"/>
            <a:ext cx="2896755" cy="400110"/>
          </a:xfrm>
          <a:prstGeom prst="rect">
            <a:avLst/>
          </a:prstGeom>
          <a:noFill/>
        </p:spPr>
        <p:txBody>
          <a:bodyPr wrap="none" rtlCol="0">
            <a:spAutoFit/>
          </a:bodyPr>
          <a:lstStyle/>
          <a:p>
            <a:pPr algn="ctr"/>
            <a:r>
              <a:rPr lang="en-US" sz="2000" dirty="0">
                <a:solidFill>
                  <a:schemeClr val="accent1"/>
                </a:solidFill>
                <a:latin typeface="Helvetica LT Std Light" panose="020B0403020202020204" pitchFamily="34" charset="0"/>
              </a:rPr>
              <a:t>Summary of Allegations</a:t>
            </a:r>
          </a:p>
        </p:txBody>
      </p:sp>
      <p:sp>
        <p:nvSpPr>
          <p:cNvPr id="8" name="TextBox 7">
            <a:extLst>
              <a:ext uri="{FF2B5EF4-FFF2-40B4-BE49-F238E27FC236}">
                <a16:creationId xmlns:a16="http://schemas.microsoft.com/office/drawing/2014/main" id="{30A38EC0-0E5E-CA04-C3BF-8A4F4FE5E774}"/>
              </a:ext>
            </a:extLst>
          </p:cNvPr>
          <p:cNvSpPr txBox="1"/>
          <p:nvPr/>
        </p:nvSpPr>
        <p:spPr>
          <a:xfrm>
            <a:off x="414795" y="1312421"/>
            <a:ext cx="3188886" cy="400110"/>
          </a:xfrm>
          <a:prstGeom prst="rect">
            <a:avLst/>
          </a:prstGeom>
          <a:noFill/>
        </p:spPr>
        <p:txBody>
          <a:bodyPr wrap="none" rtlCol="0">
            <a:spAutoFit/>
          </a:bodyPr>
          <a:lstStyle/>
          <a:p>
            <a:pPr algn="ctr"/>
            <a:r>
              <a:rPr lang="en-US" sz="2000" dirty="0">
                <a:solidFill>
                  <a:schemeClr val="accent1"/>
                </a:solidFill>
                <a:latin typeface="Helvetica LT Std Light" panose="020B0403020202020204" pitchFamily="34" charset="0"/>
              </a:rPr>
              <a:t>Background on Complaint</a:t>
            </a:r>
          </a:p>
        </p:txBody>
      </p:sp>
      <p:sp>
        <p:nvSpPr>
          <p:cNvPr id="9" name="TextBox 8">
            <a:extLst>
              <a:ext uri="{FF2B5EF4-FFF2-40B4-BE49-F238E27FC236}">
                <a16:creationId xmlns:a16="http://schemas.microsoft.com/office/drawing/2014/main" id="{D9ED7BDE-84CD-4894-FD9E-A9858141FD22}"/>
              </a:ext>
            </a:extLst>
          </p:cNvPr>
          <p:cNvSpPr txBox="1"/>
          <p:nvPr/>
        </p:nvSpPr>
        <p:spPr>
          <a:xfrm>
            <a:off x="695417" y="2437720"/>
            <a:ext cx="2627642" cy="707886"/>
          </a:xfrm>
          <a:prstGeom prst="rect">
            <a:avLst/>
          </a:prstGeom>
          <a:noFill/>
        </p:spPr>
        <p:txBody>
          <a:bodyPr wrap="none" rtlCol="0">
            <a:spAutoFit/>
          </a:bodyPr>
          <a:lstStyle/>
          <a:p>
            <a:pPr algn="ctr"/>
            <a:r>
              <a:rPr lang="en-US" sz="2000" dirty="0">
                <a:solidFill>
                  <a:schemeClr val="accent1"/>
                </a:solidFill>
                <a:latin typeface="Helvetica LT Std Light" panose="020B0403020202020204" pitchFamily="34" charset="0"/>
              </a:rPr>
              <a:t>Applicable Policies &amp;</a:t>
            </a:r>
          </a:p>
          <a:p>
            <a:pPr algn="ctr"/>
            <a:r>
              <a:rPr lang="en-US" sz="2000" dirty="0">
                <a:solidFill>
                  <a:schemeClr val="accent1"/>
                </a:solidFill>
                <a:latin typeface="Helvetica LT Std Light" panose="020B0403020202020204" pitchFamily="34" charset="0"/>
              </a:rPr>
              <a:t>Definitions</a:t>
            </a:r>
          </a:p>
        </p:txBody>
      </p:sp>
      <p:sp>
        <p:nvSpPr>
          <p:cNvPr id="11" name="TextBox 10">
            <a:extLst>
              <a:ext uri="{FF2B5EF4-FFF2-40B4-BE49-F238E27FC236}">
                <a16:creationId xmlns:a16="http://schemas.microsoft.com/office/drawing/2014/main" id="{3EB59BE1-F873-3822-0DFB-72C468BA4813}"/>
              </a:ext>
            </a:extLst>
          </p:cNvPr>
          <p:cNvSpPr txBox="1"/>
          <p:nvPr/>
        </p:nvSpPr>
        <p:spPr>
          <a:xfrm>
            <a:off x="5966012" y="2868424"/>
            <a:ext cx="2666114" cy="400110"/>
          </a:xfrm>
          <a:prstGeom prst="rect">
            <a:avLst/>
          </a:prstGeom>
          <a:noFill/>
        </p:spPr>
        <p:txBody>
          <a:bodyPr wrap="none" rtlCol="0">
            <a:spAutoFit/>
          </a:bodyPr>
          <a:lstStyle/>
          <a:p>
            <a:pPr algn="ctr"/>
            <a:r>
              <a:rPr lang="en-US" sz="2000" dirty="0">
                <a:solidFill>
                  <a:schemeClr val="accent1"/>
                </a:solidFill>
                <a:latin typeface="Helvetica LT Std Light" panose="020B0403020202020204" pitchFamily="34" charset="0"/>
              </a:rPr>
              <a:t>Investigation Timeline</a:t>
            </a:r>
          </a:p>
        </p:txBody>
      </p:sp>
      <p:sp>
        <p:nvSpPr>
          <p:cNvPr id="12" name="TextBox 11">
            <a:extLst>
              <a:ext uri="{FF2B5EF4-FFF2-40B4-BE49-F238E27FC236}">
                <a16:creationId xmlns:a16="http://schemas.microsoft.com/office/drawing/2014/main" id="{472B71BA-7938-631E-1523-21D78A544BE7}"/>
              </a:ext>
            </a:extLst>
          </p:cNvPr>
          <p:cNvSpPr txBox="1"/>
          <p:nvPr/>
        </p:nvSpPr>
        <p:spPr>
          <a:xfrm>
            <a:off x="-191343" y="4734869"/>
            <a:ext cx="4361900" cy="707886"/>
          </a:xfrm>
          <a:prstGeom prst="rect">
            <a:avLst/>
          </a:prstGeom>
          <a:noFill/>
        </p:spPr>
        <p:txBody>
          <a:bodyPr wrap="square" rtlCol="0">
            <a:spAutoFit/>
          </a:bodyPr>
          <a:lstStyle/>
          <a:p>
            <a:pPr algn="ctr"/>
            <a:r>
              <a:rPr lang="en-US" sz="2000" dirty="0">
                <a:solidFill>
                  <a:schemeClr val="accent1"/>
                </a:solidFill>
                <a:latin typeface="Helvetica LT Std Light" panose="020B0403020202020204" pitchFamily="34" charset="0"/>
              </a:rPr>
              <a:t>Party and Witness</a:t>
            </a:r>
          </a:p>
          <a:p>
            <a:pPr algn="ctr"/>
            <a:r>
              <a:rPr lang="en-US" sz="2000" dirty="0">
                <a:solidFill>
                  <a:schemeClr val="accent1"/>
                </a:solidFill>
                <a:latin typeface="Helvetica LT Std Light" panose="020B0403020202020204" pitchFamily="34" charset="0"/>
              </a:rPr>
              <a:t>Interview Summaries</a:t>
            </a:r>
          </a:p>
        </p:txBody>
      </p:sp>
      <p:sp>
        <p:nvSpPr>
          <p:cNvPr id="13" name="TextBox 12">
            <a:extLst>
              <a:ext uri="{FF2B5EF4-FFF2-40B4-BE49-F238E27FC236}">
                <a16:creationId xmlns:a16="http://schemas.microsoft.com/office/drawing/2014/main" id="{746C0C22-A8FE-9ED9-081B-68B847B6E0E6}"/>
              </a:ext>
            </a:extLst>
          </p:cNvPr>
          <p:cNvSpPr txBox="1"/>
          <p:nvPr/>
        </p:nvSpPr>
        <p:spPr>
          <a:xfrm>
            <a:off x="5404610" y="4054458"/>
            <a:ext cx="3395239" cy="707886"/>
          </a:xfrm>
          <a:prstGeom prst="rect">
            <a:avLst/>
          </a:prstGeom>
          <a:noFill/>
        </p:spPr>
        <p:txBody>
          <a:bodyPr wrap="square" rtlCol="0">
            <a:spAutoFit/>
          </a:bodyPr>
          <a:lstStyle/>
          <a:p>
            <a:pPr algn="ctr"/>
            <a:r>
              <a:rPr lang="en-US" sz="2000" dirty="0">
                <a:solidFill>
                  <a:schemeClr val="accent1"/>
                </a:solidFill>
                <a:latin typeface="Helvetica LT Std Light" panose="020B0403020202020204" pitchFamily="34" charset="0"/>
              </a:rPr>
              <a:t>Summary of Other</a:t>
            </a:r>
          </a:p>
          <a:p>
            <a:pPr algn="ctr"/>
            <a:r>
              <a:rPr lang="en-US" sz="2000" dirty="0">
                <a:solidFill>
                  <a:schemeClr val="accent1"/>
                </a:solidFill>
                <a:latin typeface="Helvetica LT Std Light" panose="020B0403020202020204" pitchFamily="34" charset="0"/>
              </a:rPr>
              <a:t>Relevant Evidence</a:t>
            </a:r>
          </a:p>
        </p:txBody>
      </p:sp>
      <p:sp>
        <p:nvSpPr>
          <p:cNvPr id="15" name="TextBox 14">
            <a:extLst>
              <a:ext uri="{FF2B5EF4-FFF2-40B4-BE49-F238E27FC236}">
                <a16:creationId xmlns:a16="http://schemas.microsoft.com/office/drawing/2014/main" id="{445C42D5-E5B1-D358-FBA0-B7437A0262A8}"/>
              </a:ext>
            </a:extLst>
          </p:cNvPr>
          <p:cNvSpPr txBox="1"/>
          <p:nvPr/>
        </p:nvSpPr>
        <p:spPr>
          <a:xfrm>
            <a:off x="5434305" y="5442755"/>
            <a:ext cx="3552383" cy="400110"/>
          </a:xfrm>
          <a:prstGeom prst="rect">
            <a:avLst/>
          </a:prstGeom>
          <a:noFill/>
        </p:spPr>
        <p:txBody>
          <a:bodyPr wrap="none" rtlCol="0">
            <a:spAutoFit/>
          </a:bodyPr>
          <a:lstStyle/>
          <a:p>
            <a:pPr algn="ctr"/>
            <a:r>
              <a:rPr lang="en-US" sz="2000" dirty="0">
                <a:solidFill>
                  <a:schemeClr val="accent1"/>
                </a:solidFill>
                <a:latin typeface="Helvetica LT Std Light" panose="020B0403020202020204" pitchFamily="34" charset="0"/>
              </a:rPr>
              <a:t>Party Responses to Evidence</a:t>
            </a:r>
          </a:p>
        </p:txBody>
      </p:sp>
      <p:sp>
        <p:nvSpPr>
          <p:cNvPr id="4" name="TextBox 3">
            <a:extLst>
              <a:ext uri="{FF2B5EF4-FFF2-40B4-BE49-F238E27FC236}">
                <a16:creationId xmlns:a16="http://schemas.microsoft.com/office/drawing/2014/main" id="{A6EF2B44-17EB-2440-66BA-B95D13BE94E0}"/>
              </a:ext>
            </a:extLst>
          </p:cNvPr>
          <p:cNvSpPr txBox="1"/>
          <p:nvPr/>
        </p:nvSpPr>
        <p:spPr>
          <a:xfrm>
            <a:off x="-602899" y="3777952"/>
            <a:ext cx="4361900" cy="400110"/>
          </a:xfrm>
          <a:prstGeom prst="rect">
            <a:avLst/>
          </a:prstGeom>
          <a:noFill/>
        </p:spPr>
        <p:txBody>
          <a:bodyPr wrap="square" rtlCol="0">
            <a:spAutoFit/>
          </a:bodyPr>
          <a:lstStyle/>
          <a:p>
            <a:pPr algn="ctr"/>
            <a:r>
              <a:rPr lang="en-US" sz="2000" dirty="0">
                <a:solidFill>
                  <a:schemeClr val="accent1"/>
                </a:solidFill>
                <a:latin typeface="Helvetica LT Std Light" panose="020B0403020202020204" pitchFamily="34" charset="0"/>
              </a:rPr>
              <a:t>Supportive Measures</a:t>
            </a:r>
          </a:p>
        </p:txBody>
      </p:sp>
    </p:spTree>
    <p:extLst>
      <p:ext uri="{BB962C8B-B14F-4D97-AF65-F5344CB8AC3E}">
        <p14:creationId xmlns:p14="http://schemas.microsoft.com/office/powerpoint/2010/main" val="4171247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FDABA-3F45-8C41-97ED-A71AB69E4F7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CF5EBE7-1FD8-BD14-E5DC-7747E58828FA}"/>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A7FE579E-C05B-09FD-2098-55854BF574B5}"/>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Background on Complaint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Context for the complaint (institutional setting, relationship of parties)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How the complaint was received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Which policy/policies and procedure/procedures apply to the complaint</a:t>
            </a:r>
          </a:p>
          <a:p>
            <a:pPr lvl="1">
              <a:lnSpc>
                <a:spcPct val="150000"/>
              </a:lnSpc>
              <a:buClr>
                <a:schemeClr val="accent1">
                  <a:lumMod val="75000"/>
                </a:schemeClr>
              </a:buClr>
              <a:buFont typeface="Wingdings" panose="05000000000000000000" pitchFamily="2" charset="2"/>
              <a:buChar char="§"/>
            </a:pPr>
            <a:endParaRPr lang="en-US" sz="16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420370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39A1-7278-5FDD-326D-CFDFFD463A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787E17-88AF-8EAB-13BC-E884D475DE18}"/>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93990FA7-7B4F-56A4-F4C8-F5CCD3BF22A2}"/>
              </a:ext>
            </a:extLst>
          </p:cNvPr>
          <p:cNvSpPr>
            <a:spLocks noGrp="1"/>
          </p:cNvSpPr>
          <p:nvPr>
            <p:ph idx="1"/>
          </p:nvPr>
        </p:nvSpPr>
        <p:spPr>
          <a:xfrm>
            <a:off x="628650" y="1159106"/>
            <a:ext cx="7886700" cy="4796526"/>
          </a:xfrm>
        </p:spPr>
        <p:txBody>
          <a:bodyPr vert="horz" lIns="0" tIns="0" rIns="0" bIns="0" anchor="t">
            <a:normAutofit fontScale="925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Background on Complaint</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On September 10, 2024, Complainant, a second-year student at the College, submitted a formal complaint to the Title IX Coordinator alleging that Respondent, a third-year student in the same academic program, engaged in unwelcome sexual conduct at a program-related gathering at a faculty member’s home on September 7, 2024. The complaint was reviewed and accepted by the Title IX Coordinator under the College’s Sex-Based Misconduct Grievance Process. The matter was referred to the undersigned investigator on September 12, 2024.</a:t>
            </a:r>
          </a:p>
        </p:txBody>
      </p:sp>
    </p:spTree>
    <p:extLst>
      <p:ext uri="{BB962C8B-B14F-4D97-AF65-F5344CB8AC3E}">
        <p14:creationId xmlns:p14="http://schemas.microsoft.com/office/powerpoint/2010/main" val="1426001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B346-ACDB-DB9B-0162-196F0D7A2A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2F67C7A-FE28-141A-69EB-B0F43D782229}"/>
              </a:ext>
            </a:extLst>
          </p:cNvPr>
          <p:cNvSpPr>
            <a:spLocks noGrp="1"/>
          </p:cNvSpPr>
          <p:nvPr>
            <p:ph type="title"/>
          </p:nvPr>
        </p:nvSpPr>
        <p:spPr>
          <a:xfrm>
            <a:off x="314325" y="195699"/>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4DE1AD8C-30E3-0433-A809-F8F97BBD1718}"/>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Summary of Allegations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Clear and concise articulation of alleged conduct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Accurately aligned with the allegations identified in the written notice, using clear and neutral language without materially changing their scope.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Organized by discrete allegations if multiple incidents are included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Should </a:t>
            </a:r>
            <a:r>
              <a:rPr lang="en-US" sz="2000" u="sng" dirty="0">
                <a:solidFill>
                  <a:schemeClr val="accent1">
                    <a:lumMod val="75000"/>
                  </a:schemeClr>
                </a:solidFill>
                <a:latin typeface="Helvetica LT Std Light"/>
                <a:cs typeface="Arial"/>
              </a:rPr>
              <a:t>not</a:t>
            </a:r>
            <a:r>
              <a:rPr lang="en-US" sz="2000" dirty="0">
                <a:solidFill>
                  <a:schemeClr val="accent1">
                    <a:lumMod val="75000"/>
                  </a:schemeClr>
                </a:solidFill>
                <a:latin typeface="Helvetica LT Std Light"/>
                <a:cs typeface="Arial"/>
              </a:rPr>
              <a:t> include interview content or evidence</a:t>
            </a:r>
          </a:p>
        </p:txBody>
      </p:sp>
    </p:spTree>
    <p:extLst>
      <p:ext uri="{BB962C8B-B14F-4D97-AF65-F5344CB8AC3E}">
        <p14:creationId xmlns:p14="http://schemas.microsoft.com/office/powerpoint/2010/main" val="37416023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B4690-D8B2-7B15-575B-9A786BE64E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4094C3-5AC3-C0A7-727A-AC52A55B403A}"/>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78A46554-0A65-F3A7-9753-ABEF29419FFA}"/>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Summary of Allegations</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The allegations under investigation are as follows:</a:t>
            </a:r>
          </a:p>
          <a:p>
            <a:pPr lvl="2">
              <a:lnSpc>
                <a:spcPct val="150000"/>
              </a:lnSpc>
              <a:buClr>
                <a:schemeClr val="accent1">
                  <a:lumMod val="75000"/>
                </a:schemeClr>
              </a:buClr>
              <a:buFont typeface="Wingdings" panose="05000000000000000000" pitchFamily="2" charset="2"/>
              <a:buChar char="§"/>
            </a:pPr>
            <a:r>
              <a:rPr lang="en-US" sz="1700" i="1" dirty="0">
                <a:solidFill>
                  <a:schemeClr val="accent1">
                    <a:lumMod val="75000"/>
                  </a:schemeClr>
                </a:solidFill>
                <a:latin typeface="Helvetica LT Std Light"/>
                <a:cs typeface="Arial"/>
              </a:rPr>
              <a:t>That on or about September 7, 2024, Respondent engaged in nonconsensual sexual contact with Complainant while both were present at a program-related gathering at a faculty member’s home.</a:t>
            </a:r>
          </a:p>
          <a:p>
            <a:pPr lvl="2">
              <a:lnSpc>
                <a:spcPct val="150000"/>
              </a:lnSpc>
              <a:buClr>
                <a:schemeClr val="accent1">
                  <a:lumMod val="75000"/>
                </a:schemeClr>
              </a:buClr>
              <a:buFont typeface="Wingdings" panose="05000000000000000000" pitchFamily="2" charset="2"/>
              <a:buChar char="§"/>
            </a:pPr>
            <a:r>
              <a:rPr lang="en-US" sz="1700" i="1" dirty="0">
                <a:solidFill>
                  <a:schemeClr val="accent1">
                    <a:lumMod val="75000"/>
                  </a:schemeClr>
                </a:solidFill>
                <a:latin typeface="Helvetica LT Std Light"/>
                <a:cs typeface="Arial"/>
              </a:rPr>
              <a:t>That Respondent’s conduct included unwanted physical touching and verbal sexual advances.</a:t>
            </a:r>
          </a:p>
        </p:txBody>
      </p:sp>
    </p:spTree>
    <p:extLst>
      <p:ext uri="{BB962C8B-B14F-4D97-AF65-F5344CB8AC3E}">
        <p14:creationId xmlns:p14="http://schemas.microsoft.com/office/powerpoint/2010/main" val="1599593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BFB8C-AC74-B38F-9B22-6F71FD8912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4B308D-F97D-88C6-0E89-5D53A62588CF}"/>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AD39B7B3-E0BE-49B8-5785-1C0A8314F9F7}"/>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Applicable Definitions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Exact definitions from College policy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Include only the definitions that are relevant to the allegations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Include citations</a:t>
            </a:r>
          </a:p>
        </p:txBody>
      </p:sp>
    </p:spTree>
    <p:extLst>
      <p:ext uri="{BB962C8B-B14F-4D97-AF65-F5344CB8AC3E}">
        <p14:creationId xmlns:p14="http://schemas.microsoft.com/office/powerpoint/2010/main" val="31111581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A5B1F-2CB4-64FC-C1DC-5B15AEDAD5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749AEF-063D-9C6C-58C3-434260CAC043}"/>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FC6E8DF3-4F7F-56A8-AB45-519362C39278}"/>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Applicable Definitions</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The College’s Sex-Based Misconduct Policy prohibits Title IX Sexual Harassment, which is defined to include, in relevant part:</a:t>
            </a:r>
          </a:p>
          <a:p>
            <a:pPr marL="1257300" lvl="2" indent="-342900">
              <a:lnSpc>
                <a:spcPct val="150000"/>
              </a:lnSpc>
              <a:buClr>
                <a:schemeClr val="accent1">
                  <a:lumMod val="75000"/>
                </a:schemeClr>
              </a:buClr>
              <a:buFont typeface="+mj-lt"/>
              <a:buAutoNum type="arabicParenR"/>
            </a:pPr>
            <a:r>
              <a:rPr lang="en-US" sz="1600" i="1" dirty="0">
                <a:solidFill>
                  <a:schemeClr val="accent1">
                    <a:lumMod val="75000"/>
                  </a:schemeClr>
                </a:solidFill>
                <a:latin typeface="Helvetica LT Std Light"/>
                <a:cs typeface="Arial"/>
              </a:rPr>
              <a:t>Unwelcome conduct that a reasonable person would find so severe, pervasive, and objectively offensive that it denies a person equal educational access.</a:t>
            </a:r>
          </a:p>
        </p:txBody>
      </p:sp>
    </p:spTree>
    <p:extLst>
      <p:ext uri="{BB962C8B-B14F-4D97-AF65-F5344CB8AC3E}">
        <p14:creationId xmlns:p14="http://schemas.microsoft.com/office/powerpoint/2010/main" val="21218929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5D76E-CA86-E747-EAE3-F7BD5898CE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7E8CDFC-2BF9-08F8-545D-678F679FE3F4}"/>
              </a:ext>
            </a:extLst>
          </p:cNvPr>
          <p:cNvSpPr>
            <a:spLocks noGrp="1"/>
          </p:cNvSpPr>
          <p:nvPr>
            <p:ph type="title"/>
          </p:nvPr>
        </p:nvSpPr>
        <p:spPr>
          <a:xfrm>
            <a:off x="327850" y="204465"/>
            <a:ext cx="8515350" cy="611419"/>
          </a:xfrm>
        </p:spPr>
        <p:txBody>
          <a:bodyPr>
            <a:normAutofit/>
          </a:bodyPr>
          <a:lstStyle/>
          <a:p>
            <a:r>
              <a:rPr lang="en-US" sz="3600" dirty="0"/>
              <a:t>Quiz Time!</a:t>
            </a:r>
          </a:p>
        </p:txBody>
      </p:sp>
      <p:sp>
        <p:nvSpPr>
          <p:cNvPr id="10" name="Text Placeholder 5">
            <a:extLst>
              <a:ext uri="{FF2B5EF4-FFF2-40B4-BE49-F238E27FC236}">
                <a16:creationId xmlns:a16="http://schemas.microsoft.com/office/drawing/2014/main" id="{BC590747-3803-9901-8981-1651B2394256}"/>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Which definitions from the Sex-Based Misconduct Policy would apply to the current fact pattern?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Reminder: The allegations under investigation are as follows:</a:t>
            </a:r>
          </a:p>
          <a:p>
            <a:pPr lvl="2">
              <a:lnSpc>
                <a:spcPct val="150000"/>
              </a:lnSpc>
              <a:buClr>
                <a:schemeClr val="accent1">
                  <a:lumMod val="75000"/>
                </a:schemeClr>
              </a:buClr>
              <a:buFont typeface="Wingdings" panose="05000000000000000000" pitchFamily="2" charset="2"/>
              <a:buChar char="§"/>
            </a:pPr>
            <a:r>
              <a:rPr lang="en-US" sz="1700" dirty="0">
                <a:solidFill>
                  <a:schemeClr val="accent1">
                    <a:lumMod val="75000"/>
                  </a:schemeClr>
                </a:solidFill>
                <a:latin typeface="Helvetica LT Std Light"/>
                <a:cs typeface="Arial"/>
              </a:rPr>
              <a:t>That on or about September 7, 2024, Respondent engaged in nonconsensual sexual contact with Complainant while both were present at a program-related event at a faculty member’s home.</a:t>
            </a:r>
          </a:p>
          <a:p>
            <a:pPr lvl="2">
              <a:lnSpc>
                <a:spcPct val="150000"/>
              </a:lnSpc>
              <a:buClr>
                <a:schemeClr val="accent1">
                  <a:lumMod val="75000"/>
                </a:schemeClr>
              </a:buClr>
              <a:buFont typeface="Wingdings" panose="05000000000000000000" pitchFamily="2" charset="2"/>
              <a:buChar char="§"/>
            </a:pPr>
            <a:r>
              <a:rPr lang="en-US" sz="1700" dirty="0">
                <a:solidFill>
                  <a:schemeClr val="accent1">
                    <a:lumMod val="75000"/>
                  </a:schemeClr>
                </a:solidFill>
                <a:latin typeface="Helvetica LT Std Light"/>
                <a:cs typeface="Arial"/>
              </a:rPr>
              <a:t>That Respondent’s conduct included unwanted physical touching and verbal sexual advances.</a:t>
            </a:r>
          </a:p>
          <a:p>
            <a:pPr>
              <a:lnSpc>
                <a:spcPct val="150000"/>
              </a:lnSpc>
              <a:buClr>
                <a:schemeClr val="accent1">
                  <a:lumMod val="75000"/>
                </a:schemeClr>
              </a:buClr>
              <a:buFont typeface="Wingdings" panose="05000000000000000000" pitchFamily="2" charset="2"/>
              <a:buChar char="§"/>
            </a:pPr>
            <a:endParaRPr lang="en-US" sz="24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12977017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AB84F-0D23-5AD9-1720-266DD1C47F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94E445-149B-326F-2639-6BAC2C1E714A}"/>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3C7F590C-FE50-2FBF-EDD2-73968CD71954}"/>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Investigation Timeline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Chronology of key investigation steps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Dates of notice, interviews, report draft and review</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Should demonstrate compliance with procedural requirements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Use simple, structured format (like bullet points or a table)</a:t>
            </a:r>
          </a:p>
        </p:txBody>
      </p:sp>
    </p:spTree>
    <p:extLst>
      <p:ext uri="{BB962C8B-B14F-4D97-AF65-F5344CB8AC3E}">
        <p14:creationId xmlns:p14="http://schemas.microsoft.com/office/powerpoint/2010/main" val="937355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D2F29-830A-3B6E-9692-1504889ED49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55E1C7-AC8C-7927-1958-8B70B085DC04}"/>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16EC60B7-49FF-C9DB-021F-821B58C67ED8}"/>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Investigation Timeline</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September 12, 2024 – Investigator assigned</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September 17, 2024 – Complainant interview</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September 22, 2024 – Respondent interview</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September 24–October 10, 2024 – Witness interviews and evidence review</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October 15, 2024 – Draft report shared with parties for review</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October 25, 2024 – Parties’ responses received</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October 30, 2024 – Final report issued</a:t>
            </a:r>
          </a:p>
        </p:txBody>
      </p:sp>
    </p:spTree>
    <p:extLst>
      <p:ext uri="{BB962C8B-B14F-4D97-AF65-F5344CB8AC3E}">
        <p14:creationId xmlns:p14="http://schemas.microsoft.com/office/powerpoint/2010/main" val="38592689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49FB0-6C5D-4EEE-2A1F-7401927521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E8718E-639A-21CF-4C58-B5544ECA61B8}"/>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9326CD73-14EE-DAFB-72D9-D26C3CA76504}"/>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Party and Witness Interview Summaries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Should not repeat/recite entire interview</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summary should contain sufficient relevant information to accurately reflect the substance of the interview and permit meaningful review by the parties.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Cite to the interview transcript, recording, or notes using the College’s established citation method.</a:t>
            </a:r>
          </a:p>
        </p:txBody>
      </p:sp>
    </p:spTree>
    <p:extLst>
      <p:ext uri="{BB962C8B-B14F-4D97-AF65-F5344CB8AC3E}">
        <p14:creationId xmlns:p14="http://schemas.microsoft.com/office/powerpoint/2010/main" val="41855955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C1102-2935-CA84-3396-FF9F49754A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DB41F6-A340-27E4-3FDF-4865B663080F}"/>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2E28F170-6212-2A2A-086C-FE830FA2B493}"/>
              </a:ext>
            </a:extLst>
          </p:cNvPr>
          <p:cNvSpPr>
            <a:spLocks noGrp="1"/>
          </p:cNvSpPr>
          <p:nvPr>
            <p:ph idx="1"/>
          </p:nvPr>
        </p:nvSpPr>
        <p:spPr>
          <a:xfrm>
            <a:off x="628650" y="1159106"/>
            <a:ext cx="7886700" cy="4796526"/>
          </a:xfrm>
        </p:spPr>
        <p:txBody>
          <a:bodyPr vert="horz" lIns="0" tIns="0" rIns="0" bIns="0" anchor="t">
            <a:normAutofit fontScale="925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Party and Witness Interview Summaries</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Complainant stated that Complainant arrived at the gathering at approximately 8:30 p.m. and spoke with Respondent several times during the evening. Complainant reported consuming approximately three alcoholic beverages. According to Complainant, at approximately 11:30 p.m., Respondent placed a hand on Complainant’s waist and then under Complainant’s shirt. Complainant stated that Complainant said “stop” and moved away. Complainant identified Witness A as being in the kitchen immediately before the alleged contact but was unsure whether Witness A observed the contact itself.</a:t>
            </a:r>
          </a:p>
        </p:txBody>
      </p:sp>
    </p:spTree>
    <p:extLst>
      <p:ext uri="{BB962C8B-B14F-4D97-AF65-F5344CB8AC3E}">
        <p14:creationId xmlns:p14="http://schemas.microsoft.com/office/powerpoint/2010/main" val="1025987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6CBB7-3743-4BA1-0457-6454B4C194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143E46-C352-286D-0D0A-E894DD34B524}"/>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AD784393-A5C9-3F08-C7DE-3AB629ECBD28}"/>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Summary of Other Relevant Evidence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Brief, neutral summary of documentary or other physical evidence reviewed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No need to provide explanation unless relevance is unclear or context is needed</a:t>
            </a:r>
          </a:p>
        </p:txBody>
      </p:sp>
    </p:spTree>
    <p:extLst>
      <p:ext uri="{BB962C8B-B14F-4D97-AF65-F5344CB8AC3E}">
        <p14:creationId xmlns:p14="http://schemas.microsoft.com/office/powerpoint/2010/main" val="3510637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8FE20-BF02-F2DE-F952-A46D2E352D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74E683-286F-0E9F-2FE4-BB31B7C20EBC}"/>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419CF10F-3253-9FFE-1FB5-B34047117D8D}"/>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Summary of Other Relevant Evidence</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The investigator reviewed the following documentary and physical evidence:</a:t>
            </a:r>
          </a:p>
          <a:p>
            <a:pPr lvl="2">
              <a:lnSpc>
                <a:spcPct val="150000"/>
              </a:lnSpc>
              <a:buClr>
                <a:schemeClr val="accent1">
                  <a:lumMod val="75000"/>
                </a:schemeClr>
              </a:buClr>
              <a:buFont typeface="Wingdings" panose="05000000000000000000" pitchFamily="2" charset="2"/>
              <a:buChar char="§"/>
            </a:pPr>
            <a:r>
              <a:rPr lang="en-US" sz="1600" i="1" dirty="0">
                <a:solidFill>
                  <a:schemeClr val="accent1">
                    <a:lumMod val="75000"/>
                  </a:schemeClr>
                </a:solidFill>
                <a:latin typeface="Helvetica LT Std Light"/>
                <a:cs typeface="Arial"/>
              </a:rPr>
              <a:t>Text messages exchanged between Complainant and Respondent from September 5–8, 2024, including a message from Respondent on September 8 stating, “Sorry if I was out of line last night.”</a:t>
            </a:r>
          </a:p>
          <a:p>
            <a:pPr lvl="2">
              <a:lnSpc>
                <a:spcPct val="150000"/>
              </a:lnSpc>
              <a:buClr>
                <a:schemeClr val="accent1">
                  <a:lumMod val="75000"/>
                </a:schemeClr>
              </a:buClr>
              <a:buFont typeface="Wingdings" panose="05000000000000000000" pitchFamily="2" charset="2"/>
              <a:buChar char="§"/>
            </a:pPr>
            <a:r>
              <a:rPr lang="en-US" sz="1600" i="1" dirty="0">
                <a:solidFill>
                  <a:schemeClr val="accent1">
                    <a:lumMod val="75000"/>
                  </a:schemeClr>
                </a:solidFill>
                <a:latin typeface="Helvetica LT Std Light"/>
                <a:cs typeface="Arial"/>
              </a:rPr>
              <a:t>A screenshot of an Instagram story posted by a third-party attendee at the party, time-stamped at 11:48 p.m. on September 7, showing Complainant and Respondent talking in the kitchen.</a:t>
            </a:r>
          </a:p>
          <a:p>
            <a:pPr lvl="2">
              <a:lnSpc>
                <a:spcPct val="150000"/>
              </a:lnSpc>
              <a:buClr>
                <a:schemeClr val="accent1">
                  <a:lumMod val="75000"/>
                </a:schemeClr>
              </a:buClr>
              <a:buFont typeface="Wingdings" panose="05000000000000000000" pitchFamily="2" charset="2"/>
              <a:buChar char="§"/>
            </a:pPr>
            <a:r>
              <a:rPr lang="en-US" sz="1600" i="1" dirty="0">
                <a:solidFill>
                  <a:schemeClr val="accent1">
                    <a:lumMod val="75000"/>
                  </a:schemeClr>
                </a:solidFill>
                <a:latin typeface="Helvetica LT Std Light"/>
                <a:cs typeface="Arial"/>
              </a:rPr>
              <a:t>Complainant’s class attendance records, reflecting fewer recorded class attendances after September 7 than during the preceding period.</a:t>
            </a:r>
          </a:p>
        </p:txBody>
      </p:sp>
    </p:spTree>
    <p:extLst>
      <p:ext uri="{BB962C8B-B14F-4D97-AF65-F5344CB8AC3E}">
        <p14:creationId xmlns:p14="http://schemas.microsoft.com/office/powerpoint/2010/main" val="7877612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90B3D-40CE-A392-717F-9BE17A9192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ABBDC5A-D00B-CE9C-540E-7D6072539589}"/>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E16315F4-A484-427C-DCAA-16353FE18616}"/>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Parties’ Responses to Evidence (Final Report Only)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Summarize any responses submitted by parties during review-and-response period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Identify whether corrections, clarifications, or rebuttals were offered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Address material corrections or clarifications transparently. Preserve a record of the parties’ submissions and identify any resulting revisions to the report. Do not silently alter a party’s account or the evidentiary record.</a:t>
            </a:r>
          </a:p>
        </p:txBody>
      </p:sp>
    </p:spTree>
    <p:extLst>
      <p:ext uri="{BB962C8B-B14F-4D97-AF65-F5344CB8AC3E}">
        <p14:creationId xmlns:p14="http://schemas.microsoft.com/office/powerpoint/2010/main" val="8412604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A92FF-2A05-9AA2-C468-336B6F13F6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192995-6678-97DD-B77E-F60EF2B4FF53}"/>
              </a:ext>
            </a:extLst>
          </p:cNvPr>
          <p:cNvSpPr>
            <a:spLocks noGrp="1"/>
          </p:cNvSpPr>
          <p:nvPr>
            <p:ph type="title"/>
          </p:nvPr>
        </p:nvSpPr>
        <p:spPr>
          <a:xfrm>
            <a:off x="327850" y="204465"/>
            <a:ext cx="8515350" cy="611419"/>
          </a:xfrm>
        </p:spPr>
        <p:txBody>
          <a:bodyPr>
            <a:normAutofit/>
          </a:bodyPr>
          <a:lstStyle/>
          <a:p>
            <a:r>
              <a:rPr lang="en-US" sz="3600" dirty="0"/>
              <a:t>Anatomy of an Investigation Report</a:t>
            </a:r>
          </a:p>
        </p:txBody>
      </p:sp>
      <p:sp>
        <p:nvSpPr>
          <p:cNvPr id="10" name="Text Placeholder 5">
            <a:extLst>
              <a:ext uri="{FF2B5EF4-FFF2-40B4-BE49-F238E27FC236}">
                <a16:creationId xmlns:a16="http://schemas.microsoft.com/office/drawing/2014/main" id="{EB2DBFE6-1B31-48FD-05C8-1C81FED541B7}"/>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Parties’ Responses to Evidence (Final Report Only)</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Complainant submitted a written response to the draft investigation report on October 20, 2024. In the response, Complainant expressed concern that the report did not emphasize that they told Respondent “no” more than once.</a:t>
            </a:r>
          </a:p>
          <a:p>
            <a:pPr lvl="1">
              <a:lnSpc>
                <a:spcPct val="150000"/>
              </a:lnSpc>
              <a:buClr>
                <a:schemeClr val="accent1">
                  <a:lumMod val="75000"/>
                </a:schemeClr>
              </a:buClr>
              <a:buFont typeface="Wingdings" panose="05000000000000000000" pitchFamily="2" charset="2"/>
              <a:buChar char="§"/>
            </a:pPr>
            <a:r>
              <a:rPr lang="en-US" sz="2000" i="1" dirty="0">
                <a:solidFill>
                  <a:schemeClr val="accent1">
                    <a:lumMod val="75000"/>
                  </a:schemeClr>
                </a:solidFill>
                <a:latin typeface="Helvetica LT Std Light"/>
                <a:cs typeface="Arial"/>
              </a:rPr>
              <a:t>Respondent did not submit a written response during the review period.</a:t>
            </a:r>
          </a:p>
        </p:txBody>
      </p:sp>
    </p:spTree>
    <p:extLst>
      <p:ext uri="{BB962C8B-B14F-4D97-AF65-F5344CB8AC3E}">
        <p14:creationId xmlns:p14="http://schemas.microsoft.com/office/powerpoint/2010/main" val="16841473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41E98-E886-81E2-4861-31090D7F3A0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BA1CEA-80AD-D63A-0E78-06DD6752E627}"/>
              </a:ext>
            </a:extLst>
          </p:cNvPr>
          <p:cNvSpPr>
            <a:spLocks noGrp="1"/>
          </p:cNvSpPr>
          <p:nvPr>
            <p:ph type="title"/>
          </p:nvPr>
        </p:nvSpPr>
        <p:spPr>
          <a:xfrm>
            <a:off x="327850" y="204465"/>
            <a:ext cx="8515350" cy="611419"/>
          </a:xfrm>
        </p:spPr>
        <p:txBody>
          <a:bodyPr>
            <a:normAutofit/>
          </a:bodyPr>
          <a:lstStyle/>
          <a:p>
            <a:r>
              <a:rPr lang="en-US" sz="3600" dirty="0"/>
              <a:t>Elements of a High-Quality Report</a:t>
            </a:r>
          </a:p>
        </p:txBody>
      </p:sp>
      <p:graphicFrame>
        <p:nvGraphicFramePr>
          <p:cNvPr id="14" name="Diagram 13">
            <a:extLst>
              <a:ext uri="{FF2B5EF4-FFF2-40B4-BE49-F238E27FC236}">
                <a16:creationId xmlns:a16="http://schemas.microsoft.com/office/drawing/2014/main" id="{3332A431-F4B4-8632-E70C-AB9316DB537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688520265"/>
              </p:ext>
            </p:extLst>
          </p:nvPr>
        </p:nvGraphicFramePr>
        <p:xfrm>
          <a:off x="1976206" y="1308509"/>
          <a:ext cx="5191587" cy="4777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92294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8D060-574D-4D7D-60D6-7E325F0AED0A}"/>
            </a:ext>
          </a:extLst>
        </p:cNvPr>
        <p:cNvGrpSpPr/>
        <p:nvPr/>
      </p:nvGrpSpPr>
      <p:grpSpPr>
        <a:xfrm>
          <a:off x="0" y="0"/>
          <a:ext cx="0" cy="0"/>
          <a:chOff x="0" y="0"/>
          <a:chExt cx="0" cy="0"/>
        </a:xfrm>
      </p:grpSpPr>
      <p:graphicFrame>
        <p:nvGraphicFramePr>
          <p:cNvPr id="2" name="Diagram 1" descr="A chart showing elements of a report">
            <a:extLst>
              <a:ext uri="{FF2B5EF4-FFF2-40B4-BE49-F238E27FC236}">
                <a16:creationId xmlns:a16="http://schemas.microsoft.com/office/drawing/2014/main" id="{A303B832-8283-8207-F353-510C3542629B}"/>
              </a:ext>
            </a:extLst>
          </p:cNvPr>
          <p:cNvGraphicFramePr/>
          <p:nvPr>
            <p:extLst>
              <p:ext uri="{D42A27DB-BD31-4B8C-83A1-F6EECF244321}">
                <p14:modId xmlns:p14="http://schemas.microsoft.com/office/powerpoint/2010/main" val="1305918831"/>
              </p:ext>
            </p:extLst>
          </p:nvPr>
        </p:nvGraphicFramePr>
        <p:xfrm>
          <a:off x="501445" y="1438438"/>
          <a:ext cx="8141109" cy="3703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rved Down Arrow 6">
            <a:extLst>
              <a:ext uri="{FF2B5EF4-FFF2-40B4-BE49-F238E27FC236}">
                <a16:creationId xmlns:a16="http://schemas.microsoft.com/office/drawing/2014/main" id="{8C7D809E-BC31-4DC2-75C2-9F11AECD6CB5}"/>
              </a:ext>
              <a:ext uri="{C183D7F6-B498-43B3-948B-1728B52AA6E4}">
                <adec:decorative xmlns:adec="http://schemas.microsoft.com/office/drawing/2017/decorative" val="1"/>
              </a:ext>
            </a:extLst>
          </p:cNvPr>
          <p:cNvSpPr/>
          <p:nvPr/>
        </p:nvSpPr>
        <p:spPr>
          <a:xfrm rot="10800000">
            <a:off x="3900080" y="3883742"/>
            <a:ext cx="1292351"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6" name="Curved Down Arrow 13">
            <a:extLst>
              <a:ext uri="{FF2B5EF4-FFF2-40B4-BE49-F238E27FC236}">
                <a16:creationId xmlns:a16="http://schemas.microsoft.com/office/drawing/2014/main" id="{E54C9B51-80BE-0DC5-FC37-3588399A3ABF}"/>
              </a:ext>
              <a:ext uri="{C183D7F6-B498-43B3-948B-1728B52AA6E4}">
                <adec:decorative xmlns:adec="http://schemas.microsoft.com/office/drawing/2017/decorative" val="1"/>
              </a:ext>
            </a:extLst>
          </p:cNvPr>
          <p:cNvSpPr/>
          <p:nvPr/>
        </p:nvSpPr>
        <p:spPr>
          <a:xfrm rot="10800000">
            <a:off x="1990169" y="3901669"/>
            <a:ext cx="1391829"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7" name="Curved Down Arrow 11">
            <a:extLst>
              <a:ext uri="{FF2B5EF4-FFF2-40B4-BE49-F238E27FC236}">
                <a16:creationId xmlns:a16="http://schemas.microsoft.com/office/drawing/2014/main" id="{842F747D-1B70-7E3A-2507-29250DAEC5C0}"/>
              </a:ext>
              <a:ext uri="{C183D7F6-B498-43B3-948B-1728B52AA6E4}">
                <adec:decorative xmlns:adec="http://schemas.microsoft.com/office/drawing/2017/decorative" val="1"/>
              </a:ext>
            </a:extLst>
          </p:cNvPr>
          <p:cNvSpPr/>
          <p:nvPr/>
        </p:nvSpPr>
        <p:spPr>
          <a:xfrm rot="10800000">
            <a:off x="2989601" y="3883743"/>
            <a:ext cx="1292349"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8" name="Curved Down Arrow 14">
            <a:extLst>
              <a:ext uri="{FF2B5EF4-FFF2-40B4-BE49-F238E27FC236}">
                <a16:creationId xmlns:a16="http://schemas.microsoft.com/office/drawing/2014/main" id="{C3285D81-7908-83CD-4E16-971682E7B749}"/>
              </a:ext>
              <a:ext uri="{C183D7F6-B498-43B3-948B-1728B52AA6E4}">
                <adec:decorative xmlns:adec="http://schemas.microsoft.com/office/drawing/2017/decorative" val="1"/>
              </a:ext>
            </a:extLst>
          </p:cNvPr>
          <p:cNvSpPr/>
          <p:nvPr/>
        </p:nvSpPr>
        <p:spPr>
          <a:xfrm rot="10800000">
            <a:off x="1229031" y="3901670"/>
            <a:ext cx="1292349"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Curved Down Arrow 6">
            <a:extLst>
              <a:ext uri="{FF2B5EF4-FFF2-40B4-BE49-F238E27FC236}">
                <a16:creationId xmlns:a16="http://schemas.microsoft.com/office/drawing/2014/main" id="{70880B77-3D68-DE26-A9EF-779E4DF973FB}"/>
              </a:ext>
              <a:ext uri="{C183D7F6-B498-43B3-948B-1728B52AA6E4}">
                <adec:decorative xmlns:adec="http://schemas.microsoft.com/office/drawing/2017/decorative" val="1"/>
              </a:ext>
            </a:extLst>
          </p:cNvPr>
          <p:cNvSpPr/>
          <p:nvPr/>
        </p:nvSpPr>
        <p:spPr>
          <a:xfrm rot="10800000">
            <a:off x="4755482" y="3883741"/>
            <a:ext cx="1292351"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0" name="Curved Down Arrow 6">
            <a:extLst>
              <a:ext uri="{FF2B5EF4-FFF2-40B4-BE49-F238E27FC236}">
                <a16:creationId xmlns:a16="http://schemas.microsoft.com/office/drawing/2014/main" id="{75D003AC-1310-E329-2643-577C0414405E}"/>
              </a:ext>
              <a:ext uri="{C183D7F6-B498-43B3-948B-1728B52AA6E4}">
                <adec:decorative xmlns:adec="http://schemas.microsoft.com/office/drawing/2017/decorative" val="1"/>
              </a:ext>
            </a:extLst>
          </p:cNvPr>
          <p:cNvSpPr/>
          <p:nvPr/>
        </p:nvSpPr>
        <p:spPr>
          <a:xfrm rot="10800000">
            <a:off x="5586905" y="3877643"/>
            <a:ext cx="1292351"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Curved Down Arrow 6">
            <a:extLst>
              <a:ext uri="{FF2B5EF4-FFF2-40B4-BE49-F238E27FC236}">
                <a16:creationId xmlns:a16="http://schemas.microsoft.com/office/drawing/2014/main" id="{E9FB15AD-7339-1151-B643-DB59C7B11DDF}"/>
              </a:ext>
              <a:ext uri="{C183D7F6-B498-43B3-948B-1728B52AA6E4}">
                <adec:decorative xmlns:adec="http://schemas.microsoft.com/office/drawing/2017/decorative" val="1"/>
              </a:ext>
            </a:extLst>
          </p:cNvPr>
          <p:cNvSpPr/>
          <p:nvPr/>
        </p:nvSpPr>
        <p:spPr>
          <a:xfrm rot="10800000">
            <a:off x="6471502" y="3877644"/>
            <a:ext cx="1292351" cy="840329"/>
          </a:xfrm>
          <a:prstGeom prst="curvedDownArrow">
            <a:avLst/>
          </a:prstGeom>
          <a:solidFill>
            <a:srgbClr val="65869F"/>
          </a:solidFill>
        </p:spPr>
        <p:style>
          <a:lnRef idx="1">
            <a:schemeClr val="accent1"/>
          </a:lnRef>
          <a:fillRef idx="3">
            <a:schemeClr val="accent1"/>
          </a:fillRef>
          <a:effectRef idx="2">
            <a:schemeClr val="accent1"/>
          </a:effectRef>
          <a:fontRef idx="minor">
            <a:schemeClr val="lt1"/>
          </a:fontRef>
        </p:style>
        <p:txBody>
          <a:bodyPr lIns="91170" tIns="45585" rIns="91170" bIns="45585"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5" name="TextBox 4">
            <a:extLst>
              <a:ext uri="{FF2B5EF4-FFF2-40B4-BE49-F238E27FC236}">
                <a16:creationId xmlns:a16="http://schemas.microsoft.com/office/drawing/2014/main" id="{97A5E817-0FD1-8A98-7B39-73831A6DA014}"/>
              </a:ext>
            </a:extLst>
          </p:cNvPr>
          <p:cNvSpPr txBox="1"/>
          <p:nvPr/>
        </p:nvSpPr>
        <p:spPr>
          <a:xfrm>
            <a:off x="-111940" y="2275469"/>
            <a:ext cx="2403123" cy="553998"/>
          </a:xfrm>
          <a:prstGeom prst="rect">
            <a:avLst/>
          </a:prstGeom>
          <a:noFill/>
        </p:spPr>
        <p:txBody>
          <a:bodyPr wrap="square" rtlCol="0">
            <a:spAutoFit/>
          </a:bodyPr>
          <a:lstStyle/>
          <a:p>
            <a:pPr algn="ctr"/>
            <a:r>
              <a:rPr lang="en-US" sz="3000" dirty="0">
                <a:solidFill>
                  <a:schemeClr val="accent1"/>
                </a:solidFill>
                <a:latin typeface="Helvetica LT Std Light" panose="020B0403020202020204"/>
              </a:rPr>
              <a:t>Report</a:t>
            </a:r>
          </a:p>
        </p:txBody>
      </p:sp>
      <p:sp>
        <p:nvSpPr>
          <p:cNvPr id="13" name="TextBox 12">
            <a:extLst>
              <a:ext uri="{FF2B5EF4-FFF2-40B4-BE49-F238E27FC236}">
                <a16:creationId xmlns:a16="http://schemas.microsoft.com/office/drawing/2014/main" id="{8A16E112-E4FF-39F8-944C-7D41CA63AD4F}"/>
              </a:ext>
            </a:extLst>
          </p:cNvPr>
          <p:cNvSpPr txBox="1"/>
          <p:nvPr/>
        </p:nvSpPr>
        <p:spPr>
          <a:xfrm>
            <a:off x="3565874" y="2275469"/>
            <a:ext cx="5811253" cy="553998"/>
          </a:xfrm>
          <a:prstGeom prst="rect">
            <a:avLst/>
          </a:prstGeom>
          <a:noFill/>
        </p:spPr>
        <p:txBody>
          <a:bodyPr wrap="square" rtlCol="0">
            <a:spAutoFit/>
          </a:bodyPr>
          <a:lstStyle/>
          <a:p>
            <a:pPr algn="ctr"/>
            <a:r>
              <a:rPr lang="en-US" sz="3000" dirty="0">
                <a:solidFill>
                  <a:schemeClr val="accent1"/>
                </a:solidFill>
                <a:latin typeface="Helvetica LT Std Light" panose="020B0403020202020204"/>
              </a:rPr>
              <a:t>Written Determination</a:t>
            </a:r>
          </a:p>
        </p:txBody>
      </p:sp>
      <p:sp>
        <p:nvSpPr>
          <p:cNvPr id="17" name="Title 2">
            <a:extLst>
              <a:ext uri="{FF2B5EF4-FFF2-40B4-BE49-F238E27FC236}">
                <a16:creationId xmlns:a16="http://schemas.microsoft.com/office/drawing/2014/main" id="{2A485864-DD3B-D191-0626-DA0C08AE8C0B}"/>
              </a:ext>
            </a:extLst>
          </p:cNvPr>
          <p:cNvSpPr>
            <a:spLocks noGrp="1"/>
          </p:cNvSpPr>
          <p:nvPr>
            <p:ph type="title"/>
          </p:nvPr>
        </p:nvSpPr>
        <p:spPr>
          <a:xfrm>
            <a:off x="327850" y="204465"/>
            <a:ext cx="8515350" cy="611419"/>
          </a:xfrm>
        </p:spPr>
        <p:txBody>
          <a:bodyPr>
            <a:normAutofit/>
          </a:bodyPr>
          <a:lstStyle/>
          <a:p>
            <a:r>
              <a:rPr lang="en-US" sz="3600" dirty="0"/>
              <a:t>Elements of a High-Quality Report</a:t>
            </a:r>
          </a:p>
        </p:txBody>
      </p:sp>
    </p:spTree>
    <p:extLst>
      <p:ext uri="{BB962C8B-B14F-4D97-AF65-F5344CB8AC3E}">
        <p14:creationId xmlns:p14="http://schemas.microsoft.com/office/powerpoint/2010/main" val="23868563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EA683-EFFD-FCD2-AE55-C9E7F9B015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BE87AB-B270-7CB4-3274-C28DFDF01603}"/>
              </a:ext>
            </a:extLst>
          </p:cNvPr>
          <p:cNvSpPr>
            <a:spLocks noGrp="1"/>
          </p:cNvSpPr>
          <p:nvPr>
            <p:ph type="title"/>
          </p:nvPr>
        </p:nvSpPr>
        <p:spPr>
          <a:xfrm>
            <a:off x="327850" y="204465"/>
            <a:ext cx="8515350" cy="611419"/>
          </a:xfrm>
        </p:spPr>
        <p:txBody>
          <a:bodyPr>
            <a:normAutofit/>
          </a:bodyPr>
          <a:lstStyle/>
          <a:p>
            <a:r>
              <a:rPr lang="en-US" sz="3600" dirty="0"/>
              <a:t>Drafting the Report – Final Reminders</a:t>
            </a:r>
          </a:p>
        </p:txBody>
      </p:sp>
      <p:sp>
        <p:nvSpPr>
          <p:cNvPr id="4" name="Content Placeholder 3">
            <a:extLst>
              <a:ext uri="{FF2B5EF4-FFF2-40B4-BE49-F238E27FC236}">
                <a16:creationId xmlns:a16="http://schemas.microsoft.com/office/drawing/2014/main" id="{F4578BBC-3706-C43C-4792-DDEC55CCD9C1}"/>
              </a:ext>
            </a:extLst>
          </p:cNvPr>
          <p:cNvSpPr>
            <a:spLocks noGrp="1"/>
          </p:cNvSpPr>
          <p:nvPr>
            <p:ph idx="1"/>
          </p:nvPr>
        </p:nvSpPr>
        <p:spPr/>
        <p:txBody>
          <a:bodyPr/>
          <a:lstStyle/>
          <a:p>
            <a:r>
              <a:rPr lang="en-US" dirty="0">
                <a:solidFill>
                  <a:srgbClr val="2D4E69"/>
                </a:solidFill>
              </a:rPr>
              <a:t>Stay focused on </a:t>
            </a:r>
            <a:r>
              <a:rPr lang="en-US" b="1" dirty="0">
                <a:solidFill>
                  <a:srgbClr val="2D4E69"/>
                </a:solidFill>
              </a:rPr>
              <a:t>relevant facts</a:t>
            </a:r>
            <a:r>
              <a:rPr lang="en-US" dirty="0">
                <a:solidFill>
                  <a:srgbClr val="2D4E69"/>
                </a:solidFill>
              </a:rPr>
              <a:t> tied to the policy.</a:t>
            </a:r>
          </a:p>
          <a:p>
            <a:r>
              <a:rPr lang="en-US" dirty="0">
                <a:solidFill>
                  <a:srgbClr val="2D4E69"/>
                </a:solidFill>
              </a:rPr>
              <a:t>Use </a:t>
            </a:r>
            <a:r>
              <a:rPr lang="en-US" b="1" dirty="0">
                <a:solidFill>
                  <a:srgbClr val="2D4E69"/>
                </a:solidFill>
              </a:rPr>
              <a:t>clear, neutral, and concise</a:t>
            </a:r>
            <a:r>
              <a:rPr lang="en-US" dirty="0">
                <a:solidFill>
                  <a:srgbClr val="2D4E69"/>
                </a:solidFill>
              </a:rPr>
              <a:t> language.</a:t>
            </a:r>
          </a:p>
          <a:p>
            <a:r>
              <a:rPr lang="en-US" dirty="0">
                <a:solidFill>
                  <a:srgbClr val="2D4E69"/>
                </a:solidFill>
              </a:rPr>
              <a:t>Don’t include everything—</a:t>
            </a:r>
            <a:r>
              <a:rPr lang="en-US" b="1" dirty="0">
                <a:solidFill>
                  <a:srgbClr val="2D4E69"/>
                </a:solidFill>
              </a:rPr>
              <a:t>filter </a:t>
            </a:r>
            <a:r>
              <a:rPr lang="en-US" dirty="0">
                <a:solidFill>
                  <a:srgbClr val="2D4E69"/>
                </a:solidFill>
              </a:rPr>
              <a:t>for what matters.</a:t>
            </a:r>
          </a:p>
        </p:txBody>
      </p:sp>
    </p:spTree>
    <p:extLst>
      <p:ext uri="{BB962C8B-B14F-4D97-AF65-F5344CB8AC3E}">
        <p14:creationId xmlns:p14="http://schemas.microsoft.com/office/powerpoint/2010/main" val="4263381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36D47-B1FB-6590-9685-B0F5F5FBB5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7646182-CF23-FFEF-D9AA-828BB17E7904}"/>
              </a:ext>
            </a:extLst>
          </p:cNvPr>
          <p:cNvSpPr>
            <a:spLocks noGrp="1"/>
          </p:cNvSpPr>
          <p:nvPr>
            <p:ph type="title"/>
          </p:nvPr>
        </p:nvSpPr>
        <p:spPr>
          <a:xfrm>
            <a:off x="327850" y="204465"/>
            <a:ext cx="8515350" cy="611419"/>
          </a:xfrm>
        </p:spPr>
        <p:txBody>
          <a:bodyPr>
            <a:normAutofit/>
          </a:bodyPr>
          <a:lstStyle/>
          <a:p>
            <a:r>
              <a:rPr lang="en-US" sz="3600" dirty="0"/>
              <a:t>Session #1 Takeaways</a:t>
            </a:r>
          </a:p>
        </p:txBody>
      </p:sp>
      <p:sp>
        <p:nvSpPr>
          <p:cNvPr id="4" name="Content Placeholder 3">
            <a:extLst>
              <a:ext uri="{FF2B5EF4-FFF2-40B4-BE49-F238E27FC236}">
                <a16:creationId xmlns:a16="http://schemas.microsoft.com/office/drawing/2014/main" id="{DC50431D-7DCF-023B-534F-0C32B0D72ED7}"/>
              </a:ext>
            </a:extLst>
          </p:cNvPr>
          <p:cNvSpPr>
            <a:spLocks noGrp="1"/>
          </p:cNvSpPr>
          <p:nvPr>
            <p:ph idx="1"/>
          </p:nvPr>
        </p:nvSpPr>
        <p:spPr/>
        <p:txBody>
          <a:bodyPr/>
          <a:lstStyle/>
          <a:p>
            <a:r>
              <a:rPr lang="en-US" dirty="0">
                <a:solidFill>
                  <a:srgbClr val="2D4E69"/>
                </a:solidFill>
              </a:rPr>
              <a:t>Distinguish a report from a formal complaint.</a:t>
            </a:r>
          </a:p>
          <a:p>
            <a:r>
              <a:rPr lang="en-US" dirty="0">
                <a:solidFill>
                  <a:srgbClr val="2D4E69"/>
                </a:solidFill>
              </a:rPr>
              <a:t>Determine which policy and process apply before beginning the investigation.</a:t>
            </a:r>
          </a:p>
          <a:p>
            <a:r>
              <a:rPr lang="en-US" dirty="0">
                <a:solidFill>
                  <a:srgbClr val="2D4E69"/>
                </a:solidFill>
              </a:rPr>
              <a:t>Preserve role separation, neutrality, and equitable treatment.</a:t>
            </a:r>
          </a:p>
          <a:p>
            <a:r>
              <a:rPr lang="en-US" dirty="0">
                <a:solidFill>
                  <a:srgbClr val="2D4E69"/>
                </a:solidFill>
              </a:rPr>
              <a:t>Build the investigation around the policy elements.</a:t>
            </a:r>
          </a:p>
          <a:p>
            <a:r>
              <a:rPr lang="en-US" dirty="0">
                <a:solidFill>
                  <a:srgbClr val="2D4E69"/>
                </a:solidFill>
              </a:rPr>
              <a:t>Ask open, relevant, and nonjudgmental questions.</a:t>
            </a:r>
          </a:p>
          <a:p>
            <a:r>
              <a:rPr lang="en-US" dirty="0">
                <a:solidFill>
                  <a:srgbClr val="2D4E69"/>
                </a:solidFill>
              </a:rPr>
              <a:t>Document investigative decisions and follow-up needs.</a:t>
            </a:r>
          </a:p>
        </p:txBody>
      </p:sp>
    </p:spTree>
    <p:extLst>
      <p:ext uri="{BB962C8B-B14F-4D97-AF65-F5344CB8AC3E}">
        <p14:creationId xmlns:p14="http://schemas.microsoft.com/office/powerpoint/2010/main" val="25968588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47E84-ADE3-4022-BDE6-D9C5623495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3D9722F-8443-90E1-D96C-A97CC20D0CC6}"/>
              </a:ext>
            </a:extLst>
          </p:cNvPr>
          <p:cNvSpPr>
            <a:spLocks noGrp="1"/>
          </p:cNvSpPr>
          <p:nvPr>
            <p:ph type="title"/>
          </p:nvPr>
        </p:nvSpPr>
        <p:spPr>
          <a:xfrm>
            <a:off x="327850" y="204465"/>
            <a:ext cx="8515350" cy="611419"/>
          </a:xfrm>
        </p:spPr>
        <p:txBody>
          <a:bodyPr>
            <a:normAutofit/>
          </a:bodyPr>
          <a:lstStyle/>
          <a:p>
            <a:r>
              <a:rPr lang="en-US" sz="3600" dirty="0"/>
              <a:t>End of Session #1 &amp; Next Steps</a:t>
            </a:r>
          </a:p>
        </p:txBody>
      </p:sp>
      <p:sp>
        <p:nvSpPr>
          <p:cNvPr id="4" name="Content Placeholder 3">
            <a:extLst>
              <a:ext uri="{FF2B5EF4-FFF2-40B4-BE49-F238E27FC236}">
                <a16:creationId xmlns:a16="http://schemas.microsoft.com/office/drawing/2014/main" id="{B60823A0-2F9B-D41C-FE6B-7DE420BDC6DF}"/>
              </a:ext>
            </a:extLst>
          </p:cNvPr>
          <p:cNvSpPr>
            <a:spLocks noGrp="1"/>
          </p:cNvSpPr>
          <p:nvPr>
            <p:ph idx="1"/>
          </p:nvPr>
        </p:nvSpPr>
        <p:spPr/>
        <p:txBody>
          <a:bodyPr/>
          <a:lstStyle/>
          <a:p>
            <a:r>
              <a:rPr lang="en-US" dirty="0">
                <a:solidFill>
                  <a:srgbClr val="2D4E69"/>
                </a:solidFill>
              </a:rPr>
              <a:t>Grievance Process Exercise</a:t>
            </a:r>
          </a:p>
        </p:txBody>
      </p:sp>
      <p:pic>
        <p:nvPicPr>
          <p:cNvPr id="5" name="Picture 4" descr="Elderly woman finishing a marathon">
            <a:extLst>
              <a:ext uri="{FF2B5EF4-FFF2-40B4-BE49-F238E27FC236}">
                <a16:creationId xmlns:a16="http://schemas.microsoft.com/office/drawing/2014/main" id="{C479A967-8FCB-A0C4-6758-F60A67D71039}"/>
              </a:ext>
            </a:extLst>
          </p:cNvPr>
          <p:cNvPicPr>
            <a:picLocks noChangeAspect="1"/>
          </p:cNvPicPr>
          <p:nvPr/>
        </p:nvPicPr>
        <p:blipFill>
          <a:blip r:embed="rId3"/>
          <a:stretch>
            <a:fillRect/>
          </a:stretch>
        </p:blipFill>
        <p:spPr>
          <a:xfrm>
            <a:off x="2068115" y="2236870"/>
            <a:ext cx="5007770" cy="3338513"/>
          </a:xfrm>
          <a:prstGeom prst="rect">
            <a:avLst/>
          </a:prstGeom>
        </p:spPr>
      </p:pic>
    </p:spTree>
    <p:extLst>
      <p:ext uri="{BB962C8B-B14F-4D97-AF65-F5344CB8AC3E}">
        <p14:creationId xmlns:p14="http://schemas.microsoft.com/office/powerpoint/2010/main" val="23723917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B1206-287E-4E60-F33C-2069462A07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A744891-BC4E-4919-A97C-0D936F607021}"/>
              </a:ext>
            </a:extLst>
          </p:cNvPr>
          <p:cNvSpPr>
            <a:spLocks noGrp="1"/>
          </p:cNvSpPr>
          <p:nvPr>
            <p:ph type="title"/>
          </p:nvPr>
        </p:nvSpPr>
        <p:spPr>
          <a:xfrm>
            <a:off x="327850" y="204465"/>
            <a:ext cx="8515350" cy="611419"/>
          </a:xfrm>
        </p:spPr>
        <p:txBody>
          <a:bodyPr>
            <a:normAutofit/>
          </a:bodyPr>
          <a:lstStyle/>
          <a:p>
            <a:r>
              <a:rPr lang="en-US" sz="3600" dirty="0"/>
              <a:t>Start of Session #2</a:t>
            </a:r>
          </a:p>
        </p:txBody>
      </p:sp>
      <p:sp>
        <p:nvSpPr>
          <p:cNvPr id="4" name="Content Placeholder 3">
            <a:extLst>
              <a:ext uri="{FF2B5EF4-FFF2-40B4-BE49-F238E27FC236}">
                <a16:creationId xmlns:a16="http://schemas.microsoft.com/office/drawing/2014/main" id="{CA2CED05-466F-5CB8-7580-B93F153421AC}"/>
              </a:ext>
            </a:extLst>
          </p:cNvPr>
          <p:cNvSpPr>
            <a:spLocks noGrp="1"/>
          </p:cNvSpPr>
          <p:nvPr>
            <p:ph idx="1"/>
          </p:nvPr>
        </p:nvSpPr>
        <p:spPr/>
        <p:txBody>
          <a:bodyPr/>
          <a:lstStyle/>
          <a:p>
            <a:r>
              <a:rPr lang="en-US" dirty="0">
                <a:solidFill>
                  <a:srgbClr val="2D4E69"/>
                </a:solidFill>
              </a:rPr>
              <a:t>Grievance Process Exercise – Group Review</a:t>
            </a:r>
          </a:p>
        </p:txBody>
      </p:sp>
      <p:pic>
        <p:nvPicPr>
          <p:cNvPr id="5" name="Picture 4" descr="a red pen by an edited essay">
            <a:extLst>
              <a:ext uri="{FF2B5EF4-FFF2-40B4-BE49-F238E27FC236}">
                <a16:creationId xmlns:a16="http://schemas.microsoft.com/office/drawing/2014/main" id="{EFF271AD-9DE1-FBC7-801A-F5EFE36ED98C}"/>
              </a:ext>
            </a:extLst>
          </p:cNvPr>
          <p:cNvPicPr>
            <a:picLocks noChangeAspect="1"/>
          </p:cNvPicPr>
          <p:nvPr/>
        </p:nvPicPr>
        <p:blipFill>
          <a:blip r:embed="rId3">
            <a:extLst>
              <a:ext uri="{837473B0-CC2E-450A-ABE3-18F120FF3D39}">
                <a1611:picAttrSrcUrl xmlns:a1611="http://schemas.microsoft.com/office/drawing/2016/11/main" r:id="rId4"/>
              </a:ext>
            </a:extLst>
          </a:blip>
          <a:srcRect/>
          <a:stretch/>
        </p:blipFill>
        <p:spPr>
          <a:xfrm>
            <a:off x="2344778" y="2236870"/>
            <a:ext cx="4454444" cy="3338513"/>
          </a:xfrm>
          <a:prstGeom prst="rect">
            <a:avLst/>
          </a:prstGeom>
        </p:spPr>
      </p:pic>
      <p:sp>
        <p:nvSpPr>
          <p:cNvPr id="2" name="TextBox 1">
            <a:extLst>
              <a:ext uri="{FF2B5EF4-FFF2-40B4-BE49-F238E27FC236}">
                <a16:creationId xmlns:a16="http://schemas.microsoft.com/office/drawing/2014/main" id="{D2AEA394-A702-6479-CFEC-3EFC7CCBDDC2}"/>
              </a:ext>
            </a:extLst>
          </p:cNvPr>
          <p:cNvSpPr txBox="1"/>
          <p:nvPr/>
        </p:nvSpPr>
        <p:spPr>
          <a:xfrm>
            <a:off x="2344778" y="5575383"/>
            <a:ext cx="4454444" cy="230832"/>
          </a:xfrm>
          <a:prstGeom prst="rect">
            <a:avLst/>
          </a:prstGeom>
          <a:noFill/>
        </p:spPr>
        <p:txBody>
          <a:bodyPr wrap="square" rtlCol="0">
            <a:spAutoFit/>
          </a:bodyPr>
          <a:lstStyle/>
          <a:p>
            <a:r>
              <a:rPr lang="en-US" sz="900">
                <a:hlinkClick r:id="rId4" tooltip="https://owl.excelsior.edu/research/revising-and-editing-a-research-paper/"/>
              </a:rPr>
              <a:t>This Photo</a:t>
            </a:r>
            <a:r>
              <a:rPr lang="en-US" sz="900"/>
              <a:t> by Unknown Author is licensed under </a:t>
            </a:r>
            <a:r>
              <a:rPr lang="en-US" sz="900">
                <a:hlinkClick r:id="rId5" tooltip="https://creativecommons.org/licenses/by-nc/3.0/"/>
              </a:rPr>
              <a:t>CC BY-NC</a:t>
            </a:r>
            <a:endParaRPr lang="en-US" sz="900"/>
          </a:p>
        </p:txBody>
      </p:sp>
    </p:spTree>
    <p:extLst>
      <p:ext uri="{BB962C8B-B14F-4D97-AF65-F5344CB8AC3E}">
        <p14:creationId xmlns:p14="http://schemas.microsoft.com/office/powerpoint/2010/main" val="2560490293"/>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88DA8"/>
      </a:dk2>
      <a:lt2>
        <a:srgbClr val="47463D"/>
      </a:lt2>
      <a:accent1>
        <a:srgbClr val="388DA8"/>
      </a:accent1>
      <a:accent2>
        <a:srgbClr val="736772"/>
      </a:accent2>
      <a:accent3>
        <a:srgbClr val="A26946"/>
      </a:accent3>
      <a:accent4>
        <a:srgbClr val="8064A2"/>
      </a:accent4>
      <a:accent5>
        <a:srgbClr val="A05B56"/>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44A40ED8A7B14DBCE9F4836A2E6CA3" ma:contentTypeVersion="12" ma:contentTypeDescription="Create a new document." ma:contentTypeScope="" ma:versionID="3b0ecdeabd337e7f34850a05568fedfb">
  <xsd:schema xmlns:xsd="http://www.w3.org/2001/XMLSchema" xmlns:xs="http://www.w3.org/2001/XMLSchema" xmlns:p="http://schemas.microsoft.com/office/2006/metadata/properties" xmlns:ns3="7bda8b6e-d74d-4edf-a84b-583a5cad09a3" targetNamespace="http://schemas.microsoft.com/office/2006/metadata/properties" ma:root="true" ma:fieldsID="5118afe853d5ea5c9ad88c2c2e635c6a" ns3:_="">
    <xsd:import namespace="7bda8b6e-d74d-4edf-a84b-583a5cad09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8b6e-d74d-4edf-a84b-583a5cad09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bda8b6e-d74d-4edf-a84b-583a5cad09a3" xsi:nil="true"/>
  </documentManagement>
</p:properties>
</file>

<file path=customXml/itemProps1.xml><?xml version="1.0" encoding="utf-8"?>
<ds:datastoreItem xmlns:ds="http://schemas.openxmlformats.org/officeDocument/2006/customXml" ds:itemID="{6534CA21-C833-4431-855C-04B2A586B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8b6e-d74d-4edf-a84b-583a5cad0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D3B26D-328E-46C0-BB91-BEA7DFD27C0F}">
  <ds:schemaRefs>
    <ds:schemaRef ds:uri="http://schemas.microsoft.com/sharepoint/v3/contenttype/forms"/>
  </ds:schemaRefs>
</ds:datastoreItem>
</file>

<file path=customXml/itemProps3.xml><?xml version="1.0" encoding="utf-8"?>
<ds:datastoreItem xmlns:ds="http://schemas.openxmlformats.org/officeDocument/2006/customXml" ds:itemID="{787BCA12-80EA-4F52-8512-7A70E712FEB5}">
  <ds:schemaRefs>
    <ds:schemaRef ds:uri="http://schemas.openxmlformats.org/package/2006/metadata/core-properties"/>
    <ds:schemaRef ds:uri="http://purl.org/dc/elements/1.1/"/>
    <ds:schemaRef ds:uri="http://purl.org/dc/terms/"/>
    <ds:schemaRef ds:uri="7bda8b6e-d74d-4edf-a84b-583a5cad09a3"/>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25468</TotalTime>
  <Words>4014</Words>
  <Application>Microsoft Macintosh PowerPoint</Application>
  <PresentationFormat>On-screen Show (4:3)</PresentationFormat>
  <Paragraphs>446</Paragraphs>
  <Slides>63</Slides>
  <Notes>63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63</vt:i4>
      </vt:variant>
    </vt:vector>
  </HeadingPairs>
  <TitlesOfParts>
    <vt:vector size="72" baseType="lpstr">
      <vt:lpstr>Aptos</vt:lpstr>
      <vt:lpstr>Aptos Display</vt:lpstr>
      <vt:lpstr>Arial</vt:lpstr>
      <vt:lpstr>Calibri</vt:lpstr>
      <vt:lpstr>Gill Sans MT</vt:lpstr>
      <vt:lpstr>Helvetica LT Std Light</vt:lpstr>
      <vt:lpstr>Wingdings</vt:lpstr>
      <vt:lpstr>Office Theme</vt:lpstr>
      <vt:lpstr>Custom Design</vt:lpstr>
      <vt:lpstr>The Investigation</vt:lpstr>
      <vt:lpstr>Role of the Investigator</vt:lpstr>
      <vt:lpstr>Investigator Responsibilities</vt:lpstr>
      <vt:lpstr>Specific Requirements for Investigations</vt:lpstr>
      <vt:lpstr>Specific Requirements for Investigations</vt:lpstr>
      <vt:lpstr>Adequate, Reliable, and Thorough Investigation</vt:lpstr>
      <vt:lpstr>Investigative Plan</vt:lpstr>
      <vt:lpstr>Planning the Investigation</vt:lpstr>
      <vt:lpstr>Identifying the Elements of a Policy Violation</vt:lpstr>
      <vt:lpstr>Identifying the Elements of a Policy Violation</vt:lpstr>
      <vt:lpstr>Gathering Evidence</vt:lpstr>
      <vt:lpstr>Gathering Evidence</vt:lpstr>
      <vt:lpstr>Gathering Evidence</vt:lpstr>
      <vt:lpstr>Conducting Interviews</vt:lpstr>
      <vt:lpstr>Exercise – Taylor and Dr. Morgan</vt:lpstr>
      <vt:lpstr>Conducting Interviews</vt:lpstr>
      <vt:lpstr>Conducting Interviews</vt:lpstr>
      <vt:lpstr>Conducting Interviews</vt:lpstr>
      <vt:lpstr>Conducting Interviews</vt:lpstr>
      <vt:lpstr>Exercise – Taylor and Dr. Morgan (Part 2)</vt:lpstr>
      <vt:lpstr>Conducting Interviews</vt:lpstr>
      <vt:lpstr>Conducting Interviews</vt:lpstr>
      <vt:lpstr>Conducting Interviews</vt:lpstr>
      <vt:lpstr>Exercise – The Rambling Witness</vt:lpstr>
      <vt:lpstr>Exercise – The Rambling Witness</vt:lpstr>
      <vt:lpstr>Exercise – The Rambling Witness</vt:lpstr>
      <vt:lpstr>Conducting Interviews</vt:lpstr>
      <vt:lpstr>Determining Relevance</vt:lpstr>
      <vt:lpstr>Determining Relevance</vt:lpstr>
      <vt:lpstr>Relevance – Rape Shield Protections</vt:lpstr>
      <vt:lpstr>Relevance – Consent</vt:lpstr>
      <vt:lpstr>Relevance – Consent</vt:lpstr>
      <vt:lpstr>Relevance – Consent</vt:lpstr>
      <vt:lpstr>Consent and Incapacitation</vt:lpstr>
      <vt:lpstr>Consent and Incapacitation</vt:lpstr>
      <vt:lpstr>Analyzing Consent – General Factors</vt:lpstr>
      <vt:lpstr>Exercise – Jordan and Will</vt:lpstr>
      <vt:lpstr>Exercise – Jordan and Will</vt:lpstr>
      <vt:lpstr>Exercise – Jordan and Will</vt:lpstr>
      <vt:lpstr>Exercise – Jordan and Will</vt:lpstr>
      <vt:lpstr>Drafting the Report</vt:lpstr>
      <vt:lpstr>Anatomy of an Investigation Report</vt:lpstr>
      <vt:lpstr>Anatomy of an Investigation Report</vt:lpstr>
      <vt:lpstr>Anatomy of an Investigation Report</vt:lpstr>
      <vt:lpstr>Anatomy of an Investigation Report</vt:lpstr>
      <vt:lpstr>Anatomy of an Investigation Report</vt:lpstr>
      <vt:lpstr>Anatomy of an Investigation Report</vt:lpstr>
      <vt:lpstr>Anatomy of an Investigation Report</vt:lpstr>
      <vt:lpstr>Quiz Time!</vt:lpstr>
      <vt:lpstr>Anatomy of an Investigation Report</vt:lpstr>
      <vt:lpstr>Anatomy of an Investigation Report</vt:lpstr>
      <vt:lpstr>Anatomy of an Investigation Report</vt:lpstr>
      <vt:lpstr>Anatomy of an Investigation Report</vt:lpstr>
      <vt:lpstr>Anatomy of an Investigation Report</vt:lpstr>
      <vt:lpstr>Anatomy of an Investigation Report</vt:lpstr>
      <vt:lpstr>Anatomy of an Investigation Report</vt:lpstr>
      <vt:lpstr>Anatomy of an Investigation Report</vt:lpstr>
      <vt:lpstr>Elements of a High-Quality Report</vt:lpstr>
      <vt:lpstr>Elements of a High-Quality Report</vt:lpstr>
      <vt:lpstr>Drafting the Report – Final Reminders</vt:lpstr>
      <vt:lpstr>Session #1 Takeaways</vt:lpstr>
      <vt:lpstr>End of Session #1 &amp; Next Steps</vt:lpstr>
      <vt:lpstr>Start of Session #2</vt:lpstr>
    </vt:vector>
  </TitlesOfParts>
  <Company>Tamada Brown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Phyllis Tamada Brown</dc:creator>
  <cp:lastModifiedBy>Sarah Uhl</cp:lastModifiedBy>
  <cp:revision>63</cp:revision>
  <cp:lastPrinted>2026-09-08T21:27:59Z</cp:lastPrinted>
  <dcterms:created xsi:type="dcterms:W3CDTF">2015-07-07T16:02:44Z</dcterms:created>
  <dcterms:modified xsi:type="dcterms:W3CDTF">2026-10-01T19:41:51Z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0x0101007744A40ED8A7B14DBCE9F4836A2E6CA3</vt:lpwstr>
  </property>
</Properties>
</file>