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89" r:id="rId5"/>
  </p:sldMasterIdLst>
  <p:notesMasterIdLst>
    <p:notesMasterId r:id="rId21"/>
  </p:notesMasterIdLst>
  <p:handoutMasterIdLst>
    <p:handoutMasterId r:id="rId22"/>
  </p:handoutMasterIdLst>
  <p:sldIdLst>
    <p:sldId id="855" r:id="rId6"/>
    <p:sldId id="856" r:id="rId7"/>
    <p:sldId id="857" r:id="rId8"/>
    <p:sldId id="858" r:id="rId9"/>
    <p:sldId id="859" r:id="rId10"/>
    <p:sldId id="860" r:id="rId11"/>
    <p:sldId id="861" r:id="rId12"/>
    <p:sldId id="862" r:id="rId13"/>
    <p:sldId id="863" r:id="rId14"/>
    <p:sldId id="864" r:id="rId15"/>
    <p:sldId id="865" r:id="rId16"/>
    <p:sldId id="866" r:id="rId17"/>
    <p:sldId id="867" r:id="rId18"/>
    <p:sldId id="900" r:id="rId19"/>
    <p:sldId id="917" r:id="rId20"/>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13FA4F85-2D29-4D15-8CC6-3D65659E0605}">
          <p14:sldIdLst>
            <p14:sldId id="855"/>
            <p14:sldId id="856"/>
            <p14:sldId id="857"/>
            <p14:sldId id="858"/>
            <p14:sldId id="859"/>
            <p14:sldId id="860"/>
            <p14:sldId id="861"/>
            <p14:sldId id="862"/>
            <p14:sldId id="863"/>
            <p14:sldId id="864"/>
            <p14:sldId id="865"/>
            <p14:sldId id="866"/>
            <p14:sldId id="867"/>
            <p14:sldId id="900"/>
            <p14:sldId id="917"/>
          </p14:sldIdLst>
        </p14:section>
      </p14:sectionLst>
    </p:ex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AB09F0-003C-8F14-2357-F7B524FD87D4}" name="George Sellis" initials="GS" userId="S::gps@hmbr.com::653045c4-0a73-42c3-8c78-69e1c0ce80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E69"/>
    <a:srgbClr val="A3B6C5"/>
    <a:srgbClr val="65869F"/>
    <a:srgbClr val="D7D6CF"/>
    <a:srgbClr val="437083"/>
    <a:srgbClr val="6C6864"/>
    <a:srgbClr val="A45311"/>
    <a:srgbClr val="2E5B7D"/>
    <a:srgbClr val="2B6D81"/>
    <a:srgbClr val="94B9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38" autoAdjust="0"/>
    <p:restoredTop sz="77671" autoAdjust="0"/>
  </p:normalViewPr>
  <p:slideViewPr>
    <p:cSldViewPr snapToGrid="0">
      <p:cViewPr varScale="1">
        <p:scale>
          <a:sx n="97" d="100"/>
          <a:sy n="97" d="100"/>
        </p:scale>
        <p:origin x="2208" y="192"/>
      </p:cViewPr>
      <p:guideLst>
        <p:guide orient="horz"/>
        <p:guide/>
      </p:guideLst>
    </p:cSldViewPr>
  </p:slideViewPr>
  <p:outlineViewPr>
    <p:cViewPr>
      <p:scale>
        <a:sx n="33" d="100"/>
        <a:sy n="33" d="100"/>
      </p:scale>
      <p:origin x="0" y="-5048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Bothfeld" userId="dafff253-667d-41f7-a646-051c0c58f757" providerId="ADAL" clId="{16A1351E-C712-4F92-8701-6981DAC79D29}"/>
    <pc:docChg chg="undo redo custSel addSld delSld modSld sldOrd modSection modNotesMaster modHandout">
      <pc:chgData name="Emily Bothfeld" userId="dafff253-667d-41f7-a646-051c0c58f757" providerId="ADAL" clId="{16A1351E-C712-4F92-8701-6981DAC79D29}" dt="2026-09-24T16:27:03.471" v="6797" actId="20577"/>
      <pc:docMkLst>
        <pc:docMk/>
      </pc:docMkLst>
      <pc:sldChg chg="modNotes">
        <pc:chgData name="Emily Bothfeld" userId="dafff253-667d-41f7-a646-051c0c58f757" providerId="ADAL" clId="{16A1351E-C712-4F92-8701-6981DAC79D29}" dt="2026-09-24T16:24:55.398" v="6714" actId="368"/>
        <pc:sldMkLst>
          <pc:docMk/>
          <pc:sldMk cId="2120214497" sldId="521"/>
        </pc:sldMkLst>
      </pc:sldChg>
      <pc:sldChg chg="modSp mod">
        <pc:chgData name="Emily Bothfeld" userId="dafff253-667d-41f7-a646-051c0c58f757" providerId="ADAL" clId="{16A1351E-C712-4F92-8701-6981DAC79D29}" dt="2026-09-06T14:43:24.679" v="553" actId="20577"/>
        <pc:sldMkLst>
          <pc:docMk/>
          <pc:sldMk cId="2163819513" sldId="529"/>
        </pc:sldMkLst>
        <pc:spChg chg="mod">
          <ac:chgData name="Emily Bothfeld" userId="dafff253-667d-41f7-a646-051c0c58f757" providerId="ADAL" clId="{16A1351E-C712-4F92-8701-6981DAC79D29}" dt="2026-09-06T14:43:24.679" v="553" actId="20577"/>
          <ac:spMkLst>
            <pc:docMk/>
            <pc:sldMk cId="2163819513" sldId="529"/>
            <ac:spMk id="3" creationId="{F19ECF7F-08A7-D57E-B8EE-B71FD9317738}"/>
          </ac:spMkLst>
        </pc:spChg>
      </pc:sldChg>
      <pc:sldChg chg="modSp mod modNotes">
        <pc:chgData name="Emily Bothfeld" userId="dafff253-667d-41f7-a646-051c0c58f757" providerId="ADAL" clId="{16A1351E-C712-4F92-8701-6981DAC79D29}" dt="2026-09-24T16:24:54.939" v="6436" actId="368"/>
        <pc:sldMkLst>
          <pc:docMk/>
          <pc:sldMk cId="2802502085" sldId="558"/>
        </pc:sldMkLst>
        <pc:spChg chg="mod">
          <ac:chgData name="Emily Bothfeld" userId="dafff253-667d-41f7-a646-051c0c58f757" providerId="ADAL" clId="{16A1351E-C712-4F92-8701-6981DAC79D29}" dt="2026-09-08T21:31:18.588" v="6326" actId="20577"/>
          <ac:spMkLst>
            <pc:docMk/>
            <pc:sldMk cId="2802502085" sldId="558"/>
            <ac:spMk id="10" creationId="{E2910CA4-A220-5E77-ED29-62F8A18CB00B}"/>
          </ac:spMkLst>
        </pc:spChg>
      </pc:sldChg>
      <pc:sldChg chg="modNotes">
        <pc:chgData name="Emily Bothfeld" userId="dafff253-667d-41f7-a646-051c0c58f757" providerId="ADAL" clId="{16A1351E-C712-4F92-8701-6981DAC79D29}" dt="2026-09-24T16:24:54.955" v="6448" actId="368"/>
        <pc:sldMkLst>
          <pc:docMk/>
          <pc:sldMk cId="162295815" sldId="559"/>
        </pc:sldMkLst>
      </pc:sldChg>
      <pc:sldChg chg="modNotes">
        <pc:chgData name="Emily Bothfeld" userId="dafff253-667d-41f7-a646-051c0c58f757" providerId="ADAL" clId="{16A1351E-C712-4F92-8701-6981DAC79D29}" dt="2026-09-24T16:24:55.002" v="6472" actId="368"/>
        <pc:sldMkLst>
          <pc:docMk/>
          <pc:sldMk cId="3295656356" sldId="560"/>
        </pc:sldMkLst>
      </pc:sldChg>
      <pc:sldChg chg="modNotes">
        <pc:chgData name="Emily Bothfeld" userId="dafff253-667d-41f7-a646-051c0c58f757" providerId="ADAL" clId="{16A1351E-C712-4F92-8701-6981DAC79D29}" dt="2026-09-24T16:24:54.986" v="6462" actId="368"/>
        <pc:sldMkLst>
          <pc:docMk/>
          <pc:sldMk cId="3897586019" sldId="561"/>
        </pc:sldMkLst>
      </pc:sldChg>
      <pc:sldChg chg="modNotes">
        <pc:chgData name="Emily Bothfeld" userId="dafff253-667d-41f7-a646-051c0c58f757" providerId="ADAL" clId="{16A1351E-C712-4F92-8701-6981DAC79D29}" dt="2026-09-24T16:24:54.939" v="6438" actId="368"/>
        <pc:sldMkLst>
          <pc:docMk/>
          <pc:sldMk cId="417708786" sldId="563"/>
        </pc:sldMkLst>
      </pc:sldChg>
      <pc:sldChg chg="modSp mod modNotes">
        <pc:chgData name="Emily Bothfeld" userId="dafff253-667d-41f7-a646-051c0c58f757" providerId="ADAL" clId="{16A1351E-C712-4F92-8701-6981DAC79D29}" dt="2026-09-24T16:24:54.977" v="6460" actId="368"/>
        <pc:sldMkLst>
          <pc:docMk/>
          <pc:sldMk cId="2685220603" sldId="564"/>
        </pc:sldMkLst>
        <pc:spChg chg="mod">
          <ac:chgData name="Emily Bothfeld" userId="dafff253-667d-41f7-a646-051c0c58f757" providerId="ADAL" clId="{16A1351E-C712-4F92-8701-6981DAC79D29}" dt="2026-09-06T14:42:06.078" v="550" actId="20577"/>
          <ac:spMkLst>
            <pc:docMk/>
            <pc:sldMk cId="2685220603" sldId="564"/>
            <ac:spMk id="10" creationId="{215DA3FA-86DB-59B9-3CF6-88B75EC0A9D4}"/>
          </ac:spMkLst>
        </pc:spChg>
      </pc:sldChg>
      <pc:sldChg chg="modNotes">
        <pc:chgData name="Emily Bothfeld" userId="dafff253-667d-41f7-a646-051c0c58f757" providerId="ADAL" clId="{16A1351E-C712-4F92-8701-6981DAC79D29}" dt="2026-09-24T16:24:54.977" v="6458" actId="368"/>
        <pc:sldMkLst>
          <pc:docMk/>
          <pc:sldMk cId="96419370" sldId="566"/>
        </pc:sldMkLst>
      </pc:sldChg>
      <pc:sldChg chg="modNotes">
        <pc:chgData name="Emily Bothfeld" userId="dafff253-667d-41f7-a646-051c0c58f757" providerId="ADAL" clId="{16A1351E-C712-4F92-8701-6981DAC79D29}" dt="2026-09-24T16:24:54.986" v="6464" actId="368"/>
        <pc:sldMkLst>
          <pc:docMk/>
          <pc:sldMk cId="1458703114" sldId="567"/>
        </pc:sldMkLst>
      </pc:sldChg>
      <pc:sldChg chg="modNotes">
        <pc:chgData name="Emily Bothfeld" userId="dafff253-667d-41f7-a646-051c0c58f757" providerId="ADAL" clId="{16A1351E-C712-4F92-8701-6981DAC79D29}" dt="2026-09-24T16:24:55.002" v="6474" actId="368"/>
        <pc:sldMkLst>
          <pc:docMk/>
          <pc:sldMk cId="3464974869" sldId="568"/>
        </pc:sldMkLst>
      </pc:sldChg>
      <pc:sldChg chg="modNotes">
        <pc:chgData name="Emily Bothfeld" userId="dafff253-667d-41f7-a646-051c0c58f757" providerId="ADAL" clId="{16A1351E-C712-4F92-8701-6981DAC79D29}" dt="2026-09-24T16:24:54.986" v="6466" actId="368"/>
        <pc:sldMkLst>
          <pc:docMk/>
          <pc:sldMk cId="1568316422" sldId="569"/>
        </pc:sldMkLst>
      </pc:sldChg>
      <pc:sldChg chg="addSp delSp modSp mod modNotes">
        <pc:chgData name="Emily Bothfeld" userId="dafff253-667d-41f7-a646-051c0c58f757" providerId="ADAL" clId="{16A1351E-C712-4F92-8701-6981DAC79D29}" dt="2026-09-24T16:24:55.065" v="6516" actId="368"/>
        <pc:sldMkLst>
          <pc:docMk/>
          <pc:sldMk cId="417124768" sldId="570"/>
        </pc:sldMkLst>
        <pc:spChg chg="mod">
          <ac:chgData name="Emily Bothfeld" userId="dafff253-667d-41f7-a646-051c0c58f757" providerId="ADAL" clId="{16A1351E-C712-4F92-8701-6981DAC79D29}" dt="2026-09-06T14:55:25.331" v="1159" actId="1076"/>
          <ac:spMkLst>
            <pc:docMk/>
            <pc:sldMk cId="417124768" sldId="570"/>
            <ac:spMk id="4" creationId="{A6EF2B44-17EB-2440-66BA-B95D13BE94E0}"/>
          </ac:spMkLst>
        </pc:spChg>
        <pc:spChg chg="mod">
          <ac:chgData name="Emily Bothfeld" userId="dafff253-667d-41f7-a646-051c0c58f757" providerId="ADAL" clId="{16A1351E-C712-4F92-8701-6981DAC79D29}" dt="2026-09-06T14:55:29.710" v="1160" actId="1076"/>
          <ac:spMkLst>
            <pc:docMk/>
            <pc:sldMk cId="417124768" sldId="570"/>
            <ac:spMk id="9" creationId="{D9ED7BDE-84CD-4894-FD9E-A9858141FD22}"/>
          </ac:spMkLst>
        </pc:spChg>
        <pc:spChg chg="mod">
          <ac:chgData name="Emily Bothfeld" userId="dafff253-667d-41f7-a646-051c0c58f757" providerId="ADAL" clId="{16A1351E-C712-4F92-8701-6981DAC79D29}" dt="2026-09-06T14:55:19.913" v="1158" actId="1076"/>
          <ac:spMkLst>
            <pc:docMk/>
            <pc:sldMk cId="417124768" sldId="570"/>
            <ac:spMk id="12" creationId="{472B71BA-7938-631E-1523-21D78A544BE7}"/>
          </ac:spMkLst>
        </pc:spChg>
      </pc:sldChg>
      <pc:sldChg chg="modSp mod modNotes">
        <pc:chgData name="Emily Bothfeld" userId="dafff253-667d-41f7-a646-051c0c58f757" providerId="ADAL" clId="{16A1351E-C712-4F92-8701-6981DAC79D29}" dt="2026-09-24T16:27:03.471" v="6797" actId="20577"/>
        <pc:sldMkLst>
          <pc:docMk/>
          <pc:sldMk cId="2801108921" sldId="571"/>
        </pc:sldMkLst>
        <pc:spChg chg="mod">
          <ac:chgData name="Emily Bothfeld" userId="dafff253-667d-41f7-a646-051c0c58f757" providerId="ADAL" clId="{16A1351E-C712-4F92-8701-6981DAC79D29}" dt="2026-09-24T16:27:03.471" v="6797" actId="20577"/>
          <ac:spMkLst>
            <pc:docMk/>
            <pc:sldMk cId="2801108921" sldId="571"/>
            <ac:spMk id="10" creationId="{A1514247-6ACD-0BBA-46F7-036C26AE48FA}"/>
          </ac:spMkLst>
        </pc:spChg>
      </pc:sldChg>
      <pc:sldChg chg="modSp mod modNotes">
        <pc:chgData name="Emily Bothfeld" userId="dafff253-667d-41f7-a646-051c0c58f757" providerId="ADAL" clId="{16A1351E-C712-4F92-8701-6981DAC79D29}" dt="2026-09-24T16:24:55.018" v="6488" actId="368"/>
        <pc:sldMkLst>
          <pc:docMk/>
          <pc:sldMk cId="1440027463" sldId="576"/>
        </pc:sldMkLst>
        <pc:spChg chg="mod">
          <ac:chgData name="Emily Bothfeld" userId="dafff253-667d-41f7-a646-051c0c58f757" providerId="ADAL" clId="{16A1351E-C712-4F92-8701-6981DAC79D29}" dt="2026-09-08T19:14:10.779" v="2066" actId="20577"/>
          <ac:spMkLst>
            <pc:docMk/>
            <pc:sldMk cId="1440027463" sldId="576"/>
            <ac:spMk id="3" creationId="{9648F496-1415-993F-789C-21BCEEFEA440}"/>
          </ac:spMkLst>
        </pc:spChg>
      </pc:sldChg>
      <pc:sldChg chg="modNotes">
        <pc:chgData name="Emily Bothfeld" userId="dafff253-667d-41f7-a646-051c0c58f757" providerId="ADAL" clId="{16A1351E-C712-4F92-8701-6981DAC79D29}" dt="2026-09-24T16:24:55.034" v="6492" actId="368"/>
        <pc:sldMkLst>
          <pc:docMk/>
          <pc:sldMk cId="2143666316" sldId="577"/>
        </pc:sldMkLst>
      </pc:sldChg>
      <pc:sldChg chg="modSp mod modNotes modNotesTx">
        <pc:chgData name="Emily Bothfeld" userId="dafff253-667d-41f7-a646-051c0c58f757" providerId="ADAL" clId="{16A1351E-C712-4F92-8701-6981DAC79D29}" dt="2026-09-24T16:24:55.049" v="6508" actId="368"/>
        <pc:sldMkLst>
          <pc:docMk/>
          <pc:sldMk cId="2084601555" sldId="579"/>
        </pc:sldMkLst>
        <pc:spChg chg="mod">
          <ac:chgData name="Emily Bothfeld" userId="dafff253-667d-41f7-a646-051c0c58f757" providerId="ADAL" clId="{16A1351E-C712-4F92-8701-6981DAC79D29}" dt="2026-09-08T20:43:01.700" v="4278" actId="313"/>
          <ac:spMkLst>
            <pc:docMk/>
            <pc:sldMk cId="2084601555" sldId="579"/>
            <ac:spMk id="10" creationId="{E22C90FC-C2E2-3DC6-4B5E-11F741097F9A}"/>
          </ac:spMkLst>
        </pc:spChg>
      </pc:sldChg>
      <pc:sldChg chg="modSp mod modNotes modNotesTx">
        <pc:chgData name="Emily Bothfeld" userId="dafff253-667d-41f7-a646-051c0c58f757" providerId="ADAL" clId="{16A1351E-C712-4F92-8701-6981DAC79D29}" dt="2026-09-24T16:24:55.065" v="6510" actId="368"/>
        <pc:sldMkLst>
          <pc:docMk/>
          <pc:sldMk cId="1327044798" sldId="580"/>
        </pc:sldMkLst>
        <pc:spChg chg="mod">
          <ac:chgData name="Emily Bothfeld" userId="dafff253-667d-41f7-a646-051c0c58f757" providerId="ADAL" clId="{16A1351E-C712-4F92-8701-6981DAC79D29}" dt="2026-09-06T14:59:06.687" v="1286" actId="27636"/>
          <ac:spMkLst>
            <pc:docMk/>
            <pc:sldMk cId="1327044798" sldId="580"/>
            <ac:spMk id="10" creationId="{48D2A1D2-C75F-B0FD-AD99-61F4A73D1BA6}"/>
          </ac:spMkLst>
        </pc:spChg>
      </pc:sldChg>
      <pc:sldChg chg="modNotes">
        <pc:chgData name="Emily Bothfeld" userId="dafff253-667d-41f7-a646-051c0c58f757" providerId="ADAL" clId="{16A1351E-C712-4F92-8701-6981DAC79D29}" dt="2026-09-24T16:24:55.065" v="6512" actId="368"/>
        <pc:sldMkLst>
          <pc:docMk/>
          <pc:sldMk cId="1553409974" sldId="581"/>
        </pc:sldMkLst>
      </pc:sldChg>
      <pc:sldChg chg="modNotes">
        <pc:chgData name="Emily Bothfeld" userId="dafff253-667d-41f7-a646-051c0c58f757" providerId="ADAL" clId="{16A1351E-C712-4F92-8701-6981DAC79D29}" dt="2026-09-24T16:24:55.065" v="6514" actId="368"/>
        <pc:sldMkLst>
          <pc:docMk/>
          <pc:sldMk cId="3096098512" sldId="582"/>
        </pc:sldMkLst>
      </pc:sldChg>
      <pc:sldChg chg="modNotes">
        <pc:chgData name="Emily Bothfeld" userId="dafff253-667d-41f7-a646-051c0c58f757" providerId="ADAL" clId="{16A1351E-C712-4F92-8701-6981DAC79D29}" dt="2026-09-24T16:24:55.078" v="6518" actId="368"/>
        <pc:sldMkLst>
          <pc:docMk/>
          <pc:sldMk cId="420370676" sldId="583"/>
        </pc:sldMkLst>
      </pc:sldChg>
      <pc:sldChg chg="modSp mod modNotes">
        <pc:chgData name="Emily Bothfeld" userId="dafff253-667d-41f7-a646-051c0c58f757" providerId="ADAL" clId="{16A1351E-C712-4F92-8701-6981DAC79D29}" dt="2026-09-24T16:24:55.081" v="6522" actId="368"/>
        <pc:sldMkLst>
          <pc:docMk/>
          <pc:sldMk cId="3741602384" sldId="584"/>
        </pc:sldMkLst>
        <pc:spChg chg="mod">
          <ac:chgData name="Emily Bothfeld" userId="dafff253-667d-41f7-a646-051c0c58f757" providerId="ADAL" clId="{16A1351E-C712-4F92-8701-6981DAC79D29}" dt="2026-09-08T20:44:58.311" v="4448" actId="20577"/>
          <ac:spMkLst>
            <pc:docMk/>
            <pc:sldMk cId="3741602384" sldId="584"/>
            <ac:spMk id="10" creationId="{4DE1AD8C-30E3-0433-A809-F8F97BBD1718}"/>
          </ac:spMkLst>
        </pc:spChg>
      </pc:sldChg>
      <pc:sldChg chg="modSp mod modNotes">
        <pc:chgData name="Emily Bothfeld" userId="dafff253-667d-41f7-a646-051c0c58f757" providerId="ADAL" clId="{16A1351E-C712-4F92-8701-6981DAC79D29}" dt="2026-09-24T16:24:55.081" v="6526" actId="368"/>
        <pc:sldMkLst>
          <pc:docMk/>
          <pc:sldMk cId="3111158118" sldId="585"/>
        </pc:sldMkLst>
        <pc:spChg chg="mod">
          <ac:chgData name="Emily Bothfeld" userId="dafff253-667d-41f7-a646-051c0c58f757" providerId="ADAL" clId="{16A1351E-C712-4F92-8701-6981DAC79D29}" dt="2026-09-06T14:46:49.085" v="837" actId="20577"/>
          <ac:spMkLst>
            <pc:docMk/>
            <pc:sldMk cId="3111158118" sldId="585"/>
            <ac:spMk id="10" creationId="{AD39B7B3-E0BE-49B8-5785-1C0A8314F9F7}"/>
          </ac:spMkLst>
        </pc:spChg>
      </pc:sldChg>
      <pc:sldChg chg="modNotes">
        <pc:chgData name="Emily Bothfeld" userId="dafff253-667d-41f7-a646-051c0c58f757" providerId="ADAL" clId="{16A1351E-C712-4F92-8701-6981DAC79D29}" dt="2026-09-24T16:24:55.101" v="6532" actId="368"/>
        <pc:sldMkLst>
          <pc:docMk/>
          <pc:sldMk cId="937355859" sldId="586"/>
        </pc:sldMkLst>
      </pc:sldChg>
      <pc:sldChg chg="modSp mod modNotes">
        <pc:chgData name="Emily Bothfeld" userId="dafff253-667d-41f7-a646-051c0c58f757" providerId="ADAL" clId="{16A1351E-C712-4F92-8701-6981DAC79D29}" dt="2026-09-24T16:24:55.103" v="6536" actId="368"/>
        <pc:sldMkLst>
          <pc:docMk/>
          <pc:sldMk cId="4185595565" sldId="587"/>
        </pc:sldMkLst>
        <pc:spChg chg="mod">
          <ac:chgData name="Emily Bothfeld" userId="dafff253-667d-41f7-a646-051c0c58f757" providerId="ADAL" clId="{16A1351E-C712-4F92-8701-6981DAC79D29}" dt="2026-09-08T20:46:35.033" v="4710" actId="20577"/>
          <ac:spMkLst>
            <pc:docMk/>
            <pc:sldMk cId="4185595565" sldId="587"/>
            <ac:spMk id="10" creationId="{9326CD73-14EE-DAFB-72D9-D26C3CA76504}"/>
          </ac:spMkLst>
        </pc:spChg>
      </pc:sldChg>
      <pc:sldChg chg="modNotes">
        <pc:chgData name="Emily Bothfeld" userId="dafff253-667d-41f7-a646-051c0c58f757" providerId="ADAL" clId="{16A1351E-C712-4F92-8701-6981DAC79D29}" dt="2026-09-24T16:24:55.113" v="6540" actId="368"/>
        <pc:sldMkLst>
          <pc:docMk/>
          <pc:sldMk cId="3510637506" sldId="588"/>
        </pc:sldMkLst>
      </pc:sldChg>
      <pc:sldChg chg="modSp mod modNotes">
        <pc:chgData name="Emily Bothfeld" userId="dafff253-667d-41f7-a646-051c0c58f757" providerId="ADAL" clId="{16A1351E-C712-4F92-8701-6981DAC79D29}" dt="2026-09-24T16:24:55.113" v="6544" actId="368"/>
        <pc:sldMkLst>
          <pc:docMk/>
          <pc:sldMk cId="841260423" sldId="589"/>
        </pc:sldMkLst>
        <pc:spChg chg="mod">
          <ac:chgData name="Emily Bothfeld" userId="dafff253-667d-41f7-a646-051c0c58f757" providerId="ADAL" clId="{16A1351E-C712-4F92-8701-6981DAC79D29}" dt="2026-09-08T20:48:10.476" v="4826"/>
          <ac:spMkLst>
            <pc:docMk/>
            <pc:sldMk cId="841260423" sldId="589"/>
            <ac:spMk id="10" creationId="{E16315F4-A484-427C-DCAA-16353FE18616}"/>
          </ac:spMkLst>
        </pc:spChg>
      </pc:sldChg>
      <pc:sldChg chg="modSp mod modNotes">
        <pc:chgData name="Emily Bothfeld" userId="dafff253-667d-41f7-a646-051c0c58f757" providerId="ADAL" clId="{16A1351E-C712-4F92-8701-6981DAC79D29}" dt="2026-09-24T16:24:55.081" v="6520" actId="368"/>
        <pc:sldMkLst>
          <pc:docMk/>
          <pc:sldMk cId="1426001499" sldId="590"/>
        </pc:sldMkLst>
        <pc:spChg chg="mod">
          <ac:chgData name="Emily Bothfeld" userId="dafff253-667d-41f7-a646-051c0c58f757" providerId="ADAL" clId="{16A1351E-C712-4F92-8701-6981DAC79D29}" dt="2026-09-06T14:46:13.013" v="775" actId="20577"/>
          <ac:spMkLst>
            <pc:docMk/>
            <pc:sldMk cId="1426001499" sldId="590"/>
            <ac:spMk id="10" creationId="{93990FA7-7B4F-56A4-F4C8-F5CCD3BF22A2}"/>
          </ac:spMkLst>
        </pc:spChg>
      </pc:sldChg>
      <pc:sldChg chg="modSp mod modNotes">
        <pc:chgData name="Emily Bothfeld" userId="dafff253-667d-41f7-a646-051c0c58f757" providerId="ADAL" clId="{16A1351E-C712-4F92-8701-6981DAC79D29}" dt="2026-09-24T16:24:55.081" v="6524" actId="368"/>
        <pc:sldMkLst>
          <pc:docMk/>
          <pc:sldMk cId="1599593661" sldId="591"/>
        </pc:sldMkLst>
        <pc:spChg chg="mod">
          <ac:chgData name="Emily Bothfeld" userId="dafff253-667d-41f7-a646-051c0c58f757" providerId="ADAL" clId="{16A1351E-C712-4F92-8701-6981DAC79D29}" dt="2026-09-06T14:47:06.351" v="923" actId="20577"/>
          <ac:spMkLst>
            <pc:docMk/>
            <pc:sldMk cId="1599593661" sldId="591"/>
            <ac:spMk id="10" creationId="{78A46554-0A65-F3A7-9753-ABEF29419FFA}"/>
          </ac:spMkLst>
        </pc:spChg>
      </pc:sldChg>
      <pc:sldChg chg="modSp mod modNotes">
        <pc:chgData name="Emily Bothfeld" userId="dafff253-667d-41f7-a646-051c0c58f757" providerId="ADAL" clId="{16A1351E-C712-4F92-8701-6981DAC79D29}" dt="2026-09-24T16:24:55.081" v="6528" actId="368"/>
        <pc:sldMkLst>
          <pc:docMk/>
          <pc:sldMk cId="2121892970" sldId="592"/>
        </pc:sldMkLst>
        <pc:spChg chg="mod">
          <ac:chgData name="Emily Bothfeld" userId="dafff253-667d-41f7-a646-051c0c58f757" providerId="ADAL" clId="{16A1351E-C712-4F92-8701-6981DAC79D29}" dt="2026-09-06T14:56:15.801" v="1162" actId="20577"/>
          <ac:spMkLst>
            <pc:docMk/>
            <pc:sldMk cId="2121892970" sldId="592"/>
            <ac:spMk id="10" creationId="{FC6E8DF3-4F7F-56A8-AB45-519362C39278}"/>
          </ac:spMkLst>
        </pc:spChg>
      </pc:sldChg>
      <pc:sldChg chg="modNotes">
        <pc:chgData name="Emily Bothfeld" userId="dafff253-667d-41f7-a646-051c0c58f757" providerId="ADAL" clId="{16A1351E-C712-4F92-8701-6981DAC79D29}" dt="2026-09-24T16:24:55.103" v="6534" actId="368"/>
        <pc:sldMkLst>
          <pc:docMk/>
          <pc:sldMk cId="3859268908" sldId="593"/>
        </pc:sldMkLst>
      </pc:sldChg>
      <pc:sldChg chg="modSp mod modNotes">
        <pc:chgData name="Emily Bothfeld" userId="dafff253-667d-41f7-a646-051c0c58f757" providerId="ADAL" clId="{16A1351E-C712-4F92-8701-6981DAC79D29}" dt="2026-09-24T16:24:55.113" v="6542" actId="368"/>
        <pc:sldMkLst>
          <pc:docMk/>
          <pc:sldMk cId="787761239" sldId="594"/>
        </pc:sldMkLst>
        <pc:spChg chg="mod">
          <ac:chgData name="Emily Bothfeld" userId="dafff253-667d-41f7-a646-051c0c58f757" providerId="ADAL" clId="{16A1351E-C712-4F92-8701-6981DAC79D29}" dt="2026-09-08T20:47:44.110" v="4825" actId="20577"/>
          <ac:spMkLst>
            <pc:docMk/>
            <pc:sldMk cId="787761239" sldId="594"/>
            <ac:spMk id="10" creationId="{419CF10F-3253-9FFE-1FB5-B34047117D8D}"/>
          </ac:spMkLst>
        </pc:spChg>
      </pc:sldChg>
      <pc:sldChg chg="modNotes">
        <pc:chgData name="Emily Bothfeld" userId="dafff253-667d-41f7-a646-051c0c58f757" providerId="ADAL" clId="{16A1351E-C712-4F92-8701-6981DAC79D29}" dt="2026-09-24T16:24:55.113" v="6546" actId="368"/>
        <pc:sldMkLst>
          <pc:docMk/>
          <pc:sldMk cId="1684147342" sldId="595"/>
        </pc:sldMkLst>
      </pc:sldChg>
      <pc:sldChg chg="modSp mod modNotes">
        <pc:chgData name="Emily Bothfeld" userId="dafff253-667d-41f7-a646-051c0c58f757" providerId="ADAL" clId="{16A1351E-C712-4F92-8701-6981DAC79D29}" dt="2026-09-24T16:24:55.081" v="6530" actId="368"/>
        <pc:sldMkLst>
          <pc:docMk/>
          <pc:sldMk cId="1297701799" sldId="596"/>
        </pc:sldMkLst>
        <pc:spChg chg="mod">
          <ac:chgData name="Emily Bothfeld" userId="dafff253-667d-41f7-a646-051c0c58f757" providerId="ADAL" clId="{16A1351E-C712-4F92-8701-6981DAC79D29}" dt="2026-09-06T14:48:06.464" v="1035" actId="20577"/>
          <ac:spMkLst>
            <pc:docMk/>
            <pc:sldMk cId="1297701799" sldId="596"/>
            <ac:spMk id="10" creationId="{BC590747-3803-9901-8981-1651B2394256}"/>
          </ac:spMkLst>
        </pc:spChg>
      </pc:sldChg>
      <pc:sldChg chg="modSp mod ord modNotes">
        <pc:chgData name="Emily Bothfeld" userId="dafff253-667d-41f7-a646-051c0c58f757" providerId="ADAL" clId="{16A1351E-C712-4F92-8701-6981DAC79D29}" dt="2026-09-24T16:24:55.178" v="6588" actId="368"/>
        <pc:sldMkLst>
          <pc:docMk/>
          <pc:sldMk cId="2739847741" sldId="607"/>
        </pc:sldMkLst>
        <pc:spChg chg="mod">
          <ac:chgData name="Emily Bothfeld" userId="dafff253-667d-41f7-a646-051c0c58f757" providerId="ADAL" clId="{16A1351E-C712-4F92-8701-6981DAC79D29}" dt="2026-09-08T21:06:50.649" v="5061" actId="20577"/>
          <ac:spMkLst>
            <pc:docMk/>
            <pc:sldMk cId="2739847741" sldId="607"/>
            <ac:spMk id="10" creationId="{FD4D6928-8EBC-8338-97C1-890ABD286940}"/>
          </ac:spMkLst>
        </pc:spChg>
      </pc:sldChg>
      <pc:sldChg chg="modNotes">
        <pc:chgData name="Emily Bothfeld" userId="dafff253-667d-41f7-a646-051c0c58f757" providerId="ADAL" clId="{16A1351E-C712-4F92-8701-6981DAC79D29}" dt="2026-09-24T16:24:55.018" v="6486" actId="368"/>
        <pc:sldMkLst>
          <pc:docMk/>
          <pc:sldMk cId="3537847648" sldId="614"/>
        </pc:sldMkLst>
      </pc:sldChg>
      <pc:sldChg chg="modNotes">
        <pc:chgData name="Emily Bothfeld" userId="dafff253-667d-41f7-a646-051c0c58f757" providerId="ADAL" clId="{16A1351E-C712-4F92-8701-6981DAC79D29}" dt="2026-09-24T16:24:55.002" v="6476" actId="368"/>
        <pc:sldMkLst>
          <pc:docMk/>
          <pc:sldMk cId="1685154682" sldId="615"/>
        </pc:sldMkLst>
      </pc:sldChg>
      <pc:sldChg chg="modSp mod modNotes">
        <pc:chgData name="Emily Bothfeld" userId="dafff253-667d-41f7-a646-051c0c58f757" providerId="ADAL" clId="{16A1351E-C712-4F92-8701-6981DAC79D29}" dt="2026-09-24T16:24:55.002" v="6478" actId="368"/>
        <pc:sldMkLst>
          <pc:docMk/>
          <pc:sldMk cId="684027274" sldId="616"/>
        </pc:sldMkLst>
        <pc:spChg chg="mod">
          <ac:chgData name="Emily Bothfeld" userId="dafff253-667d-41f7-a646-051c0c58f757" providerId="ADAL" clId="{16A1351E-C712-4F92-8701-6981DAC79D29}" dt="2026-09-08T20:40:17.781" v="4076" actId="27636"/>
          <ac:spMkLst>
            <pc:docMk/>
            <pc:sldMk cId="684027274" sldId="616"/>
            <ac:spMk id="10" creationId="{F953EAF1-C5C4-BBFF-9CDC-9056339E2B7F}"/>
          </ac:spMkLst>
        </pc:spChg>
      </pc:sldChg>
      <pc:sldChg chg="modNotes">
        <pc:chgData name="Emily Bothfeld" userId="dafff253-667d-41f7-a646-051c0c58f757" providerId="ADAL" clId="{16A1351E-C712-4F92-8701-6981DAC79D29}" dt="2026-09-24T16:24:55.018" v="6480" actId="368"/>
        <pc:sldMkLst>
          <pc:docMk/>
          <pc:sldMk cId="78962700" sldId="618"/>
        </pc:sldMkLst>
      </pc:sldChg>
      <pc:sldChg chg="modNotes">
        <pc:chgData name="Emily Bothfeld" userId="dafff253-667d-41f7-a646-051c0c58f757" providerId="ADAL" clId="{16A1351E-C712-4F92-8701-6981DAC79D29}" dt="2026-09-24T16:24:55.018" v="6482" actId="368"/>
        <pc:sldMkLst>
          <pc:docMk/>
          <pc:sldMk cId="1311444288" sldId="619"/>
        </pc:sldMkLst>
      </pc:sldChg>
      <pc:sldChg chg="modNotes">
        <pc:chgData name="Emily Bothfeld" userId="dafff253-667d-41f7-a646-051c0c58f757" providerId="ADAL" clId="{16A1351E-C712-4F92-8701-6981DAC79D29}" dt="2026-09-24T16:24:54.765" v="6358" actId="368"/>
        <pc:sldMkLst>
          <pc:docMk/>
          <pc:sldMk cId="1284069039" sldId="620"/>
        </pc:sldMkLst>
      </pc:sldChg>
      <pc:sldChg chg="modNotes">
        <pc:chgData name="Emily Bothfeld" userId="dafff253-667d-41f7-a646-051c0c58f757" providerId="ADAL" clId="{16A1351E-C712-4F92-8701-6981DAC79D29}" dt="2026-09-24T16:24:54.749" v="6352" actId="368"/>
        <pc:sldMkLst>
          <pc:docMk/>
          <pc:sldMk cId="1773216405" sldId="621"/>
        </pc:sldMkLst>
      </pc:sldChg>
      <pc:sldChg chg="modNotes">
        <pc:chgData name="Emily Bothfeld" userId="dafff253-667d-41f7-a646-051c0c58f757" providerId="ADAL" clId="{16A1351E-C712-4F92-8701-6981DAC79D29}" dt="2026-09-24T16:24:54.877" v="6400" actId="368"/>
        <pc:sldMkLst>
          <pc:docMk/>
          <pc:sldMk cId="1943145528" sldId="623"/>
        </pc:sldMkLst>
      </pc:sldChg>
      <pc:sldChg chg="modNotes modNotesTx">
        <pc:chgData name="Emily Bothfeld" userId="dafff253-667d-41f7-a646-051c0c58f757" providerId="ADAL" clId="{16A1351E-C712-4F92-8701-6981DAC79D29}" dt="2026-09-24T16:24:54.939" v="6440" actId="368"/>
        <pc:sldMkLst>
          <pc:docMk/>
          <pc:sldMk cId="2459202269" sldId="624"/>
        </pc:sldMkLst>
      </pc:sldChg>
      <pc:sldChg chg="modNotes">
        <pc:chgData name="Emily Bothfeld" userId="dafff253-667d-41f7-a646-051c0c58f757" providerId="ADAL" clId="{16A1351E-C712-4F92-8701-6981DAC79D29}" dt="2026-09-24T16:24:54.955" v="6442" actId="368"/>
        <pc:sldMkLst>
          <pc:docMk/>
          <pc:sldMk cId="3057829611" sldId="625"/>
        </pc:sldMkLst>
      </pc:sldChg>
      <pc:sldChg chg="modSp mod modNotes">
        <pc:chgData name="Emily Bothfeld" userId="dafff253-667d-41f7-a646-051c0c58f757" providerId="ADAL" clId="{16A1351E-C712-4F92-8701-6981DAC79D29}" dt="2026-09-24T16:24:54.955" v="6444" actId="368"/>
        <pc:sldMkLst>
          <pc:docMk/>
          <pc:sldMk cId="3621232927" sldId="626"/>
        </pc:sldMkLst>
        <pc:spChg chg="mod">
          <ac:chgData name="Emily Bothfeld" userId="dafff253-667d-41f7-a646-051c0c58f757" providerId="ADAL" clId="{16A1351E-C712-4F92-8701-6981DAC79D29}" dt="2026-09-08T20:38:35.571" v="3889" actId="27636"/>
          <ac:spMkLst>
            <pc:docMk/>
            <pc:sldMk cId="3621232927" sldId="626"/>
            <ac:spMk id="10" creationId="{E490E44D-BE29-97C2-2362-1D09923F01D3}"/>
          </ac:spMkLst>
        </pc:spChg>
      </pc:sldChg>
      <pc:sldChg chg="modNotes">
        <pc:chgData name="Emily Bothfeld" userId="dafff253-667d-41f7-a646-051c0c58f757" providerId="ADAL" clId="{16A1351E-C712-4F92-8701-6981DAC79D29}" dt="2026-09-24T16:24:54.955" v="6446" actId="368"/>
        <pc:sldMkLst>
          <pc:docMk/>
          <pc:sldMk cId="2568262161" sldId="627"/>
        </pc:sldMkLst>
      </pc:sldChg>
      <pc:sldChg chg="modNotes">
        <pc:chgData name="Emily Bothfeld" userId="dafff253-667d-41f7-a646-051c0c58f757" providerId="ADAL" clId="{16A1351E-C712-4F92-8701-6981DAC79D29}" dt="2026-09-24T16:24:54.971" v="6454" actId="368"/>
        <pc:sldMkLst>
          <pc:docMk/>
          <pc:sldMk cId="3639710443" sldId="629"/>
        </pc:sldMkLst>
      </pc:sldChg>
      <pc:sldChg chg="modNotes">
        <pc:chgData name="Emily Bothfeld" userId="dafff253-667d-41f7-a646-051c0c58f757" providerId="ADAL" clId="{16A1351E-C712-4F92-8701-6981DAC79D29}" dt="2026-09-24T16:24:54.977" v="6456" actId="368"/>
        <pc:sldMkLst>
          <pc:docMk/>
          <pc:sldMk cId="1192052266" sldId="631"/>
        </pc:sldMkLst>
      </pc:sldChg>
      <pc:sldChg chg="modSp mod modNotes">
        <pc:chgData name="Emily Bothfeld" userId="dafff253-667d-41f7-a646-051c0c58f757" providerId="ADAL" clId="{16A1351E-C712-4F92-8701-6981DAC79D29}" dt="2026-09-24T16:24:54.986" v="6468" actId="368"/>
        <pc:sldMkLst>
          <pc:docMk/>
          <pc:sldMk cId="1528311939" sldId="632"/>
        </pc:sldMkLst>
        <pc:graphicFrameChg chg="modGraphic">
          <ac:chgData name="Emily Bothfeld" userId="dafff253-667d-41f7-a646-051c0c58f757" providerId="ADAL" clId="{16A1351E-C712-4F92-8701-6981DAC79D29}" dt="2026-09-08T20:39:34.298" v="4017" actId="20577"/>
          <ac:graphicFrameMkLst>
            <pc:docMk/>
            <pc:sldMk cId="1528311939" sldId="632"/>
            <ac:graphicFrameMk id="2" creationId="{E1A47FEB-09D4-8B3D-F0FB-F01E6043C396}"/>
          </ac:graphicFrameMkLst>
        </pc:graphicFrameChg>
      </pc:sldChg>
      <pc:sldChg chg="modNotes">
        <pc:chgData name="Emily Bothfeld" userId="dafff253-667d-41f7-a646-051c0c58f757" providerId="ADAL" clId="{16A1351E-C712-4F92-8701-6981DAC79D29}" dt="2026-09-24T16:24:54.986" v="6470" actId="368"/>
        <pc:sldMkLst>
          <pc:docMk/>
          <pc:sldMk cId="3763233605" sldId="633"/>
        </pc:sldMkLst>
      </pc:sldChg>
      <pc:sldChg chg="modNotes">
        <pc:chgData name="Emily Bothfeld" userId="dafff253-667d-41f7-a646-051c0c58f757" providerId="ADAL" clId="{16A1351E-C712-4F92-8701-6981DAC79D29}" dt="2026-09-24T16:24:55.018" v="6484" actId="368"/>
        <pc:sldMkLst>
          <pc:docMk/>
          <pc:sldMk cId="51526555" sldId="634"/>
        </pc:sldMkLst>
      </pc:sldChg>
      <pc:sldChg chg="modSp mod ord modNotes">
        <pc:chgData name="Emily Bothfeld" userId="dafff253-667d-41f7-a646-051c0c58f757" providerId="ADAL" clId="{16A1351E-C712-4F92-8701-6981DAC79D29}" dt="2026-09-24T16:24:55.178" v="6584" actId="368"/>
        <pc:sldMkLst>
          <pc:docMk/>
          <pc:sldMk cId="3690885894" sldId="635"/>
        </pc:sldMkLst>
        <pc:spChg chg="mod">
          <ac:chgData name="Emily Bothfeld" userId="dafff253-667d-41f7-a646-051c0c58f757" providerId="ADAL" clId="{16A1351E-C712-4F92-8701-6981DAC79D29}" dt="2026-09-08T19:21:33.826" v="2146" actId="20577"/>
          <ac:spMkLst>
            <pc:docMk/>
            <pc:sldMk cId="3690885894" sldId="635"/>
            <ac:spMk id="3" creationId="{7BD10D0C-9C34-48CD-8A95-85B0119DB01A}"/>
          </ac:spMkLst>
        </pc:spChg>
      </pc:sldChg>
      <pc:sldChg chg="modSp mod ord modNotes">
        <pc:chgData name="Emily Bothfeld" userId="dafff253-667d-41f7-a646-051c0c58f757" providerId="ADAL" clId="{16A1351E-C712-4F92-8701-6981DAC79D29}" dt="2026-09-24T16:24:55.178" v="6586" actId="368"/>
        <pc:sldMkLst>
          <pc:docMk/>
          <pc:sldMk cId="3172555137" sldId="636"/>
        </pc:sldMkLst>
        <pc:spChg chg="mod">
          <ac:chgData name="Emily Bothfeld" userId="dafff253-667d-41f7-a646-051c0c58f757" providerId="ADAL" clId="{16A1351E-C712-4F92-8701-6981DAC79D29}" dt="2026-09-08T21:05:48.180" v="5041" actId="20577"/>
          <ac:spMkLst>
            <pc:docMk/>
            <pc:sldMk cId="3172555137" sldId="636"/>
            <ac:spMk id="3" creationId="{90C2A90C-7005-6875-EDC7-712E0BD03EFC}"/>
          </ac:spMkLst>
        </pc:spChg>
      </pc:sldChg>
      <pc:sldChg chg="modNotes">
        <pc:chgData name="Emily Bothfeld" userId="dafff253-667d-41f7-a646-051c0c58f757" providerId="ADAL" clId="{16A1351E-C712-4F92-8701-6981DAC79D29}" dt="2026-09-24T16:24:55.113" v="6548" actId="368"/>
        <pc:sldMkLst>
          <pc:docMk/>
          <pc:sldMk cId="579229409" sldId="639"/>
        </pc:sldMkLst>
      </pc:sldChg>
      <pc:sldChg chg="addSp delSp modSp mod modNotes">
        <pc:chgData name="Emily Bothfeld" userId="dafff253-667d-41f7-a646-051c0c58f757" providerId="ADAL" clId="{16A1351E-C712-4F92-8701-6981DAC79D29}" dt="2026-09-24T16:24:55.129" v="6550" actId="368"/>
        <pc:sldMkLst>
          <pc:docMk/>
          <pc:sldMk cId="2386856328" sldId="640"/>
        </pc:sldMkLst>
        <pc:spChg chg="add mod">
          <ac:chgData name="Emily Bothfeld" userId="dafff253-667d-41f7-a646-051c0c58f757" providerId="ADAL" clId="{16A1351E-C712-4F92-8701-6981DAC79D29}" dt="2026-09-06T15:01:34.767" v="1397" actId="1076"/>
          <ac:spMkLst>
            <pc:docMk/>
            <pc:sldMk cId="2386856328" sldId="640"/>
            <ac:spMk id="5" creationId="{97A5E817-0FD1-8A98-7B39-73831A6DA014}"/>
          </ac:spMkLst>
        </pc:spChg>
        <pc:spChg chg="add mod">
          <ac:chgData name="Emily Bothfeld" userId="dafff253-667d-41f7-a646-051c0c58f757" providerId="ADAL" clId="{16A1351E-C712-4F92-8701-6981DAC79D29}" dt="2026-09-06T15:01:41.404" v="1398" actId="1076"/>
          <ac:spMkLst>
            <pc:docMk/>
            <pc:sldMk cId="2386856328" sldId="640"/>
            <ac:spMk id="13" creationId="{8A16E112-E4FF-39F8-944C-7D41CA63AD4F}"/>
          </ac:spMkLst>
        </pc:spChg>
        <pc:spChg chg="add mod">
          <ac:chgData name="Emily Bothfeld" userId="dafff253-667d-41f7-a646-051c0c58f757" providerId="ADAL" clId="{16A1351E-C712-4F92-8701-6981DAC79D29}" dt="2026-09-06T15:00:59.781" v="1390" actId="20577"/>
          <ac:spMkLst>
            <pc:docMk/>
            <pc:sldMk cId="2386856328" sldId="640"/>
            <ac:spMk id="17" creationId="{2A485864-DD3B-D191-0626-DA0C08AE8C0B}"/>
          </ac:spMkLst>
        </pc:spChg>
      </pc:sldChg>
      <pc:sldChg chg="modSp mod modNotes">
        <pc:chgData name="Emily Bothfeld" userId="dafff253-667d-41f7-a646-051c0c58f757" providerId="ADAL" clId="{16A1351E-C712-4F92-8701-6981DAC79D29}" dt="2026-09-24T16:24:55.103" v="6538" actId="368"/>
        <pc:sldMkLst>
          <pc:docMk/>
          <pc:sldMk cId="102598777" sldId="641"/>
        </pc:sldMkLst>
        <pc:spChg chg="mod">
          <ac:chgData name="Emily Bothfeld" userId="dafff253-667d-41f7-a646-051c0c58f757" providerId="ADAL" clId="{16A1351E-C712-4F92-8701-6981DAC79D29}" dt="2026-09-08T20:47:05.738" v="4716" actId="114"/>
          <ac:spMkLst>
            <pc:docMk/>
            <pc:sldMk cId="102598777" sldId="641"/>
            <ac:spMk id="10" creationId="{2E28F170-6212-2A2A-086C-FE830FA2B493}"/>
          </ac:spMkLst>
        </pc:spChg>
      </pc:sldChg>
      <pc:sldChg chg="modNotes">
        <pc:chgData name="Emily Bothfeld" userId="dafff253-667d-41f7-a646-051c0c58f757" providerId="ADAL" clId="{16A1351E-C712-4F92-8701-6981DAC79D29}" dt="2026-09-24T16:24:55.367" v="6698" actId="368"/>
        <pc:sldMkLst>
          <pc:docMk/>
          <pc:sldMk cId="864081156" sldId="643"/>
        </pc:sldMkLst>
      </pc:sldChg>
      <pc:sldChg chg="modSp mod modNotes">
        <pc:chgData name="Emily Bothfeld" userId="dafff253-667d-41f7-a646-051c0c58f757" providerId="ADAL" clId="{16A1351E-C712-4F92-8701-6981DAC79D29}" dt="2026-09-24T16:24:55.378" v="6700" actId="368"/>
        <pc:sldMkLst>
          <pc:docMk/>
          <pc:sldMk cId="196793003" sldId="644"/>
        </pc:sldMkLst>
        <pc:spChg chg="mod">
          <ac:chgData name="Emily Bothfeld" userId="dafff253-667d-41f7-a646-051c0c58f757" providerId="ADAL" clId="{16A1351E-C712-4F92-8701-6981DAC79D29}" dt="2026-09-08T21:20:47.877" v="6195" actId="20577"/>
          <ac:spMkLst>
            <pc:docMk/>
            <pc:sldMk cId="196793003" sldId="644"/>
            <ac:spMk id="8" creationId="{5B0DC0E1-BA80-EF2A-B68A-38B38923487E}"/>
          </ac:spMkLst>
        </pc:spChg>
      </pc:sldChg>
      <pc:sldChg chg="modSp mod modNotes">
        <pc:chgData name="Emily Bothfeld" userId="dafff253-667d-41f7-a646-051c0c58f757" providerId="ADAL" clId="{16A1351E-C712-4F92-8701-6981DAC79D29}" dt="2026-09-24T16:24:55.383" v="6702" actId="368"/>
        <pc:sldMkLst>
          <pc:docMk/>
          <pc:sldMk cId="2353398592" sldId="645"/>
        </pc:sldMkLst>
        <pc:spChg chg="mod">
          <ac:chgData name="Emily Bothfeld" userId="dafff253-667d-41f7-a646-051c0c58f757" providerId="ADAL" clId="{16A1351E-C712-4F92-8701-6981DAC79D29}" dt="2026-09-08T21:21:24.867" v="6199" actId="14100"/>
          <ac:spMkLst>
            <pc:docMk/>
            <pc:sldMk cId="2353398592" sldId="645"/>
            <ac:spMk id="8" creationId="{46FF609E-ED7C-B8D3-7D27-F7A5C8F8E1BA}"/>
          </ac:spMkLst>
        </pc:spChg>
      </pc:sldChg>
      <pc:sldChg chg="modNotes">
        <pc:chgData name="Emily Bothfeld" userId="dafff253-667d-41f7-a646-051c0c58f757" providerId="ADAL" clId="{16A1351E-C712-4F92-8701-6981DAC79D29}" dt="2026-09-24T16:24:55.383" v="6704" actId="368"/>
        <pc:sldMkLst>
          <pc:docMk/>
          <pc:sldMk cId="4047969902" sldId="646"/>
        </pc:sldMkLst>
      </pc:sldChg>
      <pc:sldChg chg="modNotes">
        <pc:chgData name="Emily Bothfeld" userId="dafff253-667d-41f7-a646-051c0c58f757" providerId="ADAL" clId="{16A1351E-C712-4F92-8701-6981DAC79D29}" dt="2026-09-24T16:24:55.383" v="6706" actId="368"/>
        <pc:sldMkLst>
          <pc:docMk/>
          <pc:sldMk cId="1176932046" sldId="647"/>
        </pc:sldMkLst>
      </pc:sldChg>
      <pc:sldChg chg="modNotes">
        <pc:chgData name="Emily Bothfeld" userId="dafff253-667d-41f7-a646-051c0c58f757" providerId="ADAL" clId="{16A1351E-C712-4F92-8701-6981DAC79D29}" dt="2026-09-24T16:24:55.129" v="6552" actId="368"/>
        <pc:sldMkLst>
          <pc:docMk/>
          <pc:sldMk cId="4263381818" sldId="648"/>
        </pc:sldMkLst>
      </pc:sldChg>
      <pc:sldChg chg="modNotes">
        <pc:chgData name="Emily Bothfeld" userId="dafff253-667d-41f7-a646-051c0c58f757" providerId="ADAL" clId="{16A1351E-C712-4F92-8701-6981DAC79D29}" dt="2026-09-24T16:24:55.049" v="6506" actId="368"/>
        <pc:sldMkLst>
          <pc:docMk/>
          <pc:sldMk cId="2249101316" sldId="650"/>
        </pc:sldMkLst>
      </pc:sldChg>
      <pc:sldChg chg="modSp mod">
        <pc:chgData name="Emily Bothfeld" userId="dafff253-667d-41f7-a646-051c0c58f757" providerId="ADAL" clId="{16A1351E-C712-4F92-8701-6981DAC79D29}" dt="2026-09-08T19:53:01.699" v="2690" actId="27636"/>
        <pc:sldMkLst>
          <pc:docMk/>
          <pc:sldMk cId="620328966" sldId="651"/>
        </pc:sldMkLst>
        <pc:spChg chg="mod">
          <ac:chgData name="Emily Bothfeld" userId="dafff253-667d-41f7-a646-051c0c58f757" providerId="ADAL" clId="{16A1351E-C712-4F92-8701-6981DAC79D29}" dt="2026-09-08T19:49:48.595" v="2205" actId="20577"/>
          <ac:spMkLst>
            <pc:docMk/>
            <pc:sldMk cId="620328966" sldId="651"/>
            <ac:spMk id="3" creationId="{B03F714E-EB06-A5E7-7129-C6606EF5D8AA}"/>
          </ac:spMkLst>
        </pc:spChg>
        <pc:spChg chg="mod">
          <ac:chgData name="Emily Bothfeld" userId="dafff253-667d-41f7-a646-051c0c58f757" providerId="ADAL" clId="{16A1351E-C712-4F92-8701-6981DAC79D29}" dt="2026-09-08T19:53:01.699" v="2690" actId="27636"/>
          <ac:spMkLst>
            <pc:docMk/>
            <pc:sldMk cId="620328966" sldId="651"/>
            <ac:spMk id="10" creationId="{B4D78251-EFA8-E360-0F8C-0AC64DA41334}"/>
          </ac:spMkLst>
        </pc:spChg>
      </pc:sldChg>
      <pc:sldChg chg="modSp mod ord">
        <pc:chgData name="Emily Bothfeld" userId="dafff253-667d-41f7-a646-051c0c58f757" providerId="ADAL" clId="{16A1351E-C712-4F92-8701-6981DAC79D29}" dt="2026-09-08T20:23:25.385" v="3113"/>
        <pc:sldMkLst>
          <pc:docMk/>
          <pc:sldMk cId="3108581017" sldId="655"/>
        </pc:sldMkLst>
        <pc:spChg chg="mod">
          <ac:chgData name="Emily Bothfeld" userId="dafff253-667d-41f7-a646-051c0c58f757" providerId="ADAL" clId="{16A1351E-C712-4F92-8701-6981DAC79D29}" dt="2026-09-08T20:03:05.467" v="3111" actId="20577"/>
          <ac:spMkLst>
            <pc:docMk/>
            <pc:sldMk cId="3108581017" sldId="655"/>
            <ac:spMk id="10" creationId="{D95C82A9-F990-9A5D-9391-DDE62B4A1088}"/>
          </ac:spMkLst>
        </pc:spChg>
      </pc:sldChg>
      <pc:sldChg chg="modNotes">
        <pc:chgData name="Emily Bothfeld" userId="dafff253-667d-41f7-a646-051c0c58f757" providerId="ADAL" clId="{16A1351E-C712-4F92-8701-6981DAC79D29}" dt="2026-09-24T16:24:54.749" v="6354" actId="368"/>
        <pc:sldMkLst>
          <pc:docMk/>
          <pc:sldMk cId="4217136837" sldId="657"/>
        </pc:sldMkLst>
      </pc:sldChg>
      <pc:sldChg chg="modSp mod modNotes">
        <pc:chgData name="Emily Bothfeld" userId="dafff253-667d-41f7-a646-051c0c58f757" providerId="ADAL" clId="{16A1351E-C712-4F92-8701-6981DAC79D29}" dt="2026-09-24T16:24:54.749" v="6356" actId="368"/>
        <pc:sldMkLst>
          <pc:docMk/>
          <pc:sldMk cId="312806075" sldId="658"/>
        </pc:sldMkLst>
        <pc:spChg chg="mod">
          <ac:chgData name="Emily Bothfeld" userId="dafff253-667d-41f7-a646-051c0c58f757" providerId="ADAL" clId="{16A1351E-C712-4F92-8701-6981DAC79D29}" dt="2026-09-08T21:31:13.588" v="6323" actId="20577"/>
          <ac:spMkLst>
            <pc:docMk/>
            <pc:sldMk cId="312806075" sldId="658"/>
            <ac:spMk id="10" creationId="{9A904925-0952-C3C0-B4EC-E1046F346631}"/>
          </ac:spMkLst>
        </pc:spChg>
      </pc:sldChg>
      <pc:sldChg chg="modSp mod">
        <pc:chgData name="Emily Bothfeld" userId="dafff253-667d-41f7-a646-051c0c58f757" providerId="ADAL" clId="{16A1351E-C712-4F92-8701-6981DAC79D29}" dt="2026-09-06T14:59:06.379" v="1280" actId="27636"/>
        <pc:sldMkLst>
          <pc:docMk/>
          <pc:sldMk cId="3517043357" sldId="662"/>
        </pc:sldMkLst>
        <pc:spChg chg="mod">
          <ac:chgData name="Emily Bothfeld" userId="dafff253-667d-41f7-a646-051c0c58f757" providerId="ADAL" clId="{16A1351E-C712-4F92-8701-6981DAC79D29}" dt="2026-09-06T14:59:06.379" v="1280" actId="27636"/>
          <ac:spMkLst>
            <pc:docMk/>
            <pc:sldMk cId="3517043357" sldId="662"/>
            <ac:spMk id="10" creationId="{52E9E137-DE4E-4C85-C4FE-B75B1C9E855A}"/>
          </ac:spMkLst>
        </pc:spChg>
      </pc:sldChg>
      <pc:sldChg chg="modSp mod">
        <pc:chgData name="Emily Bothfeld" userId="dafff253-667d-41f7-a646-051c0c58f757" providerId="ADAL" clId="{16A1351E-C712-4F92-8701-6981DAC79D29}" dt="2026-09-08T21:29:32.632" v="6283" actId="20577"/>
        <pc:sldMkLst>
          <pc:docMk/>
          <pc:sldMk cId="3189564454" sldId="664"/>
        </pc:sldMkLst>
        <pc:spChg chg="mod">
          <ac:chgData name="Emily Bothfeld" userId="dafff253-667d-41f7-a646-051c0c58f757" providerId="ADAL" clId="{16A1351E-C712-4F92-8701-6981DAC79D29}" dt="2026-09-08T21:29:32.632" v="6283" actId="20577"/>
          <ac:spMkLst>
            <pc:docMk/>
            <pc:sldMk cId="3189564454" sldId="664"/>
            <ac:spMk id="10" creationId="{F39AE6F2-F4CC-FE21-FF59-BE82C65DD2C5}"/>
          </ac:spMkLst>
        </pc:spChg>
      </pc:sldChg>
      <pc:sldChg chg="modSp mod">
        <pc:chgData name="Emily Bothfeld" userId="dafff253-667d-41f7-a646-051c0c58f757" providerId="ADAL" clId="{16A1351E-C712-4F92-8701-6981DAC79D29}" dt="2026-09-08T20:25:02.179" v="3125" actId="27636"/>
        <pc:sldMkLst>
          <pc:docMk/>
          <pc:sldMk cId="2667518461" sldId="669"/>
        </pc:sldMkLst>
        <pc:spChg chg="mod">
          <ac:chgData name="Emily Bothfeld" userId="dafff253-667d-41f7-a646-051c0c58f757" providerId="ADAL" clId="{16A1351E-C712-4F92-8701-6981DAC79D29}" dt="2026-09-08T20:25:02.179" v="3125" actId="27636"/>
          <ac:spMkLst>
            <pc:docMk/>
            <pc:sldMk cId="2667518461" sldId="669"/>
            <ac:spMk id="10" creationId="{7165F2A5-FFB1-CDA0-E401-CA012D455520}"/>
          </ac:spMkLst>
        </pc:spChg>
      </pc:sldChg>
      <pc:sldChg chg="addSp delSp modSp mod">
        <pc:chgData name="Emily Bothfeld" userId="dafff253-667d-41f7-a646-051c0c58f757" providerId="ADAL" clId="{16A1351E-C712-4F92-8701-6981DAC79D29}" dt="2026-09-06T14:21:32.494" v="125" actId="1076"/>
        <pc:sldMkLst>
          <pc:docMk/>
          <pc:sldMk cId="3324964355" sldId="671"/>
        </pc:sldMkLst>
        <pc:spChg chg="mod">
          <ac:chgData name="Emily Bothfeld" userId="dafff253-667d-41f7-a646-051c0c58f757" providerId="ADAL" clId="{16A1351E-C712-4F92-8701-6981DAC79D29}" dt="2026-09-06T14:18:23.563" v="113" actId="20577"/>
          <ac:spMkLst>
            <pc:docMk/>
            <pc:sldMk cId="3324964355" sldId="671"/>
            <ac:spMk id="3" creationId="{0510A820-8C6F-AC97-68AC-3339AD1C82FC}"/>
          </ac:spMkLst>
        </pc:spChg>
        <pc:picChg chg="add mod">
          <ac:chgData name="Emily Bothfeld" userId="dafff253-667d-41f7-a646-051c0c58f757" providerId="ADAL" clId="{16A1351E-C712-4F92-8701-6981DAC79D29}" dt="2026-09-06T14:21:32.494" v="125" actId="1076"/>
          <ac:picMkLst>
            <pc:docMk/>
            <pc:sldMk cId="3324964355" sldId="671"/>
            <ac:picMk id="5" creationId="{07497F6B-4714-02F1-5973-9666C446141F}"/>
          </ac:picMkLst>
        </pc:picChg>
      </pc:sldChg>
      <pc:sldChg chg="modSp mod">
        <pc:chgData name="Emily Bothfeld" userId="dafff253-667d-41f7-a646-051c0c58f757" providerId="ADAL" clId="{16A1351E-C712-4F92-8701-6981DAC79D29}" dt="2026-09-06T14:59:06.477" v="1281" actId="27636"/>
        <pc:sldMkLst>
          <pc:docMk/>
          <pc:sldMk cId="3014568592" sldId="677"/>
        </pc:sldMkLst>
        <pc:spChg chg="mod">
          <ac:chgData name="Emily Bothfeld" userId="dafff253-667d-41f7-a646-051c0c58f757" providerId="ADAL" clId="{16A1351E-C712-4F92-8701-6981DAC79D29}" dt="2026-09-06T14:59:06.477" v="1281" actId="27636"/>
          <ac:spMkLst>
            <pc:docMk/>
            <pc:sldMk cId="3014568592" sldId="677"/>
            <ac:spMk id="3" creationId="{BFC69C30-F553-971C-22F7-71C9D031C655}"/>
          </ac:spMkLst>
        </pc:spChg>
      </pc:sldChg>
      <pc:sldChg chg="modSp mod">
        <pc:chgData name="Emily Bothfeld" userId="dafff253-667d-41f7-a646-051c0c58f757" providerId="ADAL" clId="{16A1351E-C712-4F92-8701-6981DAC79D29}" dt="2026-09-06T14:59:06.494" v="1282" actId="27636"/>
        <pc:sldMkLst>
          <pc:docMk/>
          <pc:sldMk cId="397628578" sldId="682"/>
        </pc:sldMkLst>
        <pc:spChg chg="mod">
          <ac:chgData name="Emily Bothfeld" userId="dafff253-667d-41f7-a646-051c0c58f757" providerId="ADAL" clId="{16A1351E-C712-4F92-8701-6981DAC79D29}" dt="2026-09-06T14:59:06.494" v="1282" actId="27636"/>
          <ac:spMkLst>
            <pc:docMk/>
            <pc:sldMk cId="397628578" sldId="682"/>
            <ac:spMk id="3" creationId="{EEB63C74-794C-1E33-C700-70B532A4A110}"/>
          </ac:spMkLst>
        </pc:spChg>
      </pc:sldChg>
      <pc:sldChg chg="modSp mod">
        <pc:chgData name="Emily Bothfeld" userId="dafff253-667d-41f7-a646-051c0c58f757" providerId="ADAL" clId="{16A1351E-C712-4F92-8701-6981DAC79D29}" dt="2026-09-08T19:08:03.496" v="1497" actId="20577"/>
        <pc:sldMkLst>
          <pc:docMk/>
          <pc:sldMk cId="151801008" sldId="685"/>
        </pc:sldMkLst>
        <pc:spChg chg="mod">
          <ac:chgData name="Emily Bothfeld" userId="dafff253-667d-41f7-a646-051c0c58f757" providerId="ADAL" clId="{16A1351E-C712-4F92-8701-6981DAC79D29}" dt="2026-09-06T14:21:52.992" v="209" actId="20577"/>
          <ac:spMkLst>
            <pc:docMk/>
            <pc:sldMk cId="151801008" sldId="685"/>
            <ac:spMk id="3" creationId="{E18C9B2C-9D74-E35B-B517-850577DF326F}"/>
          </ac:spMkLst>
        </pc:spChg>
        <pc:spChg chg="mod">
          <ac:chgData name="Emily Bothfeld" userId="dafff253-667d-41f7-a646-051c0c58f757" providerId="ADAL" clId="{16A1351E-C712-4F92-8701-6981DAC79D29}" dt="2026-09-08T19:08:03.496" v="1497" actId="20577"/>
          <ac:spMkLst>
            <pc:docMk/>
            <pc:sldMk cId="151801008" sldId="685"/>
            <ac:spMk id="10" creationId="{FA3E00FD-6253-8B77-6EE6-00D18FD5251A}"/>
          </ac:spMkLst>
        </pc:spChg>
      </pc:sldChg>
      <pc:sldChg chg="modSp mod">
        <pc:chgData name="Emily Bothfeld" userId="dafff253-667d-41f7-a646-051c0c58f757" providerId="ADAL" clId="{16A1351E-C712-4F92-8701-6981DAC79D29}" dt="2026-09-06T14:15:54.449" v="90" actId="20577"/>
        <pc:sldMkLst>
          <pc:docMk/>
          <pc:sldMk cId="850771442" sldId="687"/>
        </pc:sldMkLst>
        <pc:spChg chg="mod">
          <ac:chgData name="Emily Bothfeld" userId="dafff253-667d-41f7-a646-051c0c58f757" providerId="ADAL" clId="{16A1351E-C712-4F92-8701-6981DAC79D29}" dt="2026-09-06T14:15:54.449" v="90" actId="20577"/>
          <ac:spMkLst>
            <pc:docMk/>
            <pc:sldMk cId="850771442" sldId="687"/>
            <ac:spMk id="10" creationId="{62B92CB2-8629-6B2E-3BBC-B5787711769F}"/>
          </ac:spMkLst>
        </pc:spChg>
      </pc:sldChg>
      <pc:sldChg chg="modSp mod">
        <pc:chgData name="Emily Bothfeld" userId="dafff253-667d-41f7-a646-051c0c58f757" providerId="ADAL" clId="{16A1351E-C712-4F92-8701-6981DAC79D29}" dt="2026-09-06T14:16:06.343" v="91" actId="20577"/>
        <pc:sldMkLst>
          <pc:docMk/>
          <pc:sldMk cId="3886668126" sldId="688"/>
        </pc:sldMkLst>
        <pc:spChg chg="mod">
          <ac:chgData name="Emily Bothfeld" userId="dafff253-667d-41f7-a646-051c0c58f757" providerId="ADAL" clId="{16A1351E-C712-4F92-8701-6981DAC79D29}" dt="2026-09-06T14:16:06.343" v="91" actId="20577"/>
          <ac:spMkLst>
            <pc:docMk/>
            <pc:sldMk cId="3886668126" sldId="688"/>
            <ac:spMk id="10" creationId="{0C4D6E89-2FB9-5BB3-966C-3F6F82E1BA2B}"/>
          </ac:spMkLst>
        </pc:spChg>
      </pc:sldChg>
      <pc:sldChg chg="modNotes">
        <pc:chgData name="Emily Bothfeld" userId="dafff253-667d-41f7-a646-051c0c58f757" providerId="ADAL" clId="{16A1351E-C712-4F92-8701-6981DAC79D29}" dt="2026-09-24T16:24:54.797" v="6362" actId="368"/>
        <pc:sldMkLst>
          <pc:docMk/>
          <pc:sldMk cId="595583258" sldId="689"/>
        </pc:sldMkLst>
      </pc:sldChg>
      <pc:sldChg chg="modNotes">
        <pc:chgData name="Emily Bothfeld" userId="dafff253-667d-41f7-a646-051c0c58f757" providerId="ADAL" clId="{16A1351E-C712-4F92-8701-6981DAC79D29}" dt="2026-09-24T16:24:54.797" v="6364" actId="368"/>
        <pc:sldMkLst>
          <pc:docMk/>
          <pc:sldMk cId="598038626" sldId="690"/>
        </pc:sldMkLst>
      </pc:sldChg>
      <pc:sldChg chg="modNotesTx">
        <pc:chgData name="Emily Bothfeld" userId="dafff253-667d-41f7-a646-051c0c58f757" providerId="ADAL" clId="{16A1351E-C712-4F92-8701-6981DAC79D29}" dt="2026-09-06T14:16:36.742" v="92" actId="20577"/>
        <pc:sldMkLst>
          <pc:docMk/>
          <pc:sldMk cId="1231001169" sldId="691"/>
        </pc:sldMkLst>
      </pc:sldChg>
      <pc:sldChg chg="modSp mod">
        <pc:chgData name="Emily Bothfeld" userId="dafff253-667d-41f7-a646-051c0c58f757" providerId="ADAL" clId="{16A1351E-C712-4F92-8701-6981DAC79D29}" dt="2026-09-08T20:25:56.645" v="3130" actId="27636"/>
        <pc:sldMkLst>
          <pc:docMk/>
          <pc:sldMk cId="2943149067" sldId="692"/>
        </pc:sldMkLst>
        <pc:spChg chg="mod">
          <ac:chgData name="Emily Bothfeld" userId="dafff253-667d-41f7-a646-051c0c58f757" providerId="ADAL" clId="{16A1351E-C712-4F92-8701-6981DAC79D29}" dt="2026-09-08T20:25:56.645" v="3130" actId="27636"/>
          <ac:spMkLst>
            <pc:docMk/>
            <pc:sldMk cId="2943149067" sldId="692"/>
            <ac:spMk id="10" creationId="{0C974CB0-3DB6-C6A7-E899-3E11A911026F}"/>
          </ac:spMkLst>
        </pc:spChg>
      </pc:sldChg>
      <pc:sldChg chg="modSp mod modNotes modNotesTx">
        <pc:chgData name="Emily Bothfeld" userId="dafff253-667d-41f7-a646-051c0c58f757" providerId="ADAL" clId="{16A1351E-C712-4F92-8701-6981DAC79D29}" dt="2026-09-24T16:24:54.812" v="6366" actId="368"/>
        <pc:sldMkLst>
          <pc:docMk/>
          <pc:sldMk cId="2543534975" sldId="693"/>
        </pc:sldMkLst>
        <pc:spChg chg="mod">
          <ac:chgData name="Emily Bothfeld" userId="dafff253-667d-41f7-a646-051c0c58f757" providerId="ADAL" clId="{16A1351E-C712-4F92-8701-6981DAC79D29}" dt="2026-09-08T20:26:09.623" v="3132" actId="20577"/>
          <ac:spMkLst>
            <pc:docMk/>
            <pc:sldMk cId="2543534975" sldId="693"/>
            <ac:spMk id="10" creationId="{FE908458-0E96-DCD3-EA93-5B4666EF868D}"/>
          </ac:spMkLst>
        </pc:spChg>
      </pc:sldChg>
      <pc:sldChg chg="modSp mod modNotes">
        <pc:chgData name="Emily Bothfeld" userId="dafff253-667d-41f7-a646-051c0c58f757" providerId="ADAL" clId="{16A1351E-C712-4F92-8701-6981DAC79D29}" dt="2026-09-24T16:24:54.828" v="6368" actId="368"/>
        <pc:sldMkLst>
          <pc:docMk/>
          <pc:sldMk cId="4267857173" sldId="717"/>
        </pc:sldMkLst>
        <pc:spChg chg="mod">
          <ac:chgData name="Emily Bothfeld" userId="dafff253-667d-41f7-a646-051c0c58f757" providerId="ADAL" clId="{16A1351E-C712-4F92-8701-6981DAC79D29}" dt="2026-09-06T14:38:09.374" v="484" actId="20577"/>
          <ac:spMkLst>
            <pc:docMk/>
            <pc:sldMk cId="4267857173" sldId="717"/>
            <ac:spMk id="10" creationId="{4657B712-3841-736D-9716-9BCA3D466582}"/>
          </ac:spMkLst>
        </pc:spChg>
      </pc:sldChg>
      <pc:sldChg chg="modNotes">
        <pc:chgData name="Emily Bothfeld" userId="dafff253-667d-41f7-a646-051c0c58f757" providerId="ADAL" clId="{16A1351E-C712-4F92-8701-6981DAC79D29}" dt="2026-09-24T16:24:54.828" v="6370" actId="368"/>
        <pc:sldMkLst>
          <pc:docMk/>
          <pc:sldMk cId="2433903447" sldId="718"/>
        </pc:sldMkLst>
      </pc:sldChg>
      <pc:sldChg chg="modSp mod">
        <pc:chgData name="Emily Bothfeld" userId="dafff253-667d-41f7-a646-051c0c58f757" providerId="ADAL" clId="{16A1351E-C712-4F92-8701-6981DAC79D29}" dt="2026-09-08T21:31:46.947" v="6340" actId="6549"/>
        <pc:sldMkLst>
          <pc:docMk/>
          <pc:sldMk cId="124624633" sldId="719"/>
        </pc:sldMkLst>
        <pc:spChg chg="mod">
          <ac:chgData name="Emily Bothfeld" userId="dafff253-667d-41f7-a646-051c0c58f757" providerId="ADAL" clId="{16A1351E-C712-4F92-8701-6981DAC79D29}" dt="2026-09-08T21:31:46.947" v="6340" actId="6549"/>
          <ac:spMkLst>
            <pc:docMk/>
            <pc:sldMk cId="124624633" sldId="719"/>
            <ac:spMk id="10" creationId="{3DBCBC7A-C665-9C67-B127-E44747E2526B}"/>
          </ac:spMkLst>
        </pc:spChg>
      </pc:sldChg>
      <pc:sldChg chg="modSp mod modNotes">
        <pc:chgData name="Emily Bothfeld" userId="dafff253-667d-41f7-a646-051c0c58f757" providerId="ADAL" clId="{16A1351E-C712-4F92-8701-6981DAC79D29}" dt="2026-09-24T16:24:54.828" v="6372" actId="368"/>
        <pc:sldMkLst>
          <pc:docMk/>
          <pc:sldMk cId="639171129" sldId="720"/>
        </pc:sldMkLst>
        <pc:spChg chg="mod">
          <ac:chgData name="Emily Bothfeld" userId="dafff253-667d-41f7-a646-051c0c58f757" providerId="ADAL" clId="{16A1351E-C712-4F92-8701-6981DAC79D29}" dt="2026-09-08T20:27:46.480" v="3154" actId="255"/>
          <ac:spMkLst>
            <pc:docMk/>
            <pc:sldMk cId="639171129" sldId="720"/>
            <ac:spMk id="10" creationId="{D9014FDC-E6A0-9D41-EA40-681232FA2373}"/>
          </ac:spMkLst>
        </pc:spChg>
      </pc:sldChg>
      <pc:sldChg chg="modNotes">
        <pc:chgData name="Emily Bothfeld" userId="dafff253-667d-41f7-a646-051c0c58f757" providerId="ADAL" clId="{16A1351E-C712-4F92-8701-6981DAC79D29}" dt="2026-09-24T16:24:54.828" v="6374" actId="368"/>
        <pc:sldMkLst>
          <pc:docMk/>
          <pc:sldMk cId="1123575664" sldId="721"/>
        </pc:sldMkLst>
      </pc:sldChg>
      <pc:sldChg chg="modNotes">
        <pc:chgData name="Emily Bothfeld" userId="dafff253-667d-41f7-a646-051c0c58f757" providerId="ADAL" clId="{16A1351E-C712-4F92-8701-6981DAC79D29}" dt="2026-09-24T16:24:54.845" v="6376" actId="368"/>
        <pc:sldMkLst>
          <pc:docMk/>
          <pc:sldMk cId="3334364510" sldId="722"/>
        </pc:sldMkLst>
      </pc:sldChg>
      <pc:sldChg chg="modNotes">
        <pc:chgData name="Emily Bothfeld" userId="dafff253-667d-41f7-a646-051c0c58f757" providerId="ADAL" clId="{16A1351E-C712-4F92-8701-6981DAC79D29}" dt="2026-09-24T16:24:54.845" v="6378" actId="368"/>
        <pc:sldMkLst>
          <pc:docMk/>
          <pc:sldMk cId="4233308959" sldId="723"/>
        </pc:sldMkLst>
      </pc:sldChg>
      <pc:sldChg chg="modNotes">
        <pc:chgData name="Emily Bothfeld" userId="dafff253-667d-41f7-a646-051c0c58f757" providerId="ADAL" clId="{16A1351E-C712-4F92-8701-6981DAC79D29}" dt="2026-09-24T16:24:54.845" v="6380" actId="368"/>
        <pc:sldMkLst>
          <pc:docMk/>
          <pc:sldMk cId="2993805183" sldId="724"/>
        </pc:sldMkLst>
      </pc:sldChg>
      <pc:sldChg chg="modNotes">
        <pc:chgData name="Emily Bothfeld" userId="dafff253-667d-41f7-a646-051c0c58f757" providerId="ADAL" clId="{16A1351E-C712-4F92-8701-6981DAC79D29}" dt="2026-09-24T16:24:54.845" v="6382" actId="368"/>
        <pc:sldMkLst>
          <pc:docMk/>
          <pc:sldMk cId="580338193" sldId="725"/>
        </pc:sldMkLst>
      </pc:sldChg>
      <pc:sldChg chg="modNotes">
        <pc:chgData name="Emily Bothfeld" userId="dafff253-667d-41f7-a646-051c0c58f757" providerId="ADAL" clId="{16A1351E-C712-4F92-8701-6981DAC79D29}" dt="2026-09-24T16:24:54.860" v="6384" actId="368"/>
        <pc:sldMkLst>
          <pc:docMk/>
          <pc:sldMk cId="3457111818" sldId="726"/>
        </pc:sldMkLst>
      </pc:sldChg>
      <pc:sldChg chg="modSp mod modNotes">
        <pc:chgData name="Emily Bothfeld" userId="dafff253-667d-41f7-a646-051c0c58f757" providerId="ADAL" clId="{16A1351E-C712-4F92-8701-6981DAC79D29}" dt="2026-09-24T16:24:54.860" v="6386" actId="368"/>
        <pc:sldMkLst>
          <pc:docMk/>
          <pc:sldMk cId="3428046961" sldId="727"/>
        </pc:sldMkLst>
        <pc:spChg chg="mod">
          <ac:chgData name="Emily Bothfeld" userId="dafff253-667d-41f7-a646-051c0c58f757" providerId="ADAL" clId="{16A1351E-C712-4F92-8701-6981DAC79D29}" dt="2026-09-08T20:28:15.606" v="3156" actId="27636"/>
          <ac:spMkLst>
            <pc:docMk/>
            <pc:sldMk cId="3428046961" sldId="727"/>
            <ac:spMk id="10" creationId="{54F0B2A1-A4C8-839A-24DE-A72E0AC5EC6A}"/>
          </ac:spMkLst>
        </pc:spChg>
      </pc:sldChg>
      <pc:sldChg chg="modSp mod modNotes">
        <pc:chgData name="Emily Bothfeld" userId="dafff253-667d-41f7-a646-051c0c58f757" providerId="ADAL" clId="{16A1351E-C712-4F92-8701-6981DAC79D29}" dt="2026-09-24T16:24:54.860" v="6388" actId="368"/>
        <pc:sldMkLst>
          <pc:docMk/>
          <pc:sldMk cId="635769114" sldId="728"/>
        </pc:sldMkLst>
        <pc:spChg chg="mod">
          <ac:chgData name="Emily Bothfeld" userId="dafff253-667d-41f7-a646-051c0c58f757" providerId="ADAL" clId="{16A1351E-C712-4F92-8701-6981DAC79D29}" dt="2026-09-06T14:39:09.339" v="485" actId="20577"/>
          <ac:spMkLst>
            <pc:docMk/>
            <pc:sldMk cId="635769114" sldId="728"/>
            <ac:spMk id="10" creationId="{4E3626C5-D699-86B6-F1F4-803B893E952F}"/>
          </ac:spMkLst>
        </pc:spChg>
      </pc:sldChg>
      <pc:sldChg chg="modSp mod modNotes">
        <pc:chgData name="Emily Bothfeld" userId="dafff253-667d-41f7-a646-051c0c58f757" providerId="ADAL" clId="{16A1351E-C712-4F92-8701-6981DAC79D29}" dt="2026-09-24T16:24:54.860" v="6390" actId="368"/>
        <pc:sldMkLst>
          <pc:docMk/>
          <pc:sldMk cId="1770937650" sldId="729"/>
        </pc:sldMkLst>
        <pc:spChg chg="mod">
          <ac:chgData name="Emily Bothfeld" userId="dafff253-667d-41f7-a646-051c0c58f757" providerId="ADAL" clId="{16A1351E-C712-4F92-8701-6981DAC79D29}" dt="2026-09-06T14:51:30.660" v="1111" actId="20577"/>
          <ac:spMkLst>
            <pc:docMk/>
            <pc:sldMk cId="1770937650" sldId="729"/>
            <ac:spMk id="10" creationId="{EDEB3F18-42A3-D439-AAF3-19D9FBA0F606}"/>
          </ac:spMkLst>
        </pc:spChg>
      </pc:sldChg>
      <pc:sldChg chg="modSp mod modNotes">
        <pc:chgData name="Emily Bothfeld" userId="dafff253-667d-41f7-a646-051c0c58f757" providerId="ADAL" clId="{16A1351E-C712-4F92-8701-6981DAC79D29}" dt="2026-09-24T16:24:54.860" v="6392" actId="368"/>
        <pc:sldMkLst>
          <pc:docMk/>
          <pc:sldMk cId="1729807022" sldId="730"/>
        </pc:sldMkLst>
        <pc:spChg chg="mod">
          <ac:chgData name="Emily Bothfeld" userId="dafff253-667d-41f7-a646-051c0c58f757" providerId="ADAL" clId="{16A1351E-C712-4F92-8701-6981DAC79D29}" dt="2026-09-06T14:50:45.186" v="1056" actId="20577"/>
          <ac:spMkLst>
            <pc:docMk/>
            <pc:sldMk cId="1729807022" sldId="730"/>
            <ac:spMk id="10" creationId="{FC4774DD-AA53-D101-FC55-768A5BFBB4CA}"/>
          </ac:spMkLst>
        </pc:spChg>
      </pc:sldChg>
      <pc:sldChg chg="modSp mod modNotes">
        <pc:chgData name="Emily Bothfeld" userId="dafff253-667d-41f7-a646-051c0c58f757" providerId="ADAL" clId="{16A1351E-C712-4F92-8701-6981DAC79D29}" dt="2026-09-24T16:24:54.876" v="6394" actId="368"/>
        <pc:sldMkLst>
          <pc:docMk/>
          <pc:sldMk cId="2171909950" sldId="731"/>
        </pc:sldMkLst>
        <pc:spChg chg="mod">
          <ac:chgData name="Emily Bothfeld" userId="dafff253-667d-41f7-a646-051c0c58f757" providerId="ADAL" clId="{16A1351E-C712-4F92-8701-6981DAC79D29}" dt="2026-09-06T14:39:21.730" v="493" actId="20577"/>
          <ac:spMkLst>
            <pc:docMk/>
            <pc:sldMk cId="2171909950" sldId="731"/>
            <ac:spMk id="10" creationId="{E14F62F4-C954-AD48-5D2F-BCE65926F559}"/>
          </ac:spMkLst>
        </pc:spChg>
      </pc:sldChg>
      <pc:sldChg chg="modNotes">
        <pc:chgData name="Emily Bothfeld" userId="dafff253-667d-41f7-a646-051c0c58f757" providerId="ADAL" clId="{16A1351E-C712-4F92-8701-6981DAC79D29}" dt="2026-09-24T16:24:54.877" v="6396" actId="368"/>
        <pc:sldMkLst>
          <pc:docMk/>
          <pc:sldMk cId="3382221188" sldId="732"/>
        </pc:sldMkLst>
      </pc:sldChg>
      <pc:sldChg chg="modSp mod modNotes">
        <pc:chgData name="Emily Bothfeld" userId="dafff253-667d-41f7-a646-051c0c58f757" providerId="ADAL" clId="{16A1351E-C712-4F92-8701-6981DAC79D29}" dt="2026-09-24T16:24:54.877" v="6398" actId="368"/>
        <pc:sldMkLst>
          <pc:docMk/>
          <pc:sldMk cId="2733427333" sldId="733"/>
        </pc:sldMkLst>
        <pc:spChg chg="mod">
          <ac:chgData name="Emily Bothfeld" userId="dafff253-667d-41f7-a646-051c0c58f757" providerId="ADAL" clId="{16A1351E-C712-4F92-8701-6981DAC79D29}" dt="2026-09-06T14:39:40.809" v="516" actId="20577"/>
          <ac:spMkLst>
            <pc:docMk/>
            <pc:sldMk cId="2733427333" sldId="733"/>
            <ac:spMk id="3" creationId="{C4C4EBDB-C77B-8749-7504-9AB9B3E2CF35}"/>
          </ac:spMkLst>
        </pc:spChg>
      </pc:sldChg>
      <pc:sldChg chg="modNotes">
        <pc:chgData name="Emily Bothfeld" userId="dafff253-667d-41f7-a646-051c0c58f757" providerId="ADAL" clId="{16A1351E-C712-4F92-8701-6981DAC79D29}" dt="2026-09-24T16:24:54.877" v="6402" actId="368"/>
        <pc:sldMkLst>
          <pc:docMk/>
          <pc:sldMk cId="636653185" sldId="735"/>
        </pc:sldMkLst>
      </pc:sldChg>
      <pc:sldChg chg="modSp mod modNotes">
        <pc:chgData name="Emily Bothfeld" userId="dafff253-667d-41f7-a646-051c0c58f757" providerId="ADAL" clId="{16A1351E-C712-4F92-8701-6981DAC79D29}" dt="2026-09-24T16:24:54.892" v="6404" actId="368"/>
        <pc:sldMkLst>
          <pc:docMk/>
          <pc:sldMk cId="4275584723" sldId="736"/>
        </pc:sldMkLst>
        <pc:spChg chg="mod">
          <ac:chgData name="Emily Bothfeld" userId="dafff253-667d-41f7-a646-051c0c58f757" providerId="ADAL" clId="{16A1351E-C712-4F92-8701-6981DAC79D29}" dt="2026-09-08T20:29:55.985" v="3174" actId="20577"/>
          <ac:spMkLst>
            <pc:docMk/>
            <pc:sldMk cId="4275584723" sldId="736"/>
            <ac:spMk id="10" creationId="{A70A9C5C-E91B-D363-3491-8255F961EB39}"/>
          </ac:spMkLst>
        </pc:spChg>
      </pc:sldChg>
      <pc:sldChg chg="modSp mod modNotes">
        <pc:chgData name="Emily Bothfeld" userId="dafff253-667d-41f7-a646-051c0c58f757" providerId="ADAL" clId="{16A1351E-C712-4F92-8701-6981DAC79D29}" dt="2026-09-24T16:24:54.892" v="6410" actId="368"/>
        <pc:sldMkLst>
          <pc:docMk/>
          <pc:sldMk cId="1408961655" sldId="738"/>
        </pc:sldMkLst>
        <pc:spChg chg="mod">
          <ac:chgData name="Emily Bothfeld" userId="dafff253-667d-41f7-a646-051c0c58f757" providerId="ADAL" clId="{16A1351E-C712-4F92-8701-6981DAC79D29}" dt="2026-09-08T20:34:36.213" v="3598" actId="20577"/>
          <ac:spMkLst>
            <pc:docMk/>
            <pc:sldMk cId="1408961655" sldId="738"/>
            <ac:spMk id="10" creationId="{A7703D5B-8A89-4FB2-3441-14861495DEE3}"/>
          </ac:spMkLst>
        </pc:spChg>
        <pc:picChg chg="mod">
          <ac:chgData name="Emily Bothfeld" userId="dafff253-667d-41f7-a646-051c0c58f757" providerId="ADAL" clId="{16A1351E-C712-4F92-8701-6981DAC79D29}" dt="2026-09-08T20:34:34.450" v="3596" actId="14100"/>
          <ac:picMkLst>
            <pc:docMk/>
            <pc:sldMk cId="1408961655" sldId="738"/>
            <ac:picMk id="2" creationId="{7F575337-0188-621F-D23F-60CE3F2C6AF2}"/>
          </ac:picMkLst>
        </pc:picChg>
      </pc:sldChg>
      <pc:sldChg chg="modSp mod modNotes">
        <pc:chgData name="Emily Bothfeld" userId="dafff253-667d-41f7-a646-051c0c58f757" providerId="ADAL" clId="{16A1351E-C712-4F92-8701-6981DAC79D29}" dt="2026-09-24T16:24:54.892" v="6412" actId="368"/>
        <pc:sldMkLst>
          <pc:docMk/>
          <pc:sldMk cId="3536103150" sldId="739"/>
        </pc:sldMkLst>
        <pc:spChg chg="mod">
          <ac:chgData name="Emily Bothfeld" userId="dafff253-667d-41f7-a646-051c0c58f757" providerId="ADAL" clId="{16A1351E-C712-4F92-8701-6981DAC79D29}" dt="2026-09-08T20:33:30.169" v="3545" actId="20577"/>
          <ac:spMkLst>
            <pc:docMk/>
            <pc:sldMk cId="3536103150" sldId="739"/>
            <ac:spMk id="10" creationId="{5F7638BD-84A5-7763-4488-5272BEA4997E}"/>
          </ac:spMkLst>
        </pc:spChg>
      </pc:sldChg>
      <pc:sldChg chg="modSp mod modNotes">
        <pc:chgData name="Emily Bothfeld" userId="dafff253-667d-41f7-a646-051c0c58f757" providerId="ADAL" clId="{16A1351E-C712-4F92-8701-6981DAC79D29}" dt="2026-09-24T16:24:54.908" v="6414" actId="368"/>
        <pc:sldMkLst>
          <pc:docMk/>
          <pc:sldMk cId="2876568863" sldId="740"/>
        </pc:sldMkLst>
        <pc:spChg chg="mod">
          <ac:chgData name="Emily Bothfeld" userId="dafff253-667d-41f7-a646-051c0c58f757" providerId="ADAL" clId="{16A1351E-C712-4F92-8701-6981DAC79D29}" dt="2026-09-08T20:35:16.798" v="3809" actId="20577"/>
          <ac:spMkLst>
            <pc:docMk/>
            <pc:sldMk cId="2876568863" sldId="740"/>
            <ac:spMk id="3" creationId="{FC397DBD-4B71-F683-3336-A53C4B3380B7}"/>
          </ac:spMkLst>
        </pc:spChg>
        <pc:spChg chg="mod">
          <ac:chgData name="Emily Bothfeld" userId="dafff253-667d-41f7-a646-051c0c58f757" providerId="ADAL" clId="{16A1351E-C712-4F92-8701-6981DAC79D29}" dt="2026-09-08T20:35:19.228" v="3811" actId="20577"/>
          <ac:spMkLst>
            <pc:docMk/>
            <pc:sldMk cId="2876568863" sldId="740"/>
            <ac:spMk id="10" creationId="{3A6F54E9-A800-3C8C-34A5-5891111B8CF9}"/>
          </ac:spMkLst>
        </pc:spChg>
      </pc:sldChg>
      <pc:sldChg chg="modNotes">
        <pc:chgData name="Emily Bothfeld" userId="dafff253-667d-41f7-a646-051c0c58f757" providerId="ADAL" clId="{16A1351E-C712-4F92-8701-6981DAC79D29}" dt="2026-09-24T16:24:54.908" v="6416" actId="368"/>
        <pc:sldMkLst>
          <pc:docMk/>
          <pc:sldMk cId="2501664479" sldId="741"/>
        </pc:sldMkLst>
      </pc:sldChg>
      <pc:sldChg chg="modNotes">
        <pc:chgData name="Emily Bothfeld" userId="dafff253-667d-41f7-a646-051c0c58f757" providerId="ADAL" clId="{16A1351E-C712-4F92-8701-6981DAC79D29}" dt="2026-09-24T16:24:54.908" v="6418" actId="368"/>
        <pc:sldMkLst>
          <pc:docMk/>
          <pc:sldMk cId="569181268" sldId="742"/>
        </pc:sldMkLst>
      </pc:sldChg>
      <pc:sldChg chg="modSp mod modNotes">
        <pc:chgData name="Emily Bothfeld" userId="dafff253-667d-41f7-a646-051c0c58f757" providerId="ADAL" clId="{16A1351E-C712-4F92-8701-6981DAC79D29}" dt="2026-09-24T16:24:54.908" v="6420" actId="368"/>
        <pc:sldMkLst>
          <pc:docMk/>
          <pc:sldMk cId="479555047" sldId="743"/>
        </pc:sldMkLst>
        <pc:spChg chg="mod">
          <ac:chgData name="Emily Bothfeld" userId="dafff253-667d-41f7-a646-051c0c58f757" providerId="ADAL" clId="{16A1351E-C712-4F92-8701-6981DAC79D29}" dt="2026-09-06T14:40:19.750" v="525" actId="20577"/>
          <ac:spMkLst>
            <pc:docMk/>
            <pc:sldMk cId="479555047" sldId="743"/>
            <ac:spMk id="10" creationId="{CB6918F5-AE85-25B7-B853-03633634637A}"/>
          </ac:spMkLst>
        </pc:spChg>
      </pc:sldChg>
      <pc:sldChg chg="modNotes">
        <pc:chgData name="Emily Bothfeld" userId="dafff253-667d-41f7-a646-051c0c58f757" providerId="ADAL" clId="{16A1351E-C712-4F92-8701-6981DAC79D29}" dt="2026-09-24T16:24:54.923" v="6424" actId="368"/>
        <pc:sldMkLst>
          <pc:docMk/>
          <pc:sldMk cId="50882761" sldId="744"/>
        </pc:sldMkLst>
      </pc:sldChg>
      <pc:sldChg chg="modSp mod modNotes">
        <pc:chgData name="Emily Bothfeld" userId="dafff253-667d-41f7-a646-051c0c58f757" providerId="ADAL" clId="{16A1351E-C712-4F92-8701-6981DAC79D29}" dt="2026-09-24T16:24:54.908" v="6422" actId="368"/>
        <pc:sldMkLst>
          <pc:docMk/>
          <pc:sldMk cId="178497196" sldId="745"/>
        </pc:sldMkLst>
        <pc:spChg chg="mod">
          <ac:chgData name="Emily Bothfeld" userId="dafff253-667d-41f7-a646-051c0c58f757" providerId="ADAL" clId="{16A1351E-C712-4F92-8701-6981DAC79D29}" dt="2026-09-06T14:51:51.777" v="1139" actId="20577"/>
          <ac:spMkLst>
            <pc:docMk/>
            <pc:sldMk cId="178497196" sldId="745"/>
            <ac:spMk id="10" creationId="{A2886E56-B2E7-0C12-3933-600919555533}"/>
          </ac:spMkLst>
        </pc:spChg>
      </pc:sldChg>
      <pc:sldChg chg="modNotes">
        <pc:chgData name="Emily Bothfeld" userId="dafff253-667d-41f7-a646-051c0c58f757" providerId="ADAL" clId="{16A1351E-C712-4F92-8701-6981DAC79D29}" dt="2026-09-24T16:24:54.923" v="6426" actId="368"/>
        <pc:sldMkLst>
          <pc:docMk/>
          <pc:sldMk cId="787538522" sldId="746"/>
        </pc:sldMkLst>
      </pc:sldChg>
      <pc:sldChg chg="modNotes">
        <pc:chgData name="Emily Bothfeld" userId="dafff253-667d-41f7-a646-051c0c58f757" providerId="ADAL" clId="{16A1351E-C712-4F92-8701-6981DAC79D29}" dt="2026-09-24T16:24:54.923" v="6428" actId="368"/>
        <pc:sldMkLst>
          <pc:docMk/>
          <pc:sldMk cId="3683063818" sldId="747"/>
        </pc:sldMkLst>
      </pc:sldChg>
      <pc:sldChg chg="modNotes">
        <pc:chgData name="Emily Bothfeld" userId="dafff253-667d-41f7-a646-051c0c58f757" providerId="ADAL" clId="{16A1351E-C712-4F92-8701-6981DAC79D29}" dt="2026-09-24T16:24:54.955" v="6450" actId="368"/>
        <pc:sldMkLst>
          <pc:docMk/>
          <pc:sldMk cId="934395064" sldId="828"/>
        </pc:sldMkLst>
      </pc:sldChg>
      <pc:sldChg chg="modSp mod modNotes">
        <pc:chgData name="Emily Bothfeld" userId="dafff253-667d-41f7-a646-051c0c58f757" providerId="ADAL" clId="{16A1351E-C712-4F92-8701-6981DAC79D29}" dt="2026-09-24T16:24:54.971" v="6452" actId="368"/>
        <pc:sldMkLst>
          <pc:docMk/>
          <pc:sldMk cId="3677973263" sldId="829"/>
        </pc:sldMkLst>
        <pc:spChg chg="mod">
          <ac:chgData name="Emily Bothfeld" userId="dafff253-667d-41f7-a646-051c0c58f757" providerId="ADAL" clId="{16A1351E-C712-4F92-8701-6981DAC79D29}" dt="2026-09-06T14:50:52.300" v="1063" actId="20577"/>
          <ac:spMkLst>
            <pc:docMk/>
            <pc:sldMk cId="3677973263" sldId="829"/>
            <ac:spMk id="6" creationId="{CEAA4BCC-5DB9-62C6-E46B-E0EB81652E94}"/>
          </ac:spMkLst>
        </pc:spChg>
      </pc:sldChg>
      <pc:sldChg chg="modSp mod modNotes">
        <pc:chgData name="Emily Bothfeld" userId="dafff253-667d-41f7-a646-051c0c58f757" providerId="ADAL" clId="{16A1351E-C712-4F92-8701-6981DAC79D29}" dt="2026-09-24T16:24:55.034" v="6494" actId="368"/>
        <pc:sldMkLst>
          <pc:docMk/>
          <pc:sldMk cId="2359657904" sldId="830"/>
        </pc:sldMkLst>
        <pc:spChg chg="mod">
          <ac:chgData name="Emily Bothfeld" userId="dafff253-667d-41f7-a646-051c0c58f757" providerId="ADAL" clId="{16A1351E-C712-4F92-8701-6981DAC79D29}" dt="2026-09-08T20:40:45.849" v="4078" actId="27636"/>
          <ac:spMkLst>
            <pc:docMk/>
            <pc:sldMk cId="2359657904" sldId="830"/>
            <ac:spMk id="10" creationId="{5B6E0604-6991-A0B8-B5FF-B65AD433A9E6}"/>
          </ac:spMkLst>
        </pc:spChg>
      </pc:sldChg>
      <pc:sldChg chg="modNotes">
        <pc:chgData name="Emily Bothfeld" userId="dafff253-667d-41f7-a646-051c0c58f757" providerId="ADAL" clId="{16A1351E-C712-4F92-8701-6981DAC79D29}" dt="2026-09-24T16:24:55.034" v="6496" actId="368"/>
        <pc:sldMkLst>
          <pc:docMk/>
          <pc:sldMk cId="1909057223" sldId="831"/>
        </pc:sldMkLst>
      </pc:sldChg>
      <pc:sldChg chg="modNotes">
        <pc:chgData name="Emily Bothfeld" userId="dafff253-667d-41f7-a646-051c0c58f757" providerId="ADAL" clId="{16A1351E-C712-4F92-8701-6981DAC79D29}" dt="2026-09-24T16:24:55.034" v="6498" actId="368"/>
        <pc:sldMkLst>
          <pc:docMk/>
          <pc:sldMk cId="3719121148" sldId="832"/>
        </pc:sldMkLst>
      </pc:sldChg>
      <pc:sldChg chg="modSp mod modNotes">
        <pc:chgData name="Emily Bothfeld" userId="dafff253-667d-41f7-a646-051c0c58f757" providerId="ADAL" clId="{16A1351E-C712-4F92-8701-6981DAC79D29}" dt="2026-09-24T16:24:55.049" v="6500" actId="368"/>
        <pc:sldMkLst>
          <pc:docMk/>
          <pc:sldMk cId="4120439155" sldId="833"/>
        </pc:sldMkLst>
        <pc:spChg chg="mod">
          <ac:chgData name="Emily Bothfeld" userId="dafff253-667d-41f7-a646-051c0c58f757" providerId="ADAL" clId="{16A1351E-C712-4F92-8701-6981DAC79D29}" dt="2026-09-08T19:14:49.545" v="2069" actId="255"/>
          <ac:spMkLst>
            <pc:docMk/>
            <pc:sldMk cId="4120439155" sldId="833"/>
            <ac:spMk id="10" creationId="{B8E49350-BA0F-27D7-E424-4A90AEB53AB2}"/>
          </ac:spMkLst>
        </pc:spChg>
      </pc:sldChg>
      <pc:sldChg chg="modSp mod modNotes">
        <pc:chgData name="Emily Bothfeld" userId="dafff253-667d-41f7-a646-051c0c58f757" providerId="ADAL" clId="{16A1351E-C712-4F92-8701-6981DAC79D29}" dt="2026-09-24T16:24:55.049" v="6502" actId="368"/>
        <pc:sldMkLst>
          <pc:docMk/>
          <pc:sldMk cId="582794629" sldId="834"/>
        </pc:sldMkLst>
        <pc:spChg chg="mod">
          <ac:chgData name="Emily Bothfeld" userId="dafff253-667d-41f7-a646-051c0c58f757" providerId="ADAL" clId="{16A1351E-C712-4F92-8701-6981DAC79D29}" dt="2026-09-08T20:41:21.979" v="4086" actId="27636"/>
          <ac:spMkLst>
            <pc:docMk/>
            <pc:sldMk cId="582794629" sldId="834"/>
            <ac:spMk id="10" creationId="{67277256-9DC9-60AC-93CA-A9F4A887FAD7}"/>
          </ac:spMkLst>
        </pc:spChg>
      </pc:sldChg>
      <pc:sldChg chg="modSp mod modNotes">
        <pc:chgData name="Emily Bothfeld" userId="dafff253-667d-41f7-a646-051c0c58f757" providerId="ADAL" clId="{16A1351E-C712-4F92-8701-6981DAC79D29}" dt="2026-09-24T16:24:55.049" v="6504" actId="368"/>
        <pc:sldMkLst>
          <pc:docMk/>
          <pc:sldMk cId="1071335717" sldId="835"/>
        </pc:sldMkLst>
        <pc:spChg chg="mod">
          <ac:chgData name="Emily Bothfeld" userId="dafff253-667d-41f7-a646-051c0c58f757" providerId="ADAL" clId="{16A1351E-C712-4F92-8701-6981DAC79D29}" dt="2026-09-08T20:42:48.449" v="4274" actId="20577"/>
          <ac:spMkLst>
            <pc:docMk/>
            <pc:sldMk cId="1071335717" sldId="835"/>
            <ac:spMk id="10" creationId="{16D78EAA-4899-A16F-6790-D962EA3C4A59}"/>
          </ac:spMkLst>
        </pc:spChg>
      </pc:sldChg>
      <pc:sldChg chg="modSp mod ord modNotes">
        <pc:chgData name="Emily Bothfeld" userId="dafff253-667d-41f7-a646-051c0c58f757" providerId="ADAL" clId="{16A1351E-C712-4F92-8701-6981DAC79D29}" dt="2026-09-24T16:24:55.145" v="6560" actId="368"/>
        <pc:sldMkLst>
          <pc:docMk/>
          <pc:sldMk cId="821645739" sldId="836"/>
        </pc:sldMkLst>
        <pc:spChg chg="mod">
          <ac:chgData name="Emily Bothfeld" userId="dafff253-667d-41f7-a646-051c0c58f757" providerId="ADAL" clId="{16A1351E-C712-4F92-8701-6981DAC79D29}" dt="2026-09-08T21:32:02.180" v="6350" actId="20577"/>
          <ac:spMkLst>
            <pc:docMk/>
            <pc:sldMk cId="821645739" sldId="836"/>
            <ac:spMk id="3" creationId="{411BA408-E094-C5F2-ED29-9B3F4FE4E125}"/>
          </ac:spMkLst>
        </pc:spChg>
      </pc:sldChg>
      <pc:sldChg chg="modNotes">
        <pc:chgData name="Emily Bothfeld" userId="dafff253-667d-41f7-a646-051c0c58f757" providerId="ADAL" clId="{16A1351E-C712-4F92-8701-6981DAC79D29}" dt="2026-09-24T16:24:55.145" v="6562" actId="368"/>
        <pc:sldMkLst>
          <pc:docMk/>
          <pc:sldMk cId="36029451" sldId="837"/>
        </pc:sldMkLst>
      </pc:sldChg>
      <pc:sldChg chg="modNotes">
        <pc:chgData name="Emily Bothfeld" userId="dafff253-667d-41f7-a646-051c0c58f757" providerId="ADAL" clId="{16A1351E-C712-4F92-8701-6981DAC79D29}" dt="2026-09-24T16:24:55.145" v="6564" actId="368"/>
        <pc:sldMkLst>
          <pc:docMk/>
          <pc:sldMk cId="759043340" sldId="838"/>
        </pc:sldMkLst>
      </pc:sldChg>
      <pc:sldChg chg="modNotes">
        <pc:chgData name="Emily Bothfeld" userId="dafff253-667d-41f7-a646-051c0c58f757" providerId="ADAL" clId="{16A1351E-C712-4F92-8701-6981DAC79D29}" dt="2026-09-24T16:24:55.145" v="6566" actId="368"/>
        <pc:sldMkLst>
          <pc:docMk/>
          <pc:sldMk cId="2068788688" sldId="839"/>
        </pc:sldMkLst>
      </pc:sldChg>
      <pc:sldChg chg="modSp mod modNotes">
        <pc:chgData name="Emily Bothfeld" userId="dafff253-667d-41f7-a646-051c0c58f757" providerId="ADAL" clId="{16A1351E-C712-4F92-8701-6981DAC79D29}" dt="2026-09-24T16:24:55.145" v="6568" actId="368"/>
        <pc:sldMkLst>
          <pc:docMk/>
          <pc:sldMk cId="3916773088" sldId="840"/>
        </pc:sldMkLst>
        <pc:spChg chg="mod">
          <ac:chgData name="Emily Bothfeld" userId="dafff253-667d-41f7-a646-051c0c58f757" providerId="ADAL" clId="{16A1351E-C712-4F92-8701-6981DAC79D29}" dt="2026-09-08T19:19:12.057" v="2117" actId="20577"/>
          <ac:spMkLst>
            <pc:docMk/>
            <pc:sldMk cId="3916773088" sldId="840"/>
            <ac:spMk id="4" creationId="{4D12F59B-4AB4-69CF-2110-A521326973D1}"/>
          </ac:spMkLst>
        </pc:spChg>
      </pc:sldChg>
      <pc:sldChg chg="modNotes">
        <pc:chgData name="Emily Bothfeld" userId="dafff253-667d-41f7-a646-051c0c58f757" providerId="ADAL" clId="{16A1351E-C712-4F92-8701-6981DAC79D29}" dt="2026-09-24T16:24:55.161" v="6570" actId="368"/>
        <pc:sldMkLst>
          <pc:docMk/>
          <pc:sldMk cId="307144061" sldId="841"/>
        </pc:sldMkLst>
      </pc:sldChg>
      <pc:sldChg chg="modSp mod modNotes">
        <pc:chgData name="Emily Bothfeld" userId="dafff253-667d-41f7-a646-051c0c58f757" providerId="ADAL" clId="{16A1351E-C712-4F92-8701-6981DAC79D29}" dt="2026-09-24T16:24:55.161" v="6572" actId="368"/>
        <pc:sldMkLst>
          <pc:docMk/>
          <pc:sldMk cId="3142644165" sldId="842"/>
        </pc:sldMkLst>
        <pc:spChg chg="mod">
          <ac:chgData name="Emily Bothfeld" userId="dafff253-667d-41f7-a646-051c0c58f757" providerId="ADAL" clId="{16A1351E-C712-4F92-8701-6981DAC79D29}" dt="2026-09-08T21:30:40.836" v="6320" actId="20577"/>
          <ac:spMkLst>
            <pc:docMk/>
            <pc:sldMk cId="3142644165" sldId="842"/>
            <ac:spMk id="4" creationId="{B71A735E-FEC8-FD6A-800B-315D20BF3E24}"/>
          </ac:spMkLst>
        </pc:spChg>
      </pc:sldChg>
      <pc:sldChg chg="modSp mod modNotes">
        <pc:chgData name="Emily Bothfeld" userId="dafff253-667d-41f7-a646-051c0c58f757" providerId="ADAL" clId="{16A1351E-C712-4F92-8701-6981DAC79D29}" dt="2026-09-24T16:24:55.161" v="6574" actId="368"/>
        <pc:sldMkLst>
          <pc:docMk/>
          <pc:sldMk cId="703132995" sldId="843"/>
        </pc:sldMkLst>
        <pc:spChg chg="mod">
          <ac:chgData name="Emily Bothfeld" userId="dafff253-667d-41f7-a646-051c0c58f757" providerId="ADAL" clId="{16A1351E-C712-4F92-8701-6981DAC79D29}" dt="2026-09-06T14:52:06.980" v="1154" actId="20577"/>
          <ac:spMkLst>
            <pc:docMk/>
            <pc:sldMk cId="703132995" sldId="843"/>
            <ac:spMk id="4" creationId="{C0BA582A-3F22-344F-C830-23F0320073DB}"/>
          </ac:spMkLst>
        </pc:spChg>
      </pc:sldChg>
      <pc:sldChg chg="modNotes">
        <pc:chgData name="Emily Bothfeld" userId="dafff253-667d-41f7-a646-051c0c58f757" providerId="ADAL" clId="{16A1351E-C712-4F92-8701-6981DAC79D29}" dt="2026-09-24T16:24:55.161" v="6576" actId="368"/>
        <pc:sldMkLst>
          <pc:docMk/>
          <pc:sldMk cId="702328197" sldId="844"/>
        </pc:sldMkLst>
      </pc:sldChg>
      <pc:sldChg chg="modNotes">
        <pc:chgData name="Emily Bothfeld" userId="dafff253-667d-41f7-a646-051c0c58f757" providerId="ADAL" clId="{16A1351E-C712-4F92-8701-6981DAC79D29}" dt="2026-09-24T16:24:55.161" v="6578" actId="368"/>
        <pc:sldMkLst>
          <pc:docMk/>
          <pc:sldMk cId="1622726124" sldId="845"/>
        </pc:sldMkLst>
      </pc:sldChg>
      <pc:sldChg chg="modNotes">
        <pc:chgData name="Emily Bothfeld" userId="dafff253-667d-41f7-a646-051c0c58f757" providerId="ADAL" clId="{16A1351E-C712-4F92-8701-6981DAC79D29}" dt="2026-09-24T16:24:55.208" v="6602" actId="368"/>
        <pc:sldMkLst>
          <pc:docMk/>
          <pc:sldMk cId="3547461379" sldId="846"/>
        </pc:sldMkLst>
      </pc:sldChg>
      <pc:sldChg chg="modSp mod modNotes">
        <pc:chgData name="Emily Bothfeld" userId="dafff253-667d-41f7-a646-051c0c58f757" providerId="ADAL" clId="{16A1351E-C712-4F92-8701-6981DAC79D29}" dt="2026-09-24T16:24:55.208" v="6604" actId="368"/>
        <pc:sldMkLst>
          <pc:docMk/>
          <pc:sldMk cId="835496760" sldId="847"/>
        </pc:sldMkLst>
        <pc:spChg chg="mod">
          <ac:chgData name="Emily Bothfeld" userId="dafff253-667d-41f7-a646-051c0c58f757" providerId="ADAL" clId="{16A1351E-C712-4F92-8701-6981DAC79D29}" dt="2026-09-08T21:31:22.445" v="6327" actId="20577"/>
          <ac:spMkLst>
            <pc:docMk/>
            <pc:sldMk cId="835496760" sldId="847"/>
            <ac:spMk id="4" creationId="{F3CAA7FF-5BC3-1D02-A90E-4CFCDFAE08DC}"/>
          </ac:spMkLst>
        </pc:spChg>
      </pc:sldChg>
      <pc:sldChg chg="modSp mod ord modNotes">
        <pc:chgData name="Emily Bothfeld" userId="dafff253-667d-41f7-a646-051c0c58f757" providerId="ADAL" clId="{16A1351E-C712-4F92-8701-6981DAC79D29}" dt="2026-09-24T16:24:55.192" v="6590" actId="368"/>
        <pc:sldMkLst>
          <pc:docMk/>
          <pc:sldMk cId="2969967217" sldId="849"/>
        </pc:sldMkLst>
        <pc:spChg chg="mod">
          <ac:chgData name="Emily Bothfeld" userId="dafff253-667d-41f7-a646-051c0c58f757" providerId="ADAL" clId="{16A1351E-C712-4F92-8701-6981DAC79D29}" dt="2026-09-08T19:22:47.921" v="2153" actId="27636"/>
          <ac:spMkLst>
            <pc:docMk/>
            <pc:sldMk cId="2969967217" sldId="849"/>
            <ac:spMk id="3" creationId="{D99DD057-52C8-0811-CC53-573D9BD456A2}"/>
          </ac:spMkLst>
        </pc:spChg>
        <pc:spChg chg="mod">
          <ac:chgData name="Emily Bothfeld" userId="dafff253-667d-41f7-a646-051c0c58f757" providerId="ADAL" clId="{16A1351E-C712-4F92-8701-6981DAC79D29}" dt="2026-09-06T14:59:06.317" v="1279" actId="27636"/>
          <ac:spMkLst>
            <pc:docMk/>
            <pc:sldMk cId="2969967217" sldId="849"/>
            <ac:spMk id="10" creationId="{DEC66997-6D28-4A6A-A764-1040FAD54DFC}"/>
          </ac:spMkLst>
        </pc:spChg>
      </pc:sldChg>
      <pc:sldChg chg="modSp mod ord modNotes">
        <pc:chgData name="Emily Bothfeld" userId="dafff253-667d-41f7-a646-051c0c58f757" providerId="ADAL" clId="{16A1351E-C712-4F92-8701-6981DAC79D29}" dt="2026-09-24T16:24:55.192" v="6592" actId="368"/>
        <pc:sldMkLst>
          <pc:docMk/>
          <pc:sldMk cId="4099738840" sldId="850"/>
        </pc:sldMkLst>
        <pc:spChg chg="mod">
          <ac:chgData name="Emily Bothfeld" userId="dafff253-667d-41f7-a646-051c0c58f757" providerId="ADAL" clId="{16A1351E-C712-4F92-8701-6981DAC79D29}" dt="2026-09-08T21:07:48.387" v="5192" actId="20577"/>
          <ac:spMkLst>
            <pc:docMk/>
            <pc:sldMk cId="4099738840" sldId="850"/>
            <ac:spMk id="10" creationId="{5958198B-61F5-8F11-D22C-D955FE7FBEAC}"/>
          </ac:spMkLst>
        </pc:spChg>
      </pc:sldChg>
      <pc:sldChg chg="ord modNotes">
        <pc:chgData name="Emily Bothfeld" userId="dafff253-667d-41f7-a646-051c0c58f757" providerId="ADAL" clId="{16A1351E-C712-4F92-8701-6981DAC79D29}" dt="2026-09-24T16:24:55.192" v="6594" actId="368"/>
        <pc:sldMkLst>
          <pc:docMk/>
          <pc:sldMk cId="953676468" sldId="851"/>
        </pc:sldMkLst>
      </pc:sldChg>
      <pc:sldChg chg="ord modNotes">
        <pc:chgData name="Emily Bothfeld" userId="dafff253-667d-41f7-a646-051c0c58f757" providerId="ADAL" clId="{16A1351E-C712-4F92-8701-6981DAC79D29}" dt="2026-09-24T16:24:55.192" v="6596" actId="368"/>
        <pc:sldMkLst>
          <pc:docMk/>
          <pc:sldMk cId="1016842399" sldId="852"/>
        </pc:sldMkLst>
      </pc:sldChg>
      <pc:sldChg chg="modSp mod ord modNotes">
        <pc:chgData name="Emily Bothfeld" userId="dafff253-667d-41f7-a646-051c0c58f757" providerId="ADAL" clId="{16A1351E-C712-4F92-8701-6981DAC79D29}" dt="2026-09-24T16:24:55.192" v="6598" actId="368"/>
        <pc:sldMkLst>
          <pc:docMk/>
          <pc:sldMk cId="2927902304" sldId="853"/>
        </pc:sldMkLst>
        <pc:spChg chg="mod">
          <ac:chgData name="Emily Bothfeld" userId="dafff253-667d-41f7-a646-051c0c58f757" providerId="ADAL" clId="{16A1351E-C712-4F92-8701-6981DAC79D29}" dt="2026-09-06T14:50:58.949" v="1075" actId="20577"/>
          <ac:spMkLst>
            <pc:docMk/>
            <pc:sldMk cId="2927902304" sldId="853"/>
            <ac:spMk id="10" creationId="{70651083-5EEC-6BE1-3289-4DB6474D8C57}"/>
          </ac:spMkLst>
        </pc:spChg>
      </pc:sldChg>
      <pc:sldChg chg="ord modNotes">
        <pc:chgData name="Emily Bothfeld" userId="dafff253-667d-41f7-a646-051c0c58f757" providerId="ADAL" clId="{16A1351E-C712-4F92-8701-6981DAC79D29}" dt="2026-09-24T16:24:55.208" v="6600" actId="368"/>
        <pc:sldMkLst>
          <pc:docMk/>
          <pc:sldMk cId="1844690850" sldId="854"/>
        </pc:sldMkLst>
      </pc:sldChg>
      <pc:sldChg chg="modNotes">
        <pc:chgData name="Emily Bothfeld" userId="dafff253-667d-41f7-a646-051c0c58f757" providerId="ADAL" clId="{16A1351E-C712-4F92-8701-6981DAC79D29}" dt="2026-09-24T16:24:55.208" v="6608" actId="368"/>
        <pc:sldMkLst>
          <pc:docMk/>
          <pc:sldMk cId="1053735092" sldId="855"/>
        </pc:sldMkLst>
      </pc:sldChg>
      <pc:sldChg chg="modNotes">
        <pc:chgData name="Emily Bothfeld" userId="dafff253-667d-41f7-a646-051c0c58f757" providerId="ADAL" clId="{16A1351E-C712-4F92-8701-6981DAC79D29}" dt="2026-09-24T16:24:55.224" v="6610" actId="368"/>
        <pc:sldMkLst>
          <pc:docMk/>
          <pc:sldMk cId="657440000" sldId="856"/>
        </pc:sldMkLst>
      </pc:sldChg>
      <pc:sldChg chg="modNotes">
        <pc:chgData name="Emily Bothfeld" userId="dafff253-667d-41f7-a646-051c0c58f757" providerId="ADAL" clId="{16A1351E-C712-4F92-8701-6981DAC79D29}" dt="2026-09-24T16:24:55.224" v="6612" actId="368"/>
        <pc:sldMkLst>
          <pc:docMk/>
          <pc:sldMk cId="4072880481" sldId="857"/>
        </pc:sldMkLst>
      </pc:sldChg>
      <pc:sldChg chg="modNotes">
        <pc:chgData name="Emily Bothfeld" userId="dafff253-667d-41f7-a646-051c0c58f757" providerId="ADAL" clId="{16A1351E-C712-4F92-8701-6981DAC79D29}" dt="2026-09-24T16:24:55.224" v="6614" actId="368"/>
        <pc:sldMkLst>
          <pc:docMk/>
          <pc:sldMk cId="3844324995" sldId="858"/>
        </pc:sldMkLst>
      </pc:sldChg>
      <pc:sldChg chg="modSp mod modNotes">
        <pc:chgData name="Emily Bothfeld" userId="dafff253-667d-41f7-a646-051c0c58f757" providerId="ADAL" clId="{16A1351E-C712-4F92-8701-6981DAC79D29}" dt="2026-09-24T16:24:55.224" v="6616" actId="368"/>
        <pc:sldMkLst>
          <pc:docMk/>
          <pc:sldMk cId="3361321131" sldId="859"/>
        </pc:sldMkLst>
        <pc:spChg chg="mod">
          <ac:chgData name="Emily Bothfeld" userId="dafff253-667d-41f7-a646-051c0c58f757" providerId="ADAL" clId="{16A1351E-C712-4F92-8701-6981DAC79D29}" dt="2026-09-08T21:30:14.571" v="6306" actId="20577"/>
          <ac:spMkLst>
            <pc:docMk/>
            <pc:sldMk cId="3361321131" sldId="859"/>
            <ac:spMk id="4" creationId="{4B7FDE82-A92A-8230-EC8F-C04F8AFF6075}"/>
          </ac:spMkLst>
        </pc:spChg>
      </pc:sldChg>
      <pc:sldChg chg="modSp mod modNotes">
        <pc:chgData name="Emily Bothfeld" userId="dafff253-667d-41f7-a646-051c0c58f757" providerId="ADAL" clId="{16A1351E-C712-4F92-8701-6981DAC79D29}" dt="2026-09-24T16:24:55.224" v="6618" actId="368"/>
        <pc:sldMkLst>
          <pc:docMk/>
          <pc:sldMk cId="3039758336" sldId="860"/>
        </pc:sldMkLst>
        <pc:graphicFrameChg chg="modGraphic">
          <ac:chgData name="Emily Bothfeld" userId="dafff253-667d-41f7-a646-051c0c58f757" providerId="ADAL" clId="{16A1351E-C712-4F92-8701-6981DAC79D29}" dt="2026-09-08T21:09:24.568" v="5210" actId="20577"/>
          <ac:graphicFrameMkLst>
            <pc:docMk/>
            <pc:sldMk cId="3039758336" sldId="860"/>
            <ac:graphicFrameMk id="6" creationId="{1AB7E6A1-EDF4-19FD-869D-2133C19EA34D}"/>
          </ac:graphicFrameMkLst>
        </pc:graphicFrameChg>
      </pc:sldChg>
      <pc:sldChg chg="modNotes">
        <pc:chgData name="Emily Bothfeld" userId="dafff253-667d-41f7-a646-051c0c58f757" providerId="ADAL" clId="{16A1351E-C712-4F92-8701-6981DAC79D29}" dt="2026-09-24T16:24:55.240" v="6620" actId="368"/>
        <pc:sldMkLst>
          <pc:docMk/>
          <pc:sldMk cId="3022695896" sldId="861"/>
        </pc:sldMkLst>
      </pc:sldChg>
      <pc:sldChg chg="modNotes">
        <pc:chgData name="Emily Bothfeld" userId="dafff253-667d-41f7-a646-051c0c58f757" providerId="ADAL" clId="{16A1351E-C712-4F92-8701-6981DAC79D29}" dt="2026-09-24T16:24:55.240" v="6622" actId="368"/>
        <pc:sldMkLst>
          <pc:docMk/>
          <pc:sldMk cId="3413597475" sldId="862"/>
        </pc:sldMkLst>
      </pc:sldChg>
      <pc:sldChg chg="modNotes">
        <pc:chgData name="Emily Bothfeld" userId="dafff253-667d-41f7-a646-051c0c58f757" providerId="ADAL" clId="{16A1351E-C712-4F92-8701-6981DAC79D29}" dt="2026-09-24T16:24:55.240" v="6624" actId="368"/>
        <pc:sldMkLst>
          <pc:docMk/>
          <pc:sldMk cId="2439799905" sldId="863"/>
        </pc:sldMkLst>
      </pc:sldChg>
      <pc:sldChg chg="modNotes">
        <pc:chgData name="Emily Bothfeld" userId="dafff253-667d-41f7-a646-051c0c58f757" providerId="ADAL" clId="{16A1351E-C712-4F92-8701-6981DAC79D29}" dt="2026-09-24T16:24:55.240" v="6626" actId="368"/>
        <pc:sldMkLst>
          <pc:docMk/>
          <pc:sldMk cId="2751936244" sldId="864"/>
        </pc:sldMkLst>
      </pc:sldChg>
      <pc:sldChg chg="modNotes">
        <pc:chgData name="Emily Bothfeld" userId="dafff253-667d-41f7-a646-051c0c58f757" providerId="ADAL" clId="{16A1351E-C712-4F92-8701-6981DAC79D29}" dt="2026-09-24T16:24:55.240" v="6628" actId="368"/>
        <pc:sldMkLst>
          <pc:docMk/>
          <pc:sldMk cId="991917635" sldId="865"/>
        </pc:sldMkLst>
      </pc:sldChg>
      <pc:sldChg chg="modSp mod modNotes">
        <pc:chgData name="Emily Bothfeld" userId="dafff253-667d-41f7-a646-051c0c58f757" providerId="ADAL" clId="{16A1351E-C712-4F92-8701-6981DAC79D29}" dt="2026-09-24T16:24:55.256" v="6630" actId="368"/>
        <pc:sldMkLst>
          <pc:docMk/>
          <pc:sldMk cId="301643686" sldId="866"/>
        </pc:sldMkLst>
        <pc:spChg chg="mod">
          <ac:chgData name="Emily Bothfeld" userId="dafff253-667d-41f7-a646-051c0c58f757" providerId="ADAL" clId="{16A1351E-C712-4F92-8701-6981DAC79D29}" dt="2026-09-08T21:31:40.454" v="6339" actId="20577"/>
          <ac:spMkLst>
            <pc:docMk/>
            <pc:sldMk cId="301643686" sldId="866"/>
            <ac:spMk id="4" creationId="{12496C5D-A4C3-F6D4-0733-F41A405CC46D}"/>
          </ac:spMkLst>
        </pc:spChg>
      </pc:sldChg>
      <pc:sldChg chg="modNotes">
        <pc:chgData name="Emily Bothfeld" userId="dafff253-667d-41f7-a646-051c0c58f757" providerId="ADAL" clId="{16A1351E-C712-4F92-8701-6981DAC79D29}" dt="2026-09-24T16:24:55.256" v="6632" actId="368"/>
        <pc:sldMkLst>
          <pc:docMk/>
          <pc:sldMk cId="3027082259" sldId="867"/>
        </pc:sldMkLst>
      </pc:sldChg>
      <pc:sldChg chg="modNotes">
        <pc:chgData name="Emily Bothfeld" userId="dafff253-667d-41f7-a646-051c0c58f757" providerId="ADAL" clId="{16A1351E-C712-4F92-8701-6981DAC79D29}" dt="2026-09-24T16:24:55.278" v="6638" actId="368"/>
        <pc:sldMkLst>
          <pc:docMk/>
          <pc:sldMk cId="2205777207" sldId="868"/>
        </pc:sldMkLst>
      </pc:sldChg>
      <pc:sldChg chg="modNotes">
        <pc:chgData name="Emily Bothfeld" userId="dafff253-667d-41f7-a646-051c0c58f757" providerId="ADAL" clId="{16A1351E-C712-4F92-8701-6981DAC79D29}" dt="2026-09-24T16:24:55.278" v="6640" actId="368"/>
        <pc:sldMkLst>
          <pc:docMk/>
          <pc:sldMk cId="3486411044" sldId="869"/>
        </pc:sldMkLst>
      </pc:sldChg>
      <pc:sldChg chg="modSp mod modNotes">
        <pc:chgData name="Emily Bothfeld" userId="dafff253-667d-41f7-a646-051c0c58f757" providerId="ADAL" clId="{16A1351E-C712-4F92-8701-6981DAC79D29}" dt="2026-09-24T16:24:55.288" v="6642" actId="368"/>
        <pc:sldMkLst>
          <pc:docMk/>
          <pc:sldMk cId="3317563033" sldId="871"/>
        </pc:sldMkLst>
        <pc:spChg chg="mod">
          <ac:chgData name="Emily Bothfeld" userId="dafff253-667d-41f7-a646-051c0c58f757" providerId="ADAL" clId="{16A1351E-C712-4F92-8701-6981DAC79D29}" dt="2026-09-08T21:12:03.895" v="5338" actId="20577"/>
          <ac:spMkLst>
            <pc:docMk/>
            <pc:sldMk cId="3317563033" sldId="871"/>
            <ac:spMk id="4" creationId="{AA596C22-9B3B-D549-A9D3-0980A97F5572}"/>
          </ac:spMkLst>
        </pc:spChg>
      </pc:sldChg>
      <pc:sldChg chg="modNotes">
        <pc:chgData name="Emily Bothfeld" userId="dafff253-667d-41f7-a646-051c0c58f757" providerId="ADAL" clId="{16A1351E-C712-4F92-8701-6981DAC79D29}" dt="2026-09-24T16:24:55.288" v="6644" actId="368"/>
        <pc:sldMkLst>
          <pc:docMk/>
          <pc:sldMk cId="2188152712" sldId="872"/>
        </pc:sldMkLst>
      </pc:sldChg>
      <pc:sldChg chg="modNotes">
        <pc:chgData name="Emily Bothfeld" userId="dafff253-667d-41f7-a646-051c0c58f757" providerId="ADAL" clId="{16A1351E-C712-4F92-8701-6981DAC79D29}" dt="2026-09-24T16:24:55.288" v="6646" actId="368"/>
        <pc:sldMkLst>
          <pc:docMk/>
          <pc:sldMk cId="741440924" sldId="873"/>
        </pc:sldMkLst>
      </pc:sldChg>
      <pc:sldChg chg="modNotes">
        <pc:chgData name="Emily Bothfeld" userId="dafff253-667d-41f7-a646-051c0c58f757" providerId="ADAL" clId="{16A1351E-C712-4F92-8701-6981DAC79D29}" dt="2026-09-24T16:24:55.288" v="6648" actId="368"/>
        <pc:sldMkLst>
          <pc:docMk/>
          <pc:sldMk cId="2573429468" sldId="874"/>
        </pc:sldMkLst>
      </pc:sldChg>
      <pc:sldChg chg="modSp mod modNotes">
        <pc:chgData name="Emily Bothfeld" userId="dafff253-667d-41f7-a646-051c0c58f757" providerId="ADAL" clId="{16A1351E-C712-4F92-8701-6981DAC79D29}" dt="2026-09-24T16:24:55.288" v="6650" actId="368"/>
        <pc:sldMkLst>
          <pc:docMk/>
          <pc:sldMk cId="1862806215" sldId="875"/>
        </pc:sldMkLst>
        <pc:spChg chg="mod">
          <ac:chgData name="Emily Bothfeld" userId="dafff253-667d-41f7-a646-051c0c58f757" providerId="ADAL" clId="{16A1351E-C712-4F92-8701-6981DAC79D29}" dt="2026-09-08T21:12:32.718" v="5339"/>
          <ac:spMkLst>
            <pc:docMk/>
            <pc:sldMk cId="1862806215" sldId="875"/>
            <ac:spMk id="4" creationId="{A6D3626C-39A3-5B95-F404-5162ABC88A9E}"/>
          </ac:spMkLst>
        </pc:spChg>
      </pc:sldChg>
      <pc:sldChg chg="modNotes">
        <pc:chgData name="Emily Bothfeld" userId="dafff253-667d-41f7-a646-051c0c58f757" providerId="ADAL" clId="{16A1351E-C712-4F92-8701-6981DAC79D29}" dt="2026-09-24T16:24:55.304" v="6652" actId="368"/>
        <pc:sldMkLst>
          <pc:docMk/>
          <pc:sldMk cId="540615884" sldId="876"/>
        </pc:sldMkLst>
      </pc:sldChg>
      <pc:sldChg chg="modSp mod modNotes">
        <pc:chgData name="Emily Bothfeld" userId="dafff253-667d-41f7-a646-051c0c58f757" providerId="ADAL" clId="{16A1351E-C712-4F92-8701-6981DAC79D29}" dt="2026-09-24T16:24:55.304" v="6654" actId="368"/>
        <pc:sldMkLst>
          <pc:docMk/>
          <pc:sldMk cId="512910025" sldId="877"/>
        </pc:sldMkLst>
        <pc:spChg chg="mod">
          <ac:chgData name="Emily Bothfeld" userId="dafff253-667d-41f7-a646-051c0c58f757" providerId="ADAL" clId="{16A1351E-C712-4F92-8701-6981DAC79D29}" dt="2026-09-08T21:16:20.653" v="5915" actId="20577"/>
          <ac:spMkLst>
            <pc:docMk/>
            <pc:sldMk cId="512910025" sldId="877"/>
            <ac:spMk id="4" creationId="{BB3CB3E9-95B0-AAA9-AD21-896D1121F6AC}"/>
          </ac:spMkLst>
        </pc:spChg>
      </pc:sldChg>
      <pc:sldChg chg="modSp mod modNotes">
        <pc:chgData name="Emily Bothfeld" userId="dafff253-667d-41f7-a646-051c0c58f757" providerId="ADAL" clId="{16A1351E-C712-4F92-8701-6981DAC79D29}" dt="2026-09-24T16:24:55.304" v="6656" actId="368"/>
        <pc:sldMkLst>
          <pc:docMk/>
          <pc:sldMk cId="1175196236" sldId="878"/>
        </pc:sldMkLst>
        <pc:spChg chg="mod">
          <ac:chgData name="Emily Bothfeld" userId="dafff253-667d-41f7-a646-051c0c58f757" providerId="ADAL" clId="{16A1351E-C712-4F92-8701-6981DAC79D29}" dt="2026-09-08T21:15:21.897" v="5764" actId="20577"/>
          <ac:spMkLst>
            <pc:docMk/>
            <pc:sldMk cId="1175196236" sldId="878"/>
            <ac:spMk id="4" creationId="{9A157140-04DB-C096-B386-3791CFAF9C38}"/>
          </ac:spMkLst>
        </pc:spChg>
      </pc:sldChg>
      <pc:sldChg chg="modNotes">
        <pc:chgData name="Emily Bothfeld" userId="dafff253-667d-41f7-a646-051c0c58f757" providerId="ADAL" clId="{16A1351E-C712-4F92-8701-6981DAC79D29}" dt="2026-09-24T16:24:55.304" v="6658" actId="368"/>
        <pc:sldMkLst>
          <pc:docMk/>
          <pc:sldMk cId="1906315075" sldId="879"/>
        </pc:sldMkLst>
      </pc:sldChg>
      <pc:sldChg chg="modSp mod modNotes">
        <pc:chgData name="Emily Bothfeld" userId="dafff253-667d-41f7-a646-051c0c58f757" providerId="ADAL" clId="{16A1351E-C712-4F92-8701-6981DAC79D29}" dt="2026-09-24T16:24:55.304" v="6660" actId="368"/>
        <pc:sldMkLst>
          <pc:docMk/>
          <pc:sldMk cId="4121715922" sldId="880"/>
        </pc:sldMkLst>
        <pc:spChg chg="mod">
          <ac:chgData name="Emily Bothfeld" userId="dafff253-667d-41f7-a646-051c0c58f757" providerId="ADAL" clId="{16A1351E-C712-4F92-8701-6981DAC79D29}" dt="2026-09-08T21:16:41.131" v="5918" actId="14"/>
          <ac:spMkLst>
            <pc:docMk/>
            <pc:sldMk cId="4121715922" sldId="880"/>
            <ac:spMk id="4" creationId="{DEE84BFF-422A-0180-641D-2BF5D7E0836F}"/>
          </ac:spMkLst>
        </pc:spChg>
      </pc:sldChg>
      <pc:sldChg chg="modSp mod modNotes">
        <pc:chgData name="Emily Bothfeld" userId="dafff253-667d-41f7-a646-051c0c58f757" providerId="ADAL" clId="{16A1351E-C712-4F92-8701-6981DAC79D29}" dt="2026-09-24T16:24:55.320" v="6662" actId="368"/>
        <pc:sldMkLst>
          <pc:docMk/>
          <pc:sldMk cId="896988551" sldId="881"/>
        </pc:sldMkLst>
        <pc:spChg chg="mod">
          <ac:chgData name="Emily Bothfeld" userId="dafff253-667d-41f7-a646-051c0c58f757" providerId="ADAL" clId="{16A1351E-C712-4F92-8701-6981DAC79D29}" dt="2026-09-08T21:17:02.959" v="5972" actId="14100"/>
          <ac:spMkLst>
            <pc:docMk/>
            <pc:sldMk cId="896988551" sldId="881"/>
            <ac:spMk id="3" creationId="{231716C6-474F-012A-CA7D-2A8BE3FC2584}"/>
          </ac:spMkLst>
        </pc:spChg>
        <pc:spChg chg="mod">
          <ac:chgData name="Emily Bothfeld" userId="dafff253-667d-41f7-a646-051c0c58f757" providerId="ADAL" clId="{16A1351E-C712-4F92-8701-6981DAC79D29}" dt="2026-09-08T21:17:42.356" v="6080" actId="20577"/>
          <ac:spMkLst>
            <pc:docMk/>
            <pc:sldMk cId="896988551" sldId="881"/>
            <ac:spMk id="4" creationId="{9BD6A3E8-087E-410F-18C2-EC759FC786F2}"/>
          </ac:spMkLst>
        </pc:spChg>
      </pc:sldChg>
      <pc:sldChg chg="modNotes">
        <pc:chgData name="Emily Bothfeld" userId="dafff253-667d-41f7-a646-051c0c58f757" providerId="ADAL" clId="{16A1351E-C712-4F92-8701-6981DAC79D29}" dt="2026-09-24T16:24:55.320" v="6664" actId="368"/>
        <pc:sldMkLst>
          <pc:docMk/>
          <pc:sldMk cId="1353136754" sldId="882"/>
        </pc:sldMkLst>
      </pc:sldChg>
      <pc:sldChg chg="modNotes">
        <pc:chgData name="Emily Bothfeld" userId="dafff253-667d-41f7-a646-051c0c58f757" providerId="ADAL" clId="{16A1351E-C712-4F92-8701-6981DAC79D29}" dt="2026-09-24T16:24:55.335" v="6678" actId="368"/>
        <pc:sldMkLst>
          <pc:docMk/>
          <pc:sldMk cId="1641535791" sldId="884"/>
        </pc:sldMkLst>
      </pc:sldChg>
      <pc:sldChg chg="addSp delSp modSp mod modNotes">
        <pc:chgData name="Emily Bothfeld" userId="dafff253-667d-41f7-a646-051c0c58f757" providerId="ADAL" clId="{16A1351E-C712-4F92-8701-6981DAC79D29}" dt="2026-09-24T16:24:55.335" v="6680" actId="368"/>
        <pc:sldMkLst>
          <pc:docMk/>
          <pc:sldMk cId="3488092325" sldId="885"/>
        </pc:sldMkLst>
      </pc:sldChg>
      <pc:sldChg chg="modNotes">
        <pc:chgData name="Emily Bothfeld" userId="dafff253-667d-41f7-a646-051c0c58f757" providerId="ADAL" clId="{16A1351E-C712-4F92-8701-6981DAC79D29}" dt="2026-09-24T16:24:55.351" v="6682" actId="368"/>
        <pc:sldMkLst>
          <pc:docMk/>
          <pc:sldMk cId="3126533682" sldId="886"/>
        </pc:sldMkLst>
      </pc:sldChg>
      <pc:sldChg chg="modSp mod modNotes">
        <pc:chgData name="Emily Bothfeld" userId="dafff253-667d-41f7-a646-051c0c58f757" providerId="ADAL" clId="{16A1351E-C712-4F92-8701-6981DAC79D29}" dt="2026-09-24T16:24:55.351" v="6684" actId="368"/>
        <pc:sldMkLst>
          <pc:docMk/>
          <pc:sldMk cId="2425513419" sldId="887"/>
        </pc:sldMkLst>
        <pc:spChg chg="mod">
          <ac:chgData name="Emily Bothfeld" userId="dafff253-667d-41f7-a646-051c0c58f757" providerId="ADAL" clId="{16A1351E-C712-4F92-8701-6981DAC79D29}" dt="2026-09-08T21:19:16.425" v="6093" actId="27636"/>
          <ac:spMkLst>
            <pc:docMk/>
            <pc:sldMk cId="2425513419" sldId="887"/>
            <ac:spMk id="4" creationId="{3216F462-B1BE-71CF-42CA-3B07793B0147}"/>
          </ac:spMkLst>
        </pc:spChg>
      </pc:sldChg>
      <pc:sldChg chg="modSp mod modNotes">
        <pc:chgData name="Emily Bothfeld" userId="dafff253-667d-41f7-a646-051c0c58f757" providerId="ADAL" clId="{16A1351E-C712-4F92-8701-6981DAC79D29}" dt="2026-09-24T16:24:55.351" v="6686" actId="368"/>
        <pc:sldMkLst>
          <pc:docMk/>
          <pc:sldMk cId="588945275" sldId="888"/>
        </pc:sldMkLst>
        <pc:spChg chg="mod">
          <ac:chgData name="Emily Bothfeld" userId="dafff253-667d-41f7-a646-051c0c58f757" providerId="ADAL" clId="{16A1351E-C712-4F92-8701-6981DAC79D29}" dt="2026-09-08T21:19:31.247" v="6121" actId="20577"/>
          <ac:spMkLst>
            <pc:docMk/>
            <pc:sldMk cId="588945275" sldId="888"/>
            <ac:spMk id="3" creationId="{A0BC1571-50BC-F61F-2E40-299CF66BDA33}"/>
          </ac:spMkLst>
        </pc:spChg>
      </pc:sldChg>
      <pc:sldChg chg="modSp mod modNotes">
        <pc:chgData name="Emily Bothfeld" userId="dafff253-667d-41f7-a646-051c0c58f757" providerId="ADAL" clId="{16A1351E-C712-4F92-8701-6981DAC79D29}" dt="2026-09-24T16:24:55.351" v="6688" actId="368"/>
        <pc:sldMkLst>
          <pc:docMk/>
          <pc:sldMk cId="2553859328" sldId="889"/>
        </pc:sldMkLst>
        <pc:spChg chg="mod">
          <ac:chgData name="Emily Bothfeld" userId="dafff253-667d-41f7-a646-051c0c58f757" providerId="ADAL" clId="{16A1351E-C712-4F92-8701-6981DAC79D29}" dt="2026-09-08T21:19:52.556" v="6126" actId="27636"/>
          <ac:spMkLst>
            <pc:docMk/>
            <pc:sldMk cId="2553859328" sldId="889"/>
            <ac:spMk id="4" creationId="{38F650CF-B09A-E0B7-C4D4-6C3DADE128F9}"/>
          </ac:spMkLst>
        </pc:spChg>
      </pc:sldChg>
      <pc:sldChg chg="modNotes">
        <pc:chgData name="Emily Bothfeld" userId="dafff253-667d-41f7-a646-051c0c58f757" providerId="ADAL" clId="{16A1351E-C712-4F92-8701-6981DAC79D29}" dt="2026-09-24T16:24:55.351" v="6690" actId="368"/>
        <pc:sldMkLst>
          <pc:docMk/>
          <pc:sldMk cId="809788038" sldId="890"/>
        </pc:sldMkLst>
      </pc:sldChg>
      <pc:sldChg chg="modSp mod modNotes">
        <pc:chgData name="Emily Bothfeld" userId="dafff253-667d-41f7-a646-051c0c58f757" providerId="ADAL" clId="{16A1351E-C712-4F92-8701-6981DAC79D29}" dt="2026-09-24T16:24:55.367" v="6692" actId="368"/>
        <pc:sldMkLst>
          <pc:docMk/>
          <pc:sldMk cId="3691678270" sldId="891"/>
        </pc:sldMkLst>
        <pc:spChg chg="mod">
          <ac:chgData name="Emily Bothfeld" userId="dafff253-667d-41f7-a646-051c0c58f757" providerId="ADAL" clId="{16A1351E-C712-4F92-8701-6981DAC79D29}" dt="2026-09-06T14:51:58.905" v="1147" actId="20577"/>
          <ac:spMkLst>
            <pc:docMk/>
            <pc:sldMk cId="3691678270" sldId="891"/>
            <ac:spMk id="4" creationId="{6211DE83-55F5-CF0C-4D7B-B201E85FBF6A}"/>
          </ac:spMkLst>
        </pc:spChg>
      </pc:sldChg>
      <pc:sldChg chg="modSp mod modNotes">
        <pc:chgData name="Emily Bothfeld" userId="dafff253-667d-41f7-a646-051c0c58f757" providerId="ADAL" clId="{16A1351E-C712-4F92-8701-6981DAC79D29}" dt="2026-09-24T16:24:55.367" v="6694" actId="368"/>
        <pc:sldMkLst>
          <pc:docMk/>
          <pc:sldMk cId="3411039676" sldId="892"/>
        </pc:sldMkLst>
        <pc:spChg chg="mod">
          <ac:chgData name="Emily Bothfeld" userId="dafff253-667d-41f7-a646-051c0c58f757" providerId="ADAL" clId="{16A1351E-C712-4F92-8701-6981DAC79D29}" dt="2026-09-08T21:20:34.962" v="6194" actId="20577"/>
          <ac:spMkLst>
            <pc:docMk/>
            <pc:sldMk cId="3411039676" sldId="892"/>
            <ac:spMk id="4" creationId="{20F5652B-CBF1-BC61-A652-3860D65F8139}"/>
          </ac:spMkLst>
        </pc:spChg>
      </pc:sldChg>
      <pc:sldChg chg="modSp mod modNotes">
        <pc:chgData name="Emily Bothfeld" userId="dafff253-667d-41f7-a646-051c0c58f757" providerId="ADAL" clId="{16A1351E-C712-4F92-8701-6981DAC79D29}" dt="2026-09-24T16:24:55.367" v="6696" actId="368"/>
        <pc:sldMkLst>
          <pc:docMk/>
          <pc:sldMk cId="3703486861" sldId="893"/>
        </pc:sldMkLst>
        <pc:spChg chg="mod">
          <ac:chgData name="Emily Bothfeld" userId="dafff253-667d-41f7-a646-051c0c58f757" providerId="ADAL" clId="{16A1351E-C712-4F92-8701-6981DAC79D29}" dt="2026-09-08T21:31:28.282" v="6329" actId="27636"/>
          <ac:spMkLst>
            <pc:docMk/>
            <pc:sldMk cId="3703486861" sldId="893"/>
            <ac:spMk id="4" creationId="{AB9EB474-9EC7-D5EC-CE8D-1E27D2DEAC1F}"/>
          </ac:spMkLst>
        </pc:spChg>
      </pc:sldChg>
      <pc:sldChg chg="modSp mod">
        <pc:chgData name="Emily Bothfeld" userId="dafff253-667d-41f7-a646-051c0c58f757" providerId="ADAL" clId="{16A1351E-C712-4F92-8701-6981DAC79D29}" dt="2026-09-08T19:58:46.305" v="2998" actId="20577"/>
        <pc:sldMkLst>
          <pc:docMk/>
          <pc:sldMk cId="825895129" sldId="894"/>
        </pc:sldMkLst>
        <pc:spChg chg="mod">
          <ac:chgData name="Emily Bothfeld" userId="dafff253-667d-41f7-a646-051c0c58f757" providerId="ADAL" clId="{16A1351E-C712-4F92-8701-6981DAC79D29}" dt="2026-09-08T18:15:19.916" v="1483" actId="20577"/>
          <ac:spMkLst>
            <pc:docMk/>
            <pc:sldMk cId="825895129" sldId="894"/>
            <ac:spMk id="3" creationId="{D0D43880-04EF-FE54-D1F0-44FF562EA57A}"/>
          </ac:spMkLst>
        </pc:spChg>
        <pc:spChg chg="mod">
          <ac:chgData name="Emily Bothfeld" userId="dafff253-667d-41f7-a646-051c0c58f757" providerId="ADAL" clId="{16A1351E-C712-4F92-8701-6981DAC79D29}" dt="2026-09-08T19:58:46.305" v="2998" actId="20577"/>
          <ac:spMkLst>
            <pc:docMk/>
            <pc:sldMk cId="825895129" sldId="894"/>
            <ac:spMk id="10" creationId="{8EB34938-B8A8-1945-C567-5DC0306B99B7}"/>
          </ac:spMkLst>
        </pc:spChg>
      </pc:sldChg>
      <pc:sldChg chg="modNotes">
        <pc:chgData name="Emily Bothfeld" userId="dafff253-667d-41f7-a646-051c0c58f757" providerId="ADAL" clId="{16A1351E-C712-4F92-8701-6981DAC79D29}" dt="2026-09-24T16:24:54.781" v="6360" actId="368"/>
        <pc:sldMkLst>
          <pc:docMk/>
          <pc:sldMk cId="2047541994" sldId="895"/>
        </pc:sldMkLst>
      </pc:sldChg>
      <pc:sldChg chg="modSp mod modNotesTx">
        <pc:chgData name="Emily Bothfeld" userId="dafff253-667d-41f7-a646-051c0c58f757" providerId="ADAL" clId="{16A1351E-C712-4F92-8701-6981DAC79D29}" dt="2026-09-06T14:15:11.843" v="80" actId="20577"/>
        <pc:sldMkLst>
          <pc:docMk/>
          <pc:sldMk cId="442509095" sldId="896"/>
        </pc:sldMkLst>
        <pc:spChg chg="mod">
          <ac:chgData name="Emily Bothfeld" userId="dafff253-667d-41f7-a646-051c0c58f757" providerId="ADAL" clId="{16A1351E-C712-4F92-8701-6981DAC79D29}" dt="2026-09-06T14:15:11.843" v="80" actId="20577"/>
          <ac:spMkLst>
            <pc:docMk/>
            <pc:sldMk cId="442509095" sldId="896"/>
            <ac:spMk id="10" creationId="{065F19BC-3BF4-529E-C517-D57A32345AAE}"/>
          </ac:spMkLst>
        </pc:spChg>
      </pc:sldChg>
      <pc:sldChg chg="modSp mod modNotes">
        <pc:chgData name="Emily Bothfeld" userId="dafff253-667d-41f7-a646-051c0c58f757" providerId="ADAL" clId="{16A1351E-C712-4F92-8701-6981DAC79D29}" dt="2026-09-24T16:24:54.939" v="6434" actId="368"/>
        <pc:sldMkLst>
          <pc:docMk/>
          <pc:sldMk cId="989827176" sldId="897"/>
        </pc:sldMkLst>
        <pc:spChg chg="mod">
          <ac:chgData name="Emily Bothfeld" userId="dafff253-667d-41f7-a646-051c0c58f757" providerId="ADAL" clId="{16A1351E-C712-4F92-8701-6981DAC79D29}" dt="2026-09-06T14:44:21.021" v="598" actId="20577"/>
          <ac:spMkLst>
            <pc:docMk/>
            <pc:sldMk cId="989827176" sldId="897"/>
            <ac:spMk id="3" creationId="{BEED422E-1530-7704-0B15-FCFDF7B841EF}"/>
          </ac:spMkLst>
        </pc:spChg>
      </pc:sldChg>
      <pc:sldChg chg="modSp mod modNotes">
        <pc:chgData name="Emily Bothfeld" userId="dafff253-667d-41f7-a646-051c0c58f757" providerId="ADAL" clId="{16A1351E-C712-4F92-8701-6981DAC79D29}" dt="2026-09-24T16:24:54.923" v="6430" actId="368"/>
        <pc:sldMkLst>
          <pc:docMk/>
          <pc:sldMk cId="2365497180" sldId="898"/>
        </pc:sldMkLst>
        <pc:spChg chg="mod">
          <ac:chgData name="Emily Bothfeld" userId="dafff253-667d-41f7-a646-051c0c58f757" providerId="ADAL" clId="{16A1351E-C712-4F92-8701-6981DAC79D29}" dt="2026-09-08T20:36:18.127" v="3828" actId="20577"/>
          <ac:spMkLst>
            <pc:docMk/>
            <pc:sldMk cId="2365497180" sldId="898"/>
            <ac:spMk id="3" creationId="{083B66F5-CC3C-AADB-777A-F1DCB86E59D0}"/>
          </ac:spMkLst>
        </pc:spChg>
        <pc:spChg chg="mod">
          <ac:chgData name="Emily Bothfeld" userId="dafff253-667d-41f7-a646-051c0c58f757" providerId="ADAL" clId="{16A1351E-C712-4F92-8701-6981DAC79D29}" dt="2026-09-08T20:36:51.490" v="3857" actId="207"/>
          <ac:spMkLst>
            <pc:docMk/>
            <pc:sldMk cId="2365497180" sldId="898"/>
            <ac:spMk id="10" creationId="{BBF2144E-40F2-151A-6BAD-0DE838123659}"/>
          </ac:spMkLst>
        </pc:spChg>
      </pc:sldChg>
      <pc:sldChg chg="modSp mod ord modNotes modNotesTx">
        <pc:chgData name="Emily Bothfeld" userId="dafff253-667d-41f7-a646-051c0c58f757" providerId="ADAL" clId="{16A1351E-C712-4F92-8701-6981DAC79D29}" dt="2026-09-24T16:24:55.176" v="6580" actId="368"/>
        <pc:sldMkLst>
          <pc:docMk/>
          <pc:sldMk cId="1888839723" sldId="899"/>
        </pc:sldMkLst>
        <pc:spChg chg="mod">
          <ac:chgData name="Emily Bothfeld" userId="dafff253-667d-41f7-a646-051c0c58f757" providerId="ADAL" clId="{16A1351E-C712-4F92-8701-6981DAC79D29}" dt="2026-09-08T21:03:55.416" v="5032" actId="27636"/>
          <ac:spMkLst>
            <pc:docMk/>
            <pc:sldMk cId="1888839723" sldId="899"/>
            <ac:spMk id="3" creationId="{70396BBA-3937-BB6B-6EC8-BDF6443C8F0A}"/>
          </ac:spMkLst>
        </pc:spChg>
      </pc:sldChg>
      <pc:sldChg chg="modSp mod ord modNotes">
        <pc:chgData name="Emily Bothfeld" userId="dafff253-667d-41f7-a646-051c0c58f757" providerId="ADAL" clId="{16A1351E-C712-4F92-8701-6981DAC79D29}" dt="2026-09-24T16:24:55.274" v="6634" actId="368"/>
        <pc:sldMkLst>
          <pc:docMk/>
          <pc:sldMk cId="3189487963" sldId="900"/>
        </pc:sldMkLst>
        <pc:spChg chg="mod">
          <ac:chgData name="Emily Bothfeld" userId="dafff253-667d-41f7-a646-051c0c58f757" providerId="ADAL" clId="{16A1351E-C712-4F92-8701-6981DAC79D29}" dt="2026-09-08T21:10:00.089" v="5213" actId="27636"/>
          <ac:spMkLst>
            <pc:docMk/>
            <pc:sldMk cId="3189487963" sldId="900"/>
            <ac:spMk id="3" creationId="{DB8A2C79-C2B0-429D-9D1D-127127DCB66B}"/>
          </ac:spMkLst>
        </pc:spChg>
      </pc:sldChg>
      <pc:sldChg chg="addSp delSp modSp add del mod ord modNotes">
        <pc:chgData name="Emily Bothfeld" userId="dafff253-667d-41f7-a646-051c0c58f757" providerId="ADAL" clId="{16A1351E-C712-4F92-8701-6981DAC79D29}" dt="2026-09-24T16:24:55.129" v="6556" actId="368"/>
        <pc:sldMkLst>
          <pc:docMk/>
          <pc:sldMk cId="2372391773" sldId="901"/>
        </pc:sldMkLst>
        <pc:spChg chg="mod">
          <ac:chgData name="Emily Bothfeld" userId="dafff253-667d-41f7-a646-051c0c58f757" providerId="ADAL" clId="{16A1351E-C712-4F92-8701-6981DAC79D29}" dt="2026-09-06T15:07:49.406" v="1443" actId="20577"/>
          <ac:spMkLst>
            <pc:docMk/>
            <pc:sldMk cId="2372391773" sldId="901"/>
            <ac:spMk id="3" creationId="{33D9722F-8443-90E1-D96C-A97CC20D0CC6}"/>
          </ac:spMkLst>
        </pc:spChg>
        <pc:spChg chg="mod">
          <ac:chgData name="Emily Bothfeld" userId="dafff253-667d-41f7-a646-051c0c58f757" providerId="ADAL" clId="{16A1351E-C712-4F92-8701-6981DAC79D29}" dt="2026-09-08T20:53:56.444" v="4890" actId="20577"/>
          <ac:spMkLst>
            <pc:docMk/>
            <pc:sldMk cId="2372391773" sldId="901"/>
            <ac:spMk id="4" creationId="{B60823A0-2F9B-D41C-FE6B-7DE420BDC6DF}"/>
          </ac:spMkLst>
        </pc:spChg>
        <pc:picChg chg="add del mod">
          <ac:chgData name="Emily Bothfeld" userId="dafff253-667d-41f7-a646-051c0c58f757" providerId="ADAL" clId="{16A1351E-C712-4F92-8701-6981DAC79D29}" dt="2026-09-08T20:54:51.246" v="4968" actId="478"/>
          <ac:picMkLst>
            <pc:docMk/>
            <pc:sldMk cId="2372391773" sldId="901"/>
            <ac:picMk id="5" creationId="{C479A967-8FCB-A0C4-6758-F60A67D71039}"/>
          </ac:picMkLst>
        </pc:picChg>
      </pc:sldChg>
      <pc:sldChg chg="modSp add mod">
        <pc:chgData name="Emily Bothfeld" userId="dafff253-667d-41f7-a646-051c0c58f757" providerId="ADAL" clId="{16A1351E-C712-4F92-8701-6981DAC79D29}" dt="2026-09-08T19:10:08.762" v="2040" actId="20577"/>
        <pc:sldMkLst>
          <pc:docMk/>
          <pc:sldMk cId="3956868944" sldId="902"/>
        </pc:sldMkLst>
        <pc:spChg chg="mod">
          <ac:chgData name="Emily Bothfeld" userId="dafff253-667d-41f7-a646-051c0c58f757" providerId="ADAL" clId="{16A1351E-C712-4F92-8701-6981DAC79D29}" dt="2026-09-06T14:37:08.451" v="473" actId="20577"/>
          <ac:spMkLst>
            <pc:docMk/>
            <pc:sldMk cId="3956868944" sldId="902"/>
            <ac:spMk id="3" creationId="{A3946B8B-B869-D51A-07AD-D4DA5D1E9A30}"/>
          </ac:spMkLst>
        </pc:spChg>
        <pc:spChg chg="mod">
          <ac:chgData name="Emily Bothfeld" userId="dafff253-667d-41f7-a646-051c0c58f757" providerId="ADAL" clId="{16A1351E-C712-4F92-8701-6981DAC79D29}" dt="2026-09-08T19:10:08.762" v="2040" actId="20577"/>
          <ac:spMkLst>
            <pc:docMk/>
            <pc:sldMk cId="3956868944" sldId="902"/>
            <ac:spMk id="10" creationId="{3EB750D6-FCCA-E0F1-7498-D00458C5D02F}"/>
          </ac:spMkLst>
        </pc:spChg>
      </pc:sldChg>
      <pc:sldChg chg="addSp modSp add mod modNotes">
        <pc:chgData name="Emily Bothfeld" userId="dafff253-667d-41f7-a646-051c0c58f757" providerId="ADAL" clId="{16A1351E-C712-4F92-8701-6981DAC79D29}" dt="2026-09-24T16:24:55.129" v="6558" actId="368"/>
        <pc:sldMkLst>
          <pc:docMk/>
          <pc:sldMk cId="2560490293" sldId="903"/>
        </pc:sldMkLst>
        <pc:spChg chg="add mod">
          <ac:chgData name="Emily Bothfeld" userId="dafff253-667d-41f7-a646-051c0c58f757" providerId="ADAL" clId="{16A1351E-C712-4F92-8701-6981DAC79D29}" dt="2026-09-08T19:18:42.335" v="2096" actId="14826"/>
          <ac:spMkLst>
            <pc:docMk/>
            <pc:sldMk cId="2560490293" sldId="903"/>
            <ac:spMk id="2" creationId="{D2AEA394-A702-6479-CFEC-3EFC7CCBDDC2}"/>
          </ac:spMkLst>
        </pc:spChg>
        <pc:spChg chg="mod">
          <ac:chgData name="Emily Bothfeld" userId="dafff253-667d-41f7-a646-051c0c58f757" providerId="ADAL" clId="{16A1351E-C712-4F92-8701-6981DAC79D29}" dt="2026-09-08T19:18:51.109" v="2097" actId="20577"/>
          <ac:spMkLst>
            <pc:docMk/>
            <pc:sldMk cId="2560490293" sldId="903"/>
            <ac:spMk id="3" creationId="{2A744891-BC4E-4919-A97C-0D936F607021}"/>
          </ac:spMkLst>
        </pc:spChg>
        <pc:spChg chg="mod">
          <ac:chgData name="Emily Bothfeld" userId="dafff253-667d-41f7-a646-051c0c58f757" providerId="ADAL" clId="{16A1351E-C712-4F92-8701-6981DAC79D29}" dt="2026-09-08T20:55:01.484" v="4984" actId="20577"/>
          <ac:spMkLst>
            <pc:docMk/>
            <pc:sldMk cId="2560490293" sldId="903"/>
            <ac:spMk id="4" creationId="{CA2CED05-466F-5CB8-7580-B93F153421AC}"/>
          </ac:spMkLst>
        </pc:spChg>
        <pc:picChg chg="mod">
          <ac:chgData name="Emily Bothfeld" userId="dafff253-667d-41f7-a646-051c0c58f757" providerId="ADAL" clId="{16A1351E-C712-4F92-8701-6981DAC79D29}" dt="2026-09-08T19:18:42.335" v="2096" actId="14826"/>
          <ac:picMkLst>
            <pc:docMk/>
            <pc:sldMk cId="2560490293" sldId="903"/>
            <ac:picMk id="5" creationId="{EFF271AD-9DE1-FBC7-801A-F5EFE36ED98C}"/>
          </ac:picMkLst>
        </pc:picChg>
      </pc:sldChg>
      <pc:sldChg chg="modSp add mod modNotes">
        <pc:chgData name="Emily Bothfeld" userId="dafff253-667d-41f7-a646-051c0c58f757" providerId="ADAL" clId="{16A1351E-C712-4F92-8701-6981DAC79D29}" dt="2026-09-24T16:24:55.208" v="6606" actId="368"/>
        <pc:sldMkLst>
          <pc:docMk/>
          <pc:sldMk cId="166182744" sldId="904"/>
        </pc:sldMkLst>
        <pc:spChg chg="mod">
          <ac:chgData name="Emily Bothfeld" userId="dafff253-667d-41f7-a646-051c0c58f757" providerId="ADAL" clId="{16A1351E-C712-4F92-8701-6981DAC79D29}" dt="2026-09-08T19:25:20.949" v="2184" actId="20577"/>
          <ac:spMkLst>
            <pc:docMk/>
            <pc:sldMk cId="166182744" sldId="904"/>
            <ac:spMk id="17" creationId="{F39B671F-B0C1-7E75-0934-0D880664DFDB}"/>
          </ac:spMkLst>
        </pc:spChg>
      </pc:sldChg>
      <pc:sldChg chg="modSp add mod modNotes">
        <pc:chgData name="Emily Bothfeld" userId="dafff253-667d-41f7-a646-051c0c58f757" providerId="ADAL" clId="{16A1351E-C712-4F92-8701-6981DAC79D29}" dt="2026-09-24T16:24:55.320" v="6666" actId="368"/>
        <pc:sldMkLst>
          <pc:docMk/>
          <pc:sldMk cId="3945342952" sldId="905"/>
        </pc:sldMkLst>
        <pc:spChg chg="mod">
          <ac:chgData name="Emily Bothfeld" userId="dafff253-667d-41f7-a646-051c0c58f757" providerId="ADAL" clId="{16A1351E-C712-4F92-8701-6981DAC79D29}" dt="2026-09-08T19:54:43.322" v="2727" actId="20577"/>
          <ac:spMkLst>
            <pc:docMk/>
            <pc:sldMk cId="3945342952" sldId="905"/>
            <ac:spMk id="3" creationId="{DD071B29-1D93-5B95-6F01-D5000769367E}"/>
          </ac:spMkLst>
        </pc:spChg>
        <pc:picChg chg="mod">
          <ac:chgData name="Emily Bothfeld" userId="dafff253-667d-41f7-a646-051c0c58f757" providerId="ADAL" clId="{16A1351E-C712-4F92-8701-6981DAC79D29}" dt="2026-09-08T19:55:16.327" v="2728" actId="14826"/>
          <ac:picMkLst>
            <pc:docMk/>
            <pc:sldMk cId="3945342952" sldId="905"/>
            <ac:picMk id="6" creationId="{8E98CE61-7CD9-FCD4-195E-332E6CD3A33E}"/>
          </ac:picMkLst>
        </pc:picChg>
      </pc:sldChg>
      <pc:sldChg chg="modSp add mod modNotes">
        <pc:chgData name="Emily Bothfeld" userId="dafff253-667d-41f7-a646-051c0c58f757" providerId="ADAL" clId="{16A1351E-C712-4F92-8701-6981DAC79D29}" dt="2026-09-24T16:24:55.320" v="6668" actId="368"/>
        <pc:sldMkLst>
          <pc:docMk/>
          <pc:sldMk cId="860545089" sldId="906"/>
        </pc:sldMkLst>
        <pc:spChg chg="mod">
          <ac:chgData name="Emily Bothfeld" userId="dafff253-667d-41f7-a646-051c0c58f757" providerId="ADAL" clId="{16A1351E-C712-4F92-8701-6981DAC79D29}" dt="2026-09-08T19:55:32.118" v="2756" actId="20577"/>
          <ac:spMkLst>
            <pc:docMk/>
            <pc:sldMk cId="860545089" sldId="906"/>
            <ac:spMk id="3" creationId="{BEC32D9D-420D-1FE8-6B51-503AD34BAF2C}"/>
          </ac:spMkLst>
        </pc:spChg>
        <pc:spChg chg="mod">
          <ac:chgData name="Emily Bothfeld" userId="dafff253-667d-41f7-a646-051c0c58f757" providerId="ADAL" clId="{16A1351E-C712-4F92-8701-6981DAC79D29}" dt="2026-09-08T19:55:51.885" v="2761" actId="20577"/>
          <ac:spMkLst>
            <pc:docMk/>
            <pc:sldMk cId="860545089" sldId="906"/>
            <ac:spMk id="4" creationId="{F41F614D-A817-00F7-F0D8-738AB4C04BB7}"/>
          </ac:spMkLst>
        </pc:spChg>
      </pc:sldChg>
      <pc:sldChg chg="modSp add mod modNotes">
        <pc:chgData name="Emily Bothfeld" userId="dafff253-667d-41f7-a646-051c0c58f757" providerId="ADAL" clId="{16A1351E-C712-4F92-8701-6981DAC79D29}" dt="2026-09-24T16:24:55.320" v="6670" actId="368"/>
        <pc:sldMkLst>
          <pc:docMk/>
          <pc:sldMk cId="2413944459" sldId="907"/>
        </pc:sldMkLst>
        <pc:spChg chg="mod">
          <ac:chgData name="Emily Bothfeld" userId="dafff253-667d-41f7-a646-051c0c58f757" providerId="ADAL" clId="{16A1351E-C712-4F92-8701-6981DAC79D29}" dt="2026-09-08T19:56:02.460" v="2789" actId="20577"/>
          <ac:spMkLst>
            <pc:docMk/>
            <pc:sldMk cId="2413944459" sldId="907"/>
            <ac:spMk id="3" creationId="{0E57592E-DAB8-3630-45F6-64F84F89A805}"/>
          </ac:spMkLst>
        </pc:spChg>
        <pc:spChg chg="mod">
          <ac:chgData name="Emily Bothfeld" userId="dafff253-667d-41f7-a646-051c0c58f757" providerId="ADAL" clId="{16A1351E-C712-4F92-8701-6981DAC79D29}" dt="2026-09-08T19:56:33.351" v="2809" actId="27636"/>
          <ac:spMkLst>
            <pc:docMk/>
            <pc:sldMk cId="2413944459" sldId="907"/>
            <ac:spMk id="4" creationId="{6D70B461-C17A-AFF1-E43A-690DBFCC3498}"/>
          </ac:spMkLst>
        </pc:spChg>
      </pc:sldChg>
      <pc:sldChg chg="modSp add mod modNotes">
        <pc:chgData name="Emily Bothfeld" userId="dafff253-667d-41f7-a646-051c0c58f757" providerId="ADAL" clId="{16A1351E-C712-4F92-8701-6981DAC79D29}" dt="2026-09-24T16:24:55.335" v="6672" actId="368"/>
        <pc:sldMkLst>
          <pc:docMk/>
          <pc:sldMk cId="607077297" sldId="908"/>
        </pc:sldMkLst>
        <pc:spChg chg="mod">
          <ac:chgData name="Emily Bothfeld" userId="dafff253-667d-41f7-a646-051c0c58f757" providerId="ADAL" clId="{16A1351E-C712-4F92-8701-6981DAC79D29}" dt="2026-09-08T19:56:48.243" v="2839" actId="20577"/>
          <ac:spMkLst>
            <pc:docMk/>
            <pc:sldMk cId="607077297" sldId="908"/>
            <ac:spMk id="3" creationId="{30B3615C-7F4C-D247-029C-1597600D6F12}"/>
          </ac:spMkLst>
        </pc:spChg>
        <pc:spChg chg="mod">
          <ac:chgData name="Emily Bothfeld" userId="dafff253-667d-41f7-a646-051c0c58f757" providerId="ADAL" clId="{16A1351E-C712-4F92-8701-6981DAC79D29}" dt="2026-09-08T19:57:07.743" v="2851" actId="20577"/>
          <ac:spMkLst>
            <pc:docMk/>
            <pc:sldMk cId="607077297" sldId="908"/>
            <ac:spMk id="4" creationId="{23EF67F1-12D1-F78E-E005-618422A21575}"/>
          </ac:spMkLst>
        </pc:spChg>
      </pc:sldChg>
      <pc:sldChg chg="modSp add mod modNotes">
        <pc:chgData name="Emily Bothfeld" userId="dafff253-667d-41f7-a646-051c0c58f757" providerId="ADAL" clId="{16A1351E-C712-4F92-8701-6981DAC79D29}" dt="2026-09-24T16:24:55.335" v="6674" actId="368"/>
        <pc:sldMkLst>
          <pc:docMk/>
          <pc:sldMk cId="2752284229" sldId="909"/>
        </pc:sldMkLst>
        <pc:spChg chg="mod">
          <ac:chgData name="Emily Bothfeld" userId="dafff253-667d-41f7-a646-051c0c58f757" providerId="ADAL" clId="{16A1351E-C712-4F92-8701-6981DAC79D29}" dt="2026-09-08T19:57:18.536" v="2883" actId="20577"/>
          <ac:spMkLst>
            <pc:docMk/>
            <pc:sldMk cId="2752284229" sldId="909"/>
            <ac:spMk id="3" creationId="{26653C74-9570-FE19-E666-EE73D19FD460}"/>
          </ac:spMkLst>
        </pc:spChg>
        <pc:spChg chg="mod">
          <ac:chgData name="Emily Bothfeld" userId="dafff253-667d-41f7-a646-051c0c58f757" providerId="ADAL" clId="{16A1351E-C712-4F92-8701-6981DAC79D29}" dt="2026-09-08T19:57:44.690" v="2895" actId="27636"/>
          <ac:spMkLst>
            <pc:docMk/>
            <pc:sldMk cId="2752284229" sldId="909"/>
            <ac:spMk id="4" creationId="{EDACF681-65A3-A5E1-EA20-B27B87EAB64D}"/>
          </ac:spMkLst>
        </pc:spChg>
      </pc:sldChg>
      <pc:sldChg chg="modSp add mod modNotes">
        <pc:chgData name="Emily Bothfeld" userId="dafff253-667d-41f7-a646-051c0c58f757" providerId="ADAL" clId="{16A1351E-C712-4F92-8701-6981DAC79D29}" dt="2026-09-24T16:24:55.335" v="6676" actId="368"/>
        <pc:sldMkLst>
          <pc:docMk/>
          <pc:sldMk cId="983585578" sldId="910"/>
        </pc:sldMkLst>
        <pc:spChg chg="mod">
          <ac:chgData name="Emily Bothfeld" userId="dafff253-667d-41f7-a646-051c0c58f757" providerId="ADAL" clId="{16A1351E-C712-4F92-8701-6981DAC79D29}" dt="2026-09-08T19:57:58.960" v="2929" actId="20577"/>
          <ac:spMkLst>
            <pc:docMk/>
            <pc:sldMk cId="983585578" sldId="910"/>
            <ac:spMk id="3" creationId="{2EC74C7E-2729-F3D1-243C-A208C258B5C0}"/>
          </ac:spMkLst>
        </pc:spChg>
        <pc:spChg chg="mod">
          <ac:chgData name="Emily Bothfeld" userId="dafff253-667d-41f7-a646-051c0c58f757" providerId="ADAL" clId="{16A1351E-C712-4F92-8701-6981DAC79D29}" dt="2026-09-08T21:29:08.463" v="6279" actId="20577"/>
          <ac:spMkLst>
            <pc:docMk/>
            <pc:sldMk cId="983585578" sldId="910"/>
            <ac:spMk id="4" creationId="{C20877D7-1476-1157-6782-2295B7EAECF1}"/>
          </ac:spMkLst>
        </pc:spChg>
      </pc:sldChg>
      <pc:sldChg chg="modSp add mod">
        <pc:chgData name="Emily Bothfeld" userId="dafff253-667d-41f7-a646-051c0c58f757" providerId="ADAL" clId="{16A1351E-C712-4F92-8701-6981DAC79D29}" dt="2026-09-08T20:02:36.513" v="3058" actId="20577"/>
        <pc:sldMkLst>
          <pc:docMk/>
          <pc:sldMk cId="2901686078" sldId="911"/>
        </pc:sldMkLst>
        <pc:spChg chg="mod">
          <ac:chgData name="Emily Bothfeld" userId="dafff253-667d-41f7-a646-051c0c58f757" providerId="ADAL" clId="{16A1351E-C712-4F92-8701-6981DAC79D29}" dt="2026-09-08T20:02:09.565" v="3036" actId="20577"/>
          <ac:spMkLst>
            <pc:docMk/>
            <pc:sldMk cId="2901686078" sldId="911"/>
            <ac:spMk id="3" creationId="{C273F259-E0B8-0015-0B20-4B2B2EAEF7FB}"/>
          </ac:spMkLst>
        </pc:spChg>
        <pc:spChg chg="mod">
          <ac:chgData name="Emily Bothfeld" userId="dafff253-667d-41f7-a646-051c0c58f757" providerId="ADAL" clId="{16A1351E-C712-4F92-8701-6981DAC79D29}" dt="2026-09-08T20:02:36.513" v="3058" actId="20577"/>
          <ac:spMkLst>
            <pc:docMk/>
            <pc:sldMk cId="2901686078" sldId="911"/>
            <ac:spMk id="10" creationId="{37685469-59AA-0F86-2769-8EA7F99811F5}"/>
          </ac:spMkLst>
        </pc:spChg>
      </pc:sldChg>
      <pc:sldChg chg="modSp add mod modNotes">
        <pc:chgData name="Emily Bothfeld" userId="dafff253-667d-41f7-a646-051c0c58f757" providerId="ADAL" clId="{16A1351E-C712-4F92-8701-6981DAC79D29}" dt="2026-09-24T16:24:54.892" v="6408" actId="368"/>
        <pc:sldMkLst>
          <pc:docMk/>
          <pc:sldMk cId="1659863119" sldId="912"/>
        </pc:sldMkLst>
        <pc:spChg chg="mod">
          <ac:chgData name="Emily Bothfeld" userId="dafff253-667d-41f7-a646-051c0c58f757" providerId="ADAL" clId="{16A1351E-C712-4F92-8701-6981DAC79D29}" dt="2026-09-08T20:31:25.472" v="3278" actId="115"/>
          <ac:spMkLst>
            <pc:docMk/>
            <pc:sldMk cId="1659863119" sldId="912"/>
            <ac:spMk id="10" creationId="{17483839-F62A-97EF-054B-323145914B3F}"/>
          </ac:spMkLst>
        </pc:spChg>
      </pc:sldChg>
      <pc:sldChg chg="modSp add mod ord modNotes">
        <pc:chgData name="Emily Bothfeld" userId="dafff253-667d-41f7-a646-051c0c58f757" providerId="ADAL" clId="{16A1351E-C712-4F92-8701-6981DAC79D29}" dt="2026-09-24T16:24:54.892" v="6406" actId="368"/>
        <pc:sldMkLst>
          <pc:docMk/>
          <pc:sldMk cId="3085273960" sldId="913"/>
        </pc:sldMkLst>
        <pc:spChg chg="mod">
          <ac:chgData name="Emily Bothfeld" userId="dafff253-667d-41f7-a646-051c0c58f757" providerId="ADAL" clId="{16A1351E-C712-4F92-8701-6981DAC79D29}" dt="2026-09-08T20:31:17.973" v="3275" actId="113"/>
          <ac:spMkLst>
            <pc:docMk/>
            <pc:sldMk cId="3085273960" sldId="913"/>
            <ac:spMk id="10" creationId="{DD0EEBE3-701B-F46E-C8EC-B570D6F2E21B}"/>
          </ac:spMkLst>
        </pc:spChg>
      </pc:sldChg>
      <pc:sldChg chg="modSp add mod modNotes">
        <pc:chgData name="Emily Bothfeld" userId="dafff253-667d-41f7-a646-051c0c58f757" providerId="ADAL" clId="{16A1351E-C712-4F92-8701-6981DAC79D29}" dt="2026-09-24T16:24:54.939" v="6432" actId="368"/>
        <pc:sldMkLst>
          <pc:docMk/>
          <pc:sldMk cId="3309820352" sldId="914"/>
        </pc:sldMkLst>
        <pc:spChg chg="mod">
          <ac:chgData name="Emily Bothfeld" userId="dafff253-667d-41f7-a646-051c0c58f757" providerId="ADAL" clId="{16A1351E-C712-4F92-8701-6981DAC79D29}" dt="2026-09-08T20:36:33.631" v="3850" actId="20577"/>
          <ac:spMkLst>
            <pc:docMk/>
            <pc:sldMk cId="3309820352" sldId="914"/>
            <ac:spMk id="3" creationId="{720DA91B-8B35-0F44-4EA7-E28E0E35C9DF}"/>
          </ac:spMkLst>
        </pc:spChg>
        <pc:spChg chg="mod">
          <ac:chgData name="Emily Bothfeld" userId="dafff253-667d-41f7-a646-051c0c58f757" providerId="ADAL" clId="{16A1351E-C712-4F92-8701-6981DAC79D29}" dt="2026-09-08T20:36:44.264" v="3856" actId="20577"/>
          <ac:spMkLst>
            <pc:docMk/>
            <pc:sldMk cId="3309820352" sldId="914"/>
            <ac:spMk id="10" creationId="{C8EC18FF-8F6B-ABF2-31A5-A84E9CD6EA5A}"/>
          </ac:spMkLst>
        </pc:spChg>
      </pc:sldChg>
      <pc:sldChg chg="modSp add mod modNotes">
        <pc:chgData name="Emily Bothfeld" userId="dafff253-667d-41f7-a646-051c0c58f757" providerId="ADAL" clId="{16A1351E-C712-4F92-8701-6981DAC79D29}" dt="2026-09-24T16:24:55.129" v="6554" actId="368"/>
        <pc:sldMkLst>
          <pc:docMk/>
          <pc:sldMk cId="2596858823" sldId="915"/>
        </pc:sldMkLst>
        <pc:spChg chg="mod">
          <ac:chgData name="Emily Bothfeld" userId="dafff253-667d-41f7-a646-051c0c58f757" providerId="ADAL" clId="{16A1351E-C712-4F92-8701-6981DAC79D29}" dt="2026-09-08T20:51:10.610" v="4866" actId="20577"/>
          <ac:spMkLst>
            <pc:docMk/>
            <pc:sldMk cId="2596858823" sldId="915"/>
            <ac:spMk id="3" creationId="{A7646182-CF23-FFEF-D9AA-828BB17E7904}"/>
          </ac:spMkLst>
        </pc:spChg>
        <pc:spChg chg="mod">
          <ac:chgData name="Emily Bothfeld" userId="dafff253-667d-41f7-a646-051c0c58f757" providerId="ADAL" clId="{16A1351E-C712-4F92-8701-6981DAC79D29}" dt="2026-09-08T20:50:30.524" v="4853" actId="20577"/>
          <ac:spMkLst>
            <pc:docMk/>
            <pc:sldMk cId="2596858823" sldId="915"/>
            <ac:spMk id="4" creationId="{DC50431D-7DCF-023B-534F-0C32B0D72ED7}"/>
          </ac:spMkLst>
        </pc:spChg>
      </pc:sldChg>
      <pc:sldChg chg="modSp add mod modNotes modNotesTx">
        <pc:chgData name="Emily Bothfeld" userId="dafff253-667d-41f7-a646-051c0c58f757" providerId="ADAL" clId="{16A1351E-C712-4F92-8701-6981DAC79D29}" dt="2026-09-24T16:24:55.178" v="6582" actId="368"/>
        <pc:sldMkLst>
          <pc:docMk/>
          <pc:sldMk cId="3358733740" sldId="916"/>
        </pc:sldMkLst>
        <pc:spChg chg="mod">
          <ac:chgData name="Emily Bothfeld" userId="dafff253-667d-41f7-a646-051c0c58f757" providerId="ADAL" clId="{16A1351E-C712-4F92-8701-6981DAC79D29}" dt="2026-09-08T21:04:27.480" v="5036" actId="11"/>
          <ac:spMkLst>
            <pc:docMk/>
            <pc:sldMk cId="3358733740" sldId="916"/>
            <ac:spMk id="3" creationId="{8A57D846-8757-BB6E-81E0-D56541232A02}"/>
          </ac:spMkLst>
        </pc:spChg>
      </pc:sldChg>
      <pc:sldChg chg="modSp add mod modNotes">
        <pc:chgData name="Emily Bothfeld" userId="dafff253-667d-41f7-a646-051c0c58f757" providerId="ADAL" clId="{16A1351E-C712-4F92-8701-6981DAC79D29}" dt="2026-09-24T16:24:55.278" v="6636" actId="368"/>
        <pc:sldMkLst>
          <pc:docMk/>
          <pc:sldMk cId="13411742" sldId="917"/>
        </pc:sldMkLst>
        <pc:spChg chg="mod">
          <ac:chgData name="Emily Bothfeld" userId="dafff253-667d-41f7-a646-051c0c58f757" providerId="ADAL" clId="{16A1351E-C712-4F92-8701-6981DAC79D29}" dt="2026-09-08T21:10:13.302" v="5216" actId="11"/>
          <ac:spMkLst>
            <pc:docMk/>
            <pc:sldMk cId="13411742" sldId="917"/>
            <ac:spMk id="3" creationId="{7AA94B3A-C82F-614C-3684-E75D46495671}"/>
          </ac:spMkLst>
        </pc:spChg>
      </pc:sldChg>
      <pc:sldChg chg="modSp add mod modNotes">
        <pc:chgData name="Emily Bothfeld" userId="dafff253-667d-41f7-a646-051c0c58f757" providerId="ADAL" clId="{16A1351E-C712-4F92-8701-6981DAC79D29}" dt="2026-09-24T16:24:55.383" v="6708" actId="368"/>
        <pc:sldMkLst>
          <pc:docMk/>
          <pc:sldMk cId="3749055430" sldId="918"/>
        </pc:sldMkLst>
        <pc:spChg chg="mod">
          <ac:chgData name="Emily Bothfeld" userId="dafff253-667d-41f7-a646-051c0c58f757" providerId="ADAL" clId="{16A1351E-C712-4F92-8701-6981DAC79D29}" dt="2026-09-08T21:22:24.038" v="6210" actId="27636"/>
          <ac:spMkLst>
            <pc:docMk/>
            <pc:sldMk cId="3749055430" sldId="918"/>
            <ac:spMk id="4" creationId="{619002AF-FA93-C96C-CAB5-7C4ECF4C7554}"/>
          </ac:spMkLst>
        </pc:spChg>
      </pc:sldChg>
      <pc:sldChg chg="modSp add mod modNotes">
        <pc:chgData name="Emily Bothfeld" userId="dafff253-667d-41f7-a646-051c0c58f757" providerId="ADAL" clId="{16A1351E-C712-4F92-8701-6981DAC79D29}" dt="2026-09-24T16:24:55.383" v="6710" actId="368"/>
        <pc:sldMkLst>
          <pc:docMk/>
          <pc:sldMk cId="591358251" sldId="919"/>
        </pc:sldMkLst>
        <pc:spChg chg="mod">
          <ac:chgData name="Emily Bothfeld" userId="dafff253-667d-41f7-a646-051c0c58f757" providerId="ADAL" clId="{16A1351E-C712-4F92-8701-6981DAC79D29}" dt="2026-09-08T21:22:43.543" v="6241" actId="20577"/>
          <ac:spMkLst>
            <pc:docMk/>
            <pc:sldMk cId="591358251" sldId="919"/>
            <ac:spMk id="3" creationId="{099BE47B-63FC-25BF-C217-0B327166D575}"/>
          </ac:spMkLst>
        </pc:spChg>
        <pc:spChg chg="mod">
          <ac:chgData name="Emily Bothfeld" userId="dafff253-667d-41f7-a646-051c0c58f757" providerId="ADAL" clId="{16A1351E-C712-4F92-8701-6981DAC79D29}" dt="2026-09-08T21:23:30.245" v="6268" actId="27636"/>
          <ac:spMkLst>
            <pc:docMk/>
            <pc:sldMk cId="591358251" sldId="919"/>
            <ac:spMk id="4" creationId="{4C557088-8B25-0ADC-3F0C-688AB6ED7F06}"/>
          </ac:spMkLst>
        </pc:spChg>
      </pc:sldChg>
      <pc:sldChg chg="modSp add mod modNotes">
        <pc:chgData name="Emily Bothfeld" userId="dafff253-667d-41f7-a646-051c0c58f757" providerId="ADAL" clId="{16A1351E-C712-4F92-8701-6981DAC79D29}" dt="2026-09-24T16:24:55.398" v="6712" actId="368"/>
        <pc:sldMkLst>
          <pc:docMk/>
          <pc:sldMk cId="1108288819" sldId="920"/>
        </pc:sldMkLst>
        <pc:spChg chg="mod">
          <ac:chgData name="Emily Bothfeld" userId="dafff253-667d-41f7-a646-051c0c58f757" providerId="ADAL" clId="{16A1351E-C712-4F92-8701-6981DAC79D29}" dt="2026-09-08T21:23:40.925" v="6271" actId="11"/>
          <ac:spMkLst>
            <pc:docMk/>
            <pc:sldMk cId="1108288819" sldId="920"/>
            <ac:spMk id="4" creationId="{617877C3-246C-E977-DA48-141A77857BB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C1B6DC-AEA9-456B-B03F-1C4D768CD627}" type="doc">
      <dgm:prSet loTypeId="urn:microsoft.com/office/officeart/2005/8/layout/default" loCatId="list" qsTypeId="urn:microsoft.com/office/officeart/2005/8/quickstyle/simple1#6" qsCatId="simple" csTypeId="urn:microsoft.com/office/officeart/2005/8/colors/accent1_2#6" csCatId="accent1" phldr="1"/>
      <dgm:spPr/>
      <dgm:t>
        <a:bodyPr/>
        <a:lstStyle/>
        <a:p>
          <a:endParaRPr lang="en-US"/>
        </a:p>
      </dgm:t>
    </dgm:pt>
    <dgm:pt modelId="{04C1DE17-BA39-4FC8-9B38-624AD6355CFE}">
      <dgm:prSet phldrT="[Text]" phldr="0"/>
      <dgm:spPr>
        <a:solidFill>
          <a:srgbClr val="A3B6C5"/>
        </a:solidFill>
      </dgm:spPr>
      <dgm:t>
        <a:bodyPr/>
        <a:lstStyle/>
        <a:p>
          <a:r>
            <a:rPr lang="en-US" dirty="0">
              <a:solidFill>
                <a:srgbClr val="2D4E69"/>
              </a:solidFill>
            </a:rPr>
            <a:t>Procedural Irregularity</a:t>
          </a:r>
        </a:p>
      </dgm:t>
    </dgm:pt>
    <dgm:pt modelId="{85D50F6F-8431-4AA6-A92B-F987D707E9CF}" type="parTrans" cxnId="{A0834DD8-A851-48E1-84FF-8664D1DF7CA3}">
      <dgm:prSet/>
      <dgm:spPr/>
      <dgm:t>
        <a:bodyPr/>
        <a:lstStyle/>
        <a:p>
          <a:endParaRPr lang="en-US"/>
        </a:p>
      </dgm:t>
    </dgm:pt>
    <dgm:pt modelId="{2BA8F2BD-EA61-4934-B4B9-261CFC9395E9}" type="sibTrans" cxnId="{A0834DD8-A851-48E1-84FF-8664D1DF7CA3}">
      <dgm:prSet/>
      <dgm:spPr/>
      <dgm:t>
        <a:bodyPr/>
        <a:lstStyle/>
        <a:p>
          <a:endParaRPr lang="en-US"/>
        </a:p>
      </dgm:t>
    </dgm:pt>
    <dgm:pt modelId="{A5263EAD-5570-4E20-B47B-1FE0537826BB}">
      <dgm:prSet phldrT="[Text]" phldr="0"/>
      <dgm:spPr>
        <a:solidFill>
          <a:srgbClr val="A3B6C5"/>
        </a:solidFill>
      </dgm:spPr>
      <dgm:t>
        <a:bodyPr/>
        <a:lstStyle/>
        <a:p>
          <a:r>
            <a:rPr lang="en-US" dirty="0">
              <a:solidFill>
                <a:srgbClr val="2D4E69"/>
              </a:solidFill>
            </a:rPr>
            <a:t>New Evidence</a:t>
          </a:r>
        </a:p>
      </dgm:t>
    </dgm:pt>
    <dgm:pt modelId="{5B462E8A-26DB-4421-B874-8B43088B6D2B}" type="parTrans" cxnId="{422AC7F9-FDBF-4555-BCA4-40AFA01A3262}">
      <dgm:prSet/>
      <dgm:spPr/>
      <dgm:t>
        <a:bodyPr/>
        <a:lstStyle/>
        <a:p>
          <a:endParaRPr lang="en-US"/>
        </a:p>
      </dgm:t>
    </dgm:pt>
    <dgm:pt modelId="{27E8737D-1E5D-4362-B081-53AFA8C639A2}" type="sibTrans" cxnId="{422AC7F9-FDBF-4555-BCA4-40AFA01A3262}">
      <dgm:prSet/>
      <dgm:spPr/>
      <dgm:t>
        <a:bodyPr/>
        <a:lstStyle/>
        <a:p>
          <a:endParaRPr lang="en-US"/>
        </a:p>
      </dgm:t>
    </dgm:pt>
    <dgm:pt modelId="{7C8A15DA-D7B3-448F-AEBF-7A853154F408}">
      <dgm:prSet phldrT="[Text]" phldr="0"/>
      <dgm:spPr>
        <a:solidFill>
          <a:srgbClr val="A3B6C5"/>
        </a:solidFill>
      </dgm:spPr>
      <dgm:t>
        <a:bodyPr/>
        <a:lstStyle/>
        <a:p>
          <a:r>
            <a:rPr lang="en-US" dirty="0">
              <a:solidFill>
                <a:srgbClr val="2D4E69"/>
              </a:solidFill>
            </a:rPr>
            <a:t>Conflict of Interest or Bias</a:t>
          </a:r>
        </a:p>
      </dgm:t>
    </dgm:pt>
    <dgm:pt modelId="{AE5591DC-22C0-42C4-9A38-740A8D85D579}" type="parTrans" cxnId="{F9603FFC-71F3-4B0D-9F9B-555A0777DAF2}">
      <dgm:prSet/>
      <dgm:spPr/>
      <dgm:t>
        <a:bodyPr/>
        <a:lstStyle/>
        <a:p>
          <a:endParaRPr lang="en-US"/>
        </a:p>
      </dgm:t>
    </dgm:pt>
    <dgm:pt modelId="{B004C20B-B821-4721-88DA-041CDDEA8A79}" type="sibTrans" cxnId="{F9603FFC-71F3-4B0D-9F9B-555A0777DAF2}">
      <dgm:prSet/>
      <dgm:spPr/>
      <dgm:t>
        <a:bodyPr/>
        <a:lstStyle/>
        <a:p>
          <a:endParaRPr lang="en-US"/>
        </a:p>
      </dgm:t>
    </dgm:pt>
    <dgm:pt modelId="{BFB305DF-B7FA-4CF8-AF66-BC494BE83D7B}">
      <dgm:prSet phldrT="[Text]" phldr="0"/>
      <dgm:spPr>
        <a:solidFill>
          <a:srgbClr val="A3B6C5"/>
        </a:solidFill>
      </dgm:spPr>
      <dgm:t>
        <a:bodyPr/>
        <a:lstStyle/>
        <a:p>
          <a:r>
            <a:rPr lang="en-US" dirty="0">
              <a:solidFill>
                <a:srgbClr val="2D4E69"/>
              </a:solidFill>
            </a:rPr>
            <a:t>Sanction Disproportionate to Violation</a:t>
          </a:r>
        </a:p>
      </dgm:t>
    </dgm:pt>
    <dgm:pt modelId="{B1570948-8382-4F05-A738-C33C70864A80}" type="parTrans" cxnId="{C145323C-2A8B-4A04-A022-22924975404C}">
      <dgm:prSet/>
      <dgm:spPr/>
      <dgm:t>
        <a:bodyPr/>
        <a:lstStyle/>
        <a:p>
          <a:endParaRPr lang="en-US"/>
        </a:p>
      </dgm:t>
    </dgm:pt>
    <dgm:pt modelId="{18D65308-9CF1-45CD-8CF0-5424A3EE16E2}" type="sibTrans" cxnId="{C145323C-2A8B-4A04-A022-22924975404C}">
      <dgm:prSet/>
      <dgm:spPr/>
      <dgm:t>
        <a:bodyPr/>
        <a:lstStyle/>
        <a:p>
          <a:endParaRPr lang="en-US"/>
        </a:p>
      </dgm:t>
    </dgm:pt>
    <dgm:pt modelId="{9887DD46-6197-49B6-8DA0-515904B77599}" type="pres">
      <dgm:prSet presAssocID="{B3C1B6DC-AEA9-456B-B03F-1C4D768CD627}" presName="diagram" presStyleCnt="0">
        <dgm:presLayoutVars>
          <dgm:dir/>
          <dgm:resizeHandles val="exact"/>
        </dgm:presLayoutVars>
      </dgm:prSet>
      <dgm:spPr/>
    </dgm:pt>
    <dgm:pt modelId="{5E5A7AB3-7117-4373-962C-C4F045B4202B}" type="pres">
      <dgm:prSet presAssocID="{04C1DE17-BA39-4FC8-9B38-624AD6355CFE}" presName="node" presStyleLbl="node1" presStyleIdx="0" presStyleCnt="4">
        <dgm:presLayoutVars>
          <dgm:bulletEnabled val="1"/>
        </dgm:presLayoutVars>
      </dgm:prSet>
      <dgm:spPr/>
    </dgm:pt>
    <dgm:pt modelId="{5F6828C8-6064-4AE7-A2E2-2243F8C11403}" type="pres">
      <dgm:prSet presAssocID="{2BA8F2BD-EA61-4934-B4B9-261CFC9395E9}" presName="sibTrans" presStyleCnt="0"/>
      <dgm:spPr/>
    </dgm:pt>
    <dgm:pt modelId="{FF782A39-8C78-4AB3-BFA6-607034EF4BB7}" type="pres">
      <dgm:prSet presAssocID="{A5263EAD-5570-4E20-B47B-1FE0537826BB}" presName="node" presStyleLbl="node1" presStyleIdx="1" presStyleCnt="4">
        <dgm:presLayoutVars>
          <dgm:bulletEnabled val="1"/>
        </dgm:presLayoutVars>
      </dgm:prSet>
      <dgm:spPr/>
    </dgm:pt>
    <dgm:pt modelId="{C9BB7EA5-F837-43B8-8D08-73558AD24F19}" type="pres">
      <dgm:prSet presAssocID="{27E8737D-1E5D-4362-B081-53AFA8C639A2}" presName="sibTrans" presStyleCnt="0"/>
      <dgm:spPr/>
    </dgm:pt>
    <dgm:pt modelId="{52CDCB27-D8CB-4C46-8690-678BFF0F4693}" type="pres">
      <dgm:prSet presAssocID="{7C8A15DA-D7B3-448F-AEBF-7A853154F408}" presName="node" presStyleLbl="node1" presStyleIdx="2" presStyleCnt="4">
        <dgm:presLayoutVars>
          <dgm:bulletEnabled val="1"/>
        </dgm:presLayoutVars>
      </dgm:prSet>
      <dgm:spPr/>
    </dgm:pt>
    <dgm:pt modelId="{56002113-FDAF-4A29-A46B-1A43C202DC15}" type="pres">
      <dgm:prSet presAssocID="{B004C20B-B821-4721-88DA-041CDDEA8A79}" presName="sibTrans" presStyleCnt="0"/>
      <dgm:spPr/>
    </dgm:pt>
    <dgm:pt modelId="{7E4B62FD-D944-4AD8-9CBC-9EF008672D46}" type="pres">
      <dgm:prSet presAssocID="{BFB305DF-B7FA-4CF8-AF66-BC494BE83D7B}" presName="node" presStyleLbl="node1" presStyleIdx="3" presStyleCnt="4">
        <dgm:presLayoutVars>
          <dgm:bulletEnabled val="1"/>
        </dgm:presLayoutVars>
      </dgm:prSet>
      <dgm:spPr/>
    </dgm:pt>
  </dgm:ptLst>
  <dgm:cxnLst>
    <dgm:cxn modelId="{C145323C-2A8B-4A04-A022-22924975404C}" srcId="{B3C1B6DC-AEA9-456B-B03F-1C4D768CD627}" destId="{BFB305DF-B7FA-4CF8-AF66-BC494BE83D7B}" srcOrd="3" destOrd="0" parTransId="{B1570948-8382-4F05-A738-C33C70864A80}" sibTransId="{18D65308-9CF1-45CD-8CF0-5424A3EE16E2}"/>
    <dgm:cxn modelId="{F0A3E996-6A3D-402D-8F33-BAC09F8468B3}" type="presOf" srcId="{BFB305DF-B7FA-4CF8-AF66-BC494BE83D7B}" destId="{7E4B62FD-D944-4AD8-9CBC-9EF008672D46}" srcOrd="0" destOrd="0" presId="urn:microsoft.com/office/officeart/2005/8/layout/default"/>
    <dgm:cxn modelId="{E7B62FB6-C28A-435D-BA9F-62BCD1FB91A6}" type="presOf" srcId="{B3C1B6DC-AEA9-456B-B03F-1C4D768CD627}" destId="{9887DD46-6197-49B6-8DA0-515904B77599}" srcOrd="0" destOrd="0" presId="urn:microsoft.com/office/officeart/2005/8/layout/default"/>
    <dgm:cxn modelId="{12E775D3-5283-4B62-A2F8-6FCC4CA29EA8}" type="presOf" srcId="{7C8A15DA-D7B3-448F-AEBF-7A853154F408}" destId="{52CDCB27-D8CB-4C46-8690-678BFF0F4693}" srcOrd="0" destOrd="0" presId="urn:microsoft.com/office/officeart/2005/8/layout/default"/>
    <dgm:cxn modelId="{A0834DD8-A851-48E1-84FF-8664D1DF7CA3}" srcId="{B3C1B6DC-AEA9-456B-B03F-1C4D768CD627}" destId="{04C1DE17-BA39-4FC8-9B38-624AD6355CFE}" srcOrd="0" destOrd="0" parTransId="{85D50F6F-8431-4AA6-A92B-F987D707E9CF}" sibTransId="{2BA8F2BD-EA61-4934-B4B9-261CFC9395E9}"/>
    <dgm:cxn modelId="{01C9FEE8-FF6E-45F7-BC61-AF083527CFAA}" type="presOf" srcId="{04C1DE17-BA39-4FC8-9B38-624AD6355CFE}" destId="{5E5A7AB3-7117-4373-962C-C4F045B4202B}" srcOrd="0" destOrd="0" presId="urn:microsoft.com/office/officeart/2005/8/layout/default"/>
    <dgm:cxn modelId="{0CE410ED-EEE2-49B1-8094-8A4DAC5BE388}" type="presOf" srcId="{A5263EAD-5570-4E20-B47B-1FE0537826BB}" destId="{FF782A39-8C78-4AB3-BFA6-607034EF4BB7}" srcOrd="0" destOrd="0" presId="urn:microsoft.com/office/officeart/2005/8/layout/default"/>
    <dgm:cxn modelId="{422AC7F9-FDBF-4555-BCA4-40AFA01A3262}" srcId="{B3C1B6DC-AEA9-456B-B03F-1C4D768CD627}" destId="{A5263EAD-5570-4E20-B47B-1FE0537826BB}" srcOrd="1" destOrd="0" parTransId="{5B462E8A-26DB-4421-B874-8B43088B6D2B}" sibTransId="{27E8737D-1E5D-4362-B081-53AFA8C639A2}"/>
    <dgm:cxn modelId="{F9603FFC-71F3-4B0D-9F9B-555A0777DAF2}" srcId="{B3C1B6DC-AEA9-456B-B03F-1C4D768CD627}" destId="{7C8A15DA-D7B3-448F-AEBF-7A853154F408}" srcOrd="2" destOrd="0" parTransId="{AE5591DC-22C0-42C4-9A38-740A8D85D579}" sibTransId="{B004C20B-B821-4721-88DA-041CDDEA8A79}"/>
    <dgm:cxn modelId="{0B77B88C-F141-4FC7-9B91-29BCDCF31EFE}" type="presParOf" srcId="{9887DD46-6197-49B6-8DA0-515904B77599}" destId="{5E5A7AB3-7117-4373-962C-C4F045B4202B}" srcOrd="0" destOrd="0" presId="urn:microsoft.com/office/officeart/2005/8/layout/default"/>
    <dgm:cxn modelId="{14C3BBD8-6206-455A-84FA-EF4FAD44F694}" type="presParOf" srcId="{9887DD46-6197-49B6-8DA0-515904B77599}" destId="{5F6828C8-6064-4AE7-A2E2-2243F8C11403}" srcOrd="1" destOrd="0" presId="urn:microsoft.com/office/officeart/2005/8/layout/default"/>
    <dgm:cxn modelId="{B3A4E651-56F3-40D1-A3C4-83A6BBF0C917}" type="presParOf" srcId="{9887DD46-6197-49B6-8DA0-515904B77599}" destId="{FF782A39-8C78-4AB3-BFA6-607034EF4BB7}" srcOrd="2" destOrd="0" presId="urn:microsoft.com/office/officeart/2005/8/layout/default"/>
    <dgm:cxn modelId="{FC037C75-D02E-4EAB-BCBE-6CC5CC9ABB9A}" type="presParOf" srcId="{9887DD46-6197-49B6-8DA0-515904B77599}" destId="{C9BB7EA5-F837-43B8-8D08-73558AD24F19}" srcOrd="3" destOrd="0" presId="urn:microsoft.com/office/officeart/2005/8/layout/default"/>
    <dgm:cxn modelId="{68FB7117-7C40-49E0-915B-E51ECF9BC412}" type="presParOf" srcId="{9887DD46-6197-49B6-8DA0-515904B77599}" destId="{52CDCB27-D8CB-4C46-8690-678BFF0F4693}" srcOrd="4" destOrd="0" presId="urn:microsoft.com/office/officeart/2005/8/layout/default"/>
    <dgm:cxn modelId="{7D70FF33-58AC-4D6B-87D1-1379A9DE5BBC}" type="presParOf" srcId="{9887DD46-6197-49B6-8DA0-515904B77599}" destId="{56002113-FDAF-4A29-A46B-1A43C202DC15}" srcOrd="5" destOrd="0" presId="urn:microsoft.com/office/officeart/2005/8/layout/default"/>
    <dgm:cxn modelId="{9B60F77E-15DC-4ED4-AF58-2D2108C16F15}" type="presParOf" srcId="{9887DD46-6197-49B6-8DA0-515904B77599}" destId="{7E4B62FD-D944-4AD8-9CBC-9EF008672D46}"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5A7AB3-7117-4373-962C-C4F045B4202B}">
      <dsp:nvSpPr>
        <dsp:cNvPr id="0" name=""/>
        <dsp:cNvSpPr/>
      </dsp:nvSpPr>
      <dsp:spPr>
        <a:xfrm>
          <a:off x="744" y="145603"/>
          <a:ext cx="2902148" cy="1741289"/>
        </a:xfrm>
        <a:prstGeom prst="rect">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2D4E69"/>
              </a:solidFill>
            </a:rPr>
            <a:t>Procedural Irregularity</a:t>
          </a:r>
        </a:p>
      </dsp:txBody>
      <dsp:txXfrm>
        <a:off x="744" y="145603"/>
        <a:ext cx="2902148" cy="1741289"/>
      </dsp:txXfrm>
    </dsp:sp>
    <dsp:sp modelId="{FF782A39-8C78-4AB3-BFA6-607034EF4BB7}">
      <dsp:nvSpPr>
        <dsp:cNvPr id="0" name=""/>
        <dsp:cNvSpPr/>
      </dsp:nvSpPr>
      <dsp:spPr>
        <a:xfrm>
          <a:off x="3193107" y="145603"/>
          <a:ext cx="2902148" cy="1741289"/>
        </a:xfrm>
        <a:prstGeom prst="rect">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2D4E69"/>
              </a:solidFill>
            </a:rPr>
            <a:t>New Evidence</a:t>
          </a:r>
        </a:p>
      </dsp:txBody>
      <dsp:txXfrm>
        <a:off x="3193107" y="145603"/>
        <a:ext cx="2902148" cy="1741289"/>
      </dsp:txXfrm>
    </dsp:sp>
    <dsp:sp modelId="{52CDCB27-D8CB-4C46-8690-678BFF0F4693}">
      <dsp:nvSpPr>
        <dsp:cNvPr id="0" name=""/>
        <dsp:cNvSpPr/>
      </dsp:nvSpPr>
      <dsp:spPr>
        <a:xfrm>
          <a:off x="744" y="2177107"/>
          <a:ext cx="2902148" cy="1741289"/>
        </a:xfrm>
        <a:prstGeom prst="rect">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2D4E69"/>
              </a:solidFill>
            </a:rPr>
            <a:t>Conflict of Interest or Bias</a:t>
          </a:r>
        </a:p>
      </dsp:txBody>
      <dsp:txXfrm>
        <a:off x="744" y="2177107"/>
        <a:ext cx="2902148" cy="1741289"/>
      </dsp:txXfrm>
    </dsp:sp>
    <dsp:sp modelId="{7E4B62FD-D944-4AD8-9CBC-9EF008672D46}">
      <dsp:nvSpPr>
        <dsp:cNvPr id="0" name=""/>
        <dsp:cNvSpPr/>
      </dsp:nvSpPr>
      <dsp:spPr>
        <a:xfrm>
          <a:off x="3193107" y="2177107"/>
          <a:ext cx="2902148" cy="1741289"/>
        </a:xfrm>
        <a:prstGeom prst="rect">
          <a:avLst/>
        </a:prstGeom>
        <a:solidFill>
          <a:srgbClr val="A3B6C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rgbClr val="2D4E69"/>
              </a:solidFill>
            </a:rPr>
            <a:t>Sanction Disproportionate to Violation</a:t>
          </a:r>
        </a:p>
      </dsp:txBody>
      <dsp:txXfrm>
        <a:off x="3193107" y="2177107"/>
        <a:ext cx="2902148" cy="174128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7D9A2597-9F52-9C44-B56F-E1ADF25F4AE2}" type="datetimeFigureOut">
              <a:rPr lang="en-US" smtClean="0"/>
              <a:t>10/1/26</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3837A5A2-6A56-8B4D-8A7F-49392AC66C5D}" type="slidenum">
              <a:rPr lang="en-US" smtClean="0"/>
              <a:t>‹#›</a:t>
            </a:fld>
            <a:endParaRPr lang="en-US" dirty="0"/>
          </a:p>
        </p:txBody>
      </p:sp>
    </p:spTree>
    <p:extLst>
      <p:ext uri="{BB962C8B-B14F-4D97-AF65-F5344CB8AC3E}">
        <p14:creationId xmlns:p14="http://schemas.microsoft.com/office/powerpoint/2010/main" val="30529291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BF75BAAF-B953-5342-99AA-9933418DE452}" type="datetimeFigureOut">
              <a:rPr lang="en-US" smtClean="0"/>
              <a:t>10/1/26</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9528DE07-971B-5947-82F3-F66073483313}" type="slidenum">
              <a:rPr lang="en-US" smtClean="0"/>
              <a:t>‹#›</a:t>
            </a:fld>
            <a:endParaRPr lang="en-US" dirty="0"/>
          </a:p>
        </p:txBody>
      </p:sp>
    </p:spTree>
    <p:extLst>
      <p:ext uri="{BB962C8B-B14F-4D97-AF65-F5344CB8AC3E}">
        <p14:creationId xmlns:p14="http://schemas.microsoft.com/office/powerpoint/2010/main" val="17799368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D0587-E76C-D1FB-921C-43FA5C2797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2952A4-968E-F0C7-A241-7CBAFEB713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AEE7B5-DFD7-0237-EEF1-895097E087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7215E0-DEF2-5724-03E3-2BA16F38EC19}"/>
              </a:ext>
            </a:extLst>
          </p:cNvPr>
          <p:cNvSpPr>
            <a:spLocks noGrp="1"/>
          </p:cNvSpPr>
          <p:nvPr>
            <p:ph type="sldNum" sz="quarter" idx="5"/>
          </p:nvPr>
        </p:nvSpPr>
        <p:spPr/>
        <p:txBody>
          <a:bodyPr/>
          <a:lstStyle/>
          <a:p>
            <a:fld id="{9528DE07-971B-5947-82F3-F66073483313}" type="slidenum">
              <a:rPr lang="en-US" smtClean="0"/>
              <a:t>1</a:t>
            </a:fld>
            <a:endParaRPr lang="en-US" dirty="0"/>
          </a:p>
        </p:txBody>
      </p:sp>
    </p:spTree>
    <p:extLst>
      <p:ext uri="{BB962C8B-B14F-4D97-AF65-F5344CB8AC3E}">
        <p14:creationId xmlns:p14="http://schemas.microsoft.com/office/powerpoint/2010/main" val="2003313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E7B67-54A2-0022-A97F-471B59C56C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07693-71BA-4931-74E0-738D956A28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CA4FC3-6764-A275-F218-BAD4E4056B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C216EC-7342-0483-F817-D533917F20B7}"/>
              </a:ext>
            </a:extLst>
          </p:cNvPr>
          <p:cNvSpPr>
            <a:spLocks noGrp="1"/>
          </p:cNvSpPr>
          <p:nvPr>
            <p:ph type="sldNum" sz="quarter" idx="5"/>
          </p:nvPr>
        </p:nvSpPr>
        <p:spPr/>
        <p:txBody>
          <a:bodyPr/>
          <a:lstStyle/>
          <a:p>
            <a:fld id="{9528DE07-971B-5947-82F3-F66073483313}" type="slidenum">
              <a:rPr lang="en-US" smtClean="0"/>
              <a:t>2</a:t>
            </a:fld>
            <a:endParaRPr lang="en-US" dirty="0"/>
          </a:p>
        </p:txBody>
      </p:sp>
    </p:spTree>
    <p:extLst>
      <p:ext uri="{BB962C8B-B14F-4D97-AF65-F5344CB8AC3E}">
        <p14:creationId xmlns:p14="http://schemas.microsoft.com/office/powerpoint/2010/main" val="2681587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46404-1CA4-0BDE-FB5F-11F600DB5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AE2CA-521A-6700-1A37-0D6723E872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D97208-1584-556F-A459-22B3832DA8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9DADAC-CA5F-29F8-AFBB-90ABCDD639CC}"/>
              </a:ext>
            </a:extLst>
          </p:cNvPr>
          <p:cNvSpPr>
            <a:spLocks noGrp="1"/>
          </p:cNvSpPr>
          <p:nvPr>
            <p:ph type="sldNum" sz="quarter" idx="5"/>
          </p:nvPr>
        </p:nvSpPr>
        <p:spPr/>
        <p:txBody>
          <a:bodyPr/>
          <a:lstStyle/>
          <a:p>
            <a:fld id="{9528DE07-971B-5947-82F3-F66073483313}" type="slidenum">
              <a:rPr lang="en-US" smtClean="0"/>
              <a:t>3</a:t>
            </a:fld>
            <a:endParaRPr lang="en-US" dirty="0"/>
          </a:p>
        </p:txBody>
      </p:sp>
    </p:spTree>
    <p:extLst>
      <p:ext uri="{BB962C8B-B14F-4D97-AF65-F5344CB8AC3E}">
        <p14:creationId xmlns:p14="http://schemas.microsoft.com/office/powerpoint/2010/main" val="2732303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D813E-8F2D-E10F-3DC2-2688AEE4C7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DD144-25AB-BC49-50A3-F748249B65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7DD75E-2C2B-25EE-6EAC-5B082441A7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D556B1-0ED1-165A-F8D3-9678AFC21C2E}"/>
              </a:ext>
            </a:extLst>
          </p:cNvPr>
          <p:cNvSpPr>
            <a:spLocks noGrp="1"/>
          </p:cNvSpPr>
          <p:nvPr>
            <p:ph type="sldNum" sz="quarter" idx="5"/>
          </p:nvPr>
        </p:nvSpPr>
        <p:spPr/>
        <p:txBody>
          <a:bodyPr/>
          <a:lstStyle/>
          <a:p>
            <a:fld id="{9528DE07-971B-5947-82F3-F66073483313}" type="slidenum">
              <a:rPr lang="en-US" smtClean="0"/>
              <a:t>4</a:t>
            </a:fld>
            <a:endParaRPr lang="en-US" dirty="0"/>
          </a:p>
        </p:txBody>
      </p:sp>
    </p:spTree>
    <p:extLst>
      <p:ext uri="{BB962C8B-B14F-4D97-AF65-F5344CB8AC3E}">
        <p14:creationId xmlns:p14="http://schemas.microsoft.com/office/powerpoint/2010/main" val="3596860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69268-834D-D195-4F10-FE645707E2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3F3069-2A7D-2E78-C8E7-DC75A0E32A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2740BF-0CE5-B827-F25D-A631E6F676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A3AB1F-465E-F73E-2E25-A119AC722C08}"/>
              </a:ext>
            </a:extLst>
          </p:cNvPr>
          <p:cNvSpPr>
            <a:spLocks noGrp="1"/>
          </p:cNvSpPr>
          <p:nvPr>
            <p:ph type="sldNum" sz="quarter" idx="5"/>
          </p:nvPr>
        </p:nvSpPr>
        <p:spPr/>
        <p:txBody>
          <a:bodyPr/>
          <a:lstStyle/>
          <a:p>
            <a:fld id="{9528DE07-971B-5947-82F3-F66073483313}" type="slidenum">
              <a:rPr lang="en-US" smtClean="0"/>
              <a:t>5</a:t>
            </a:fld>
            <a:endParaRPr lang="en-US" dirty="0"/>
          </a:p>
        </p:txBody>
      </p:sp>
    </p:spTree>
    <p:extLst>
      <p:ext uri="{BB962C8B-B14F-4D97-AF65-F5344CB8AC3E}">
        <p14:creationId xmlns:p14="http://schemas.microsoft.com/office/powerpoint/2010/main" val="3138197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2C433-F432-A6BA-5552-465BBC1F68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873D9A-B3A9-BBBD-59AB-953CA7DFBC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3A6888-FB0D-0D8A-A35B-304333177E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E7C52B-CED3-32B9-F9B7-D88C921D7426}"/>
              </a:ext>
            </a:extLst>
          </p:cNvPr>
          <p:cNvSpPr>
            <a:spLocks noGrp="1"/>
          </p:cNvSpPr>
          <p:nvPr>
            <p:ph type="sldNum" sz="quarter" idx="5"/>
          </p:nvPr>
        </p:nvSpPr>
        <p:spPr/>
        <p:txBody>
          <a:bodyPr/>
          <a:lstStyle/>
          <a:p>
            <a:fld id="{9528DE07-971B-5947-82F3-F66073483313}" type="slidenum">
              <a:rPr lang="en-US" smtClean="0"/>
              <a:t>6</a:t>
            </a:fld>
            <a:endParaRPr lang="en-US" dirty="0"/>
          </a:p>
        </p:txBody>
      </p:sp>
    </p:spTree>
    <p:extLst>
      <p:ext uri="{BB962C8B-B14F-4D97-AF65-F5344CB8AC3E}">
        <p14:creationId xmlns:p14="http://schemas.microsoft.com/office/powerpoint/2010/main" val="1053265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7561F-569A-E8FD-29E6-771336820E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9CD6B-63E8-8C94-3694-31580DA307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3E0428-85E1-31D9-0079-FD9588D51F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20717C-7043-6A60-77AF-20550F79D7C2}"/>
              </a:ext>
            </a:extLst>
          </p:cNvPr>
          <p:cNvSpPr>
            <a:spLocks noGrp="1"/>
          </p:cNvSpPr>
          <p:nvPr>
            <p:ph type="sldNum" sz="quarter" idx="5"/>
          </p:nvPr>
        </p:nvSpPr>
        <p:spPr/>
        <p:txBody>
          <a:bodyPr/>
          <a:lstStyle/>
          <a:p>
            <a:fld id="{9528DE07-971B-5947-82F3-F66073483313}" type="slidenum">
              <a:rPr lang="en-US" smtClean="0"/>
              <a:t>7</a:t>
            </a:fld>
            <a:endParaRPr lang="en-US" dirty="0"/>
          </a:p>
        </p:txBody>
      </p:sp>
    </p:spTree>
    <p:extLst>
      <p:ext uri="{BB962C8B-B14F-4D97-AF65-F5344CB8AC3E}">
        <p14:creationId xmlns:p14="http://schemas.microsoft.com/office/powerpoint/2010/main" val="472087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76918-C7F7-9B96-ECFE-2BCB4F17EC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7909E9-9BE3-CBB1-840F-3558E21FA6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BEEC77-7EB1-462B-450C-5034247D49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18E5A6-F896-D10E-AD32-C378A5E4D81A}"/>
              </a:ext>
            </a:extLst>
          </p:cNvPr>
          <p:cNvSpPr>
            <a:spLocks noGrp="1"/>
          </p:cNvSpPr>
          <p:nvPr>
            <p:ph type="sldNum" sz="quarter" idx="5"/>
          </p:nvPr>
        </p:nvSpPr>
        <p:spPr/>
        <p:txBody>
          <a:bodyPr/>
          <a:lstStyle/>
          <a:p>
            <a:fld id="{9528DE07-971B-5947-82F3-F66073483313}" type="slidenum">
              <a:rPr lang="en-US" smtClean="0"/>
              <a:t>8</a:t>
            </a:fld>
            <a:endParaRPr lang="en-US" dirty="0"/>
          </a:p>
        </p:txBody>
      </p:sp>
    </p:spTree>
    <p:extLst>
      <p:ext uri="{BB962C8B-B14F-4D97-AF65-F5344CB8AC3E}">
        <p14:creationId xmlns:p14="http://schemas.microsoft.com/office/powerpoint/2010/main" val="4173392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012EC-CBE0-4590-BC96-C76687D6BB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14AD1D-C048-2999-40B6-66859A42B9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1412AC-59CB-C1ED-20C2-124ECF9211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9E6FE1-C1C0-ACDE-DBC3-014F6E5B0F4D}"/>
              </a:ext>
            </a:extLst>
          </p:cNvPr>
          <p:cNvSpPr>
            <a:spLocks noGrp="1"/>
          </p:cNvSpPr>
          <p:nvPr>
            <p:ph type="sldNum" sz="quarter" idx="5"/>
          </p:nvPr>
        </p:nvSpPr>
        <p:spPr/>
        <p:txBody>
          <a:bodyPr/>
          <a:lstStyle/>
          <a:p>
            <a:fld id="{9528DE07-971B-5947-82F3-F66073483313}" type="slidenum">
              <a:rPr lang="en-US" smtClean="0"/>
              <a:t>9</a:t>
            </a:fld>
            <a:endParaRPr lang="en-US" dirty="0"/>
          </a:p>
        </p:txBody>
      </p:sp>
    </p:spTree>
    <p:extLst>
      <p:ext uri="{BB962C8B-B14F-4D97-AF65-F5344CB8AC3E}">
        <p14:creationId xmlns:p14="http://schemas.microsoft.com/office/powerpoint/2010/main" val="358002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CA28A-CEC7-C10C-88A5-3CEF9CE0C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989173-3D97-E45E-31B3-9EE4298C94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105792-317E-25BC-BBA0-D09E53214B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BB8A67-A2E4-06DC-0434-E503C5DF1410}"/>
              </a:ext>
            </a:extLst>
          </p:cNvPr>
          <p:cNvSpPr>
            <a:spLocks noGrp="1"/>
          </p:cNvSpPr>
          <p:nvPr>
            <p:ph type="sldNum" sz="quarter" idx="5"/>
          </p:nvPr>
        </p:nvSpPr>
        <p:spPr/>
        <p:txBody>
          <a:bodyPr/>
          <a:lstStyle/>
          <a:p>
            <a:fld id="{9528DE07-971B-5947-82F3-F66073483313}" type="slidenum">
              <a:rPr lang="en-US" smtClean="0"/>
              <a:t>10</a:t>
            </a:fld>
            <a:endParaRPr lang="en-US" dirty="0"/>
          </a:p>
        </p:txBody>
      </p:sp>
    </p:spTree>
    <p:extLst>
      <p:ext uri="{BB962C8B-B14F-4D97-AF65-F5344CB8AC3E}">
        <p14:creationId xmlns:p14="http://schemas.microsoft.com/office/powerpoint/2010/main" val="730266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F5156-E36E-F110-6907-8B209C03F7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D0223-9B44-23E3-6CD8-9FAFC5FFBE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56E29E-511E-1881-7537-187A5B80E9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716262-9C81-CC53-50C4-62393CD13670}"/>
              </a:ext>
            </a:extLst>
          </p:cNvPr>
          <p:cNvSpPr>
            <a:spLocks noGrp="1"/>
          </p:cNvSpPr>
          <p:nvPr>
            <p:ph type="sldNum" sz="quarter" idx="5"/>
          </p:nvPr>
        </p:nvSpPr>
        <p:spPr/>
        <p:txBody>
          <a:bodyPr/>
          <a:lstStyle/>
          <a:p>
            <a:fld id="{9528DE07-971B-5947-82F3-F66073483313}" type="slidenum">
              <a:rPr lang="en-US" smtClean="0"/>
              <a:t>11</a:t>
            </a:fld>
            <a:endParaRPr lang="en-US" dirty="0"/>
          </a:p>
        </p:txBody>
      </p:sp>
    </p:spTree>
    <p:extLst>
      <p:ext uri="{BB962C8B-B14F-4D97-AF65-F5344CB8AC3E}">
        <p14:creationId xmlns:p14="http://schemas.microsoft.com/office/powerpoint/2010/main" val="2356434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1ECAC-3452-AEAF-7D8C-F6057938D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F1D08E-59EC-379E-140F-0EB32D3AAC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901D85-E926-94E7-C44A-BB45E63BF4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0EADDC-EE41-7D70-786B-2794F66D87C2}"/>
              </a:ext>
            </a:extLst>
          </p:cNvPr>
          <p:cNvSpPr>
            <a:spLocks noGrp="1"/>
          </p:cNvSpPr>
          <p:nvPr>
            <p:ph type="sldNum" sz="quarter" idx="5"/>
          </p:nvPr>
        </p:nvSpPr>
        <p:spPr/>
        <p:txBody>
          <a:bodyPr/>
          <a:lstStyle/>
          <a:p>
            <a:fld id="{9528DE07-971B-5947-82F3-F66073483313}" type="slidenum">
              <a:rPr lang="en-US" smtClean="0"/>
              <a:t>12</a:t>
            </a:fld>
            <a:endParaRPr lang="en-US" dirty="0"/>
          </a:p>
        </p:txBody>
      </p:sp>
    </p:spTree>
    <p:extLst>
      <p:ext uri="{BB962C8B-B14F-4D97-AF65-F5344CB8AC3E}">
        <p14:creationId xmlns:p14="http://schemas.microsoft.com/office/powerpoint/2010/main" val="2536859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7E4B0-0BE2-E4F9-C29E-C0B284B36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05C1E-08FA-9208-483C-592BDED155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D16ABB-7D8A-78AC-7B21-7D2DA6854D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AEFF58-9227-6C56-C0CE-198E0C13EA9B}"/>
              </a:ext>
            </a:extLst>
          </p:cNvPr>
          <p:cNvSpPr>
            <a:spLocks noGrp="1"/>
          </p:cNvSpPr>
          <p:nvPr>
            <p:ph type="sldNum" sz="quarter" idx="5"/>
          </p:nvPr>
        </p:nvSpPr>
        <p:spPr/>
        <p:txBody>
          <a:bodyPr/>
          <a:lstStyle/>
          <a:p>
            <a:fld id="{9528DE07-971B-5947-82F3-F66073483313}" type="slidenum">
              <a:rPr lang="en-US" smtClean="0"/>
              <a:t>13</a:t>
            </a:fld>
            <a:endParaRPr lang="en-US" dirty="0"/>
          </a:p>
        </p:txBody>
      </p:sp>
    </p:spTree>
    <p:extLst>
      <p:ext uri="{BB962C8B-B14F-4D97-AF65-F5344CB8AC3E}">
        <p14:creationId xmlns:p14="http://schemas.microsoft.com/office/powerpoint/2010/main" val="2503944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28DE07-971B-5947-82F3-F66073483313}" type="slidenum">
              <a:rPr lang="en-US" smtClean="0"/>
              <a:t>14</a:t>
            </a:fld>
            <a:endParaRPr lang="en-US" dirty="0"/>
          </a:p>
        </p:txBody>
      </p:sp>
    </p:spTree>
    <p:extLst>
      <p:ext uri="{BB962C8B-B14F-4D97-AF65-F5344CB8AC3E}">
        <p14:creationId xmlns:p14="http://schemas.microsoft.com/office/powerpoint/2010/main" val="841397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7C977-FD74-77A0-8605-5464C398A7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BCA54A-28A7-1C5D-7725-401E17C783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D5343F-B2AE-0D00-C03E-6EC486C68F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B62169-4B5F-31E4-B631-36C632D3A959}"/>
              </a:ext>
            </a:extLst>
          </p:cNvPr>
          <p:cNvSpPr>
            <a:spLocks noGrp="1"/>
          </p:cNvSpPr>
          <p:nvPr>
            <p:ph type="sldNum" sz="quarter" idx="5"/>
          </p:nvPr>
        </p:nvSpPr>
        <p:spPr/>
        <p:txBody>
          <a:bodyPr/>
          <a:lstStyle/>
          <a:p>
            <a:fld id="{9528DE07-971B-5947-82F3-F66073483313}" type="slidenum">
              <a:rPr lang="en-US" smtClean="0"/>
              <a:t>15</a:t>
            </a:fld>
            <a:endParaRPr lang="en-US" dirty="0"/>
          </a:p>
        </p:txBody>
      </p:sp>
    </p:spTree>
    <p:extLst>
      <p:ext uri="{BB962C8B-B14F-4D97-AF65-F5344CB8AC3E}">
        <p14:creationId xmlns:p14="http://schemas.microsoft.com/office/powerpoint/2010/main" val="12040363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2667000"/>
            <a:ext cx="3581400" cy="350838"/>
          </a:xfrm>
          <a:prstGeom prst="rect">
            <a:avLst/>
          </a:prstGeom>
        </p:spPr>
        <p:txBody>
          <a:bodyPr vert="horz" lIns="0" tIns="0" rIns="0" bIns="0" anchor="b" anchorCtr="0"/>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quarter" idx="10" hasCustomPrompt="1"/>
          </p:nvPr>
        </p:nvSpPr>
        <p:spPr>
          <a:xfrm>
            <a:off x="5105400" y="3017838"/>
            <a:ext cx="3581400" cy="334962"/>
          </a:xfrm>
          <a:prstGeom prst="rect">
            <a:avLst/>
          </a:prstGeom>
        </p:spPr>
        <p:txBody>
          <a:bodyPr vert="horz" lIns="0" tIns="0" rIns="0" bIns="0"/>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05400" y="3352800"/>
            <a:ext cx="3581400" cy="304800"/>
          </a:xfrm>
          <a:prstGeom prst="rect">
            <a:avLst/>
          </a:prstGeom>
        </p:spPr>
        <p:txBody>
          <a:bodyPr vert="horz" lIns="0" tIns="0" rIns="0" bIns="0"/>
          <a:lstStyle>
            <a:lvl1pPr>
              <a:buFontTx/>
              <a:buNone/>
              <a:defRPr sz="1400" b="1" i="0" baseline="0">
                <a:solidFill>
                  <a:schemeClr val="bg1"/>
                </a:solidFill>
              </a:defRPr>
            </a:lvl1pPr>
          </a:lstStyle>
          <a:p>
            <a:pPr lvl="0"/>
            <a:r>
              <a:rPr lang="en-US"/>
              <a:t>Date of Presentation</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206145101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8"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59347222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3"/>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8967498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5"/>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99517628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100000">
                <a:schemeClr val="bg2"/>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04541329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74969878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71421276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639762"/>
          </a:xfrm>
          <a:prstGeom prst="rect">
            <a:avLst/>
          </a:prstGeom>
        </p:spPr>
        <p:txBody>
          <a:bodyPr vert="horz" lIns="0" tIns="0" rIns="0" bIns="0"/>
          <a:lstStyle>
            <a:lvl1pPr algn="l">
              <a:defRPr sz="2000" b="1">
                <a:solidFill>
                  <a:schemeClr val="bg1"/>
                </a:solidFill>
                <a:latin typeface="Arial"/>
                <a:cs typeface="Arial"/>
              </a:defRPr>
            </a:lvl1pPr>
          </a:lstStyle>
          <a:p>
            <a:r>
              <a:rPr lang="en-US"/>
              <a:t>Click to edit Master title style</a:t>
            </a:r>
          </a:p>
        </p:txBody>
      </p:sp>
      <p:sp>
        <p:nvSpPr>
          <p:cNvPr id="4" name="Text Placeholder 3"/>
          <p:cNvSpPr>
            <a:spLocks noGrp="1"/>
          </p:cNvSpPr>
          <p:nvPr>
            <p:ph type="body" sz="quarter" idx="10"/>
          </p:nvPr>
        </p:nvSpPr>
        <p:spPr>
          <a:xfrm>
            <a:off x="762000" y="1524000"/>
            <a:ext cx="7772400" cy="3581400"/>
          </a:xfrm>
          <a:prstGeom prst="rect">
            <a:avLst/>
          </a:prstGeom>
        </p:spPr>
        <p:txBody>
          <a:bodyPr vert="horz" lIns="0" tIns="0" rIns="0" bIns="0"/>
          <a:lstStyle>
            <a:lvl1pPr>
              <a:buFontTx/>
              <a:buNone/>
              <a:defRPr sz="1600" baseline="0">
                <a:solidFill>
                  <a:schemeClr val="bg2"/>
                </a:solidFill>
              </a:defRPr>
            </a:lvl1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696200" cy="685800"/>
          </a:xfrm>
          <a:prstGeom prst="rect">
            <a:avLst/>
          </a:prstGeom>
        </p:spPr>
        <p:txBody>
          <a:bodyPr wrap="square" lIns="0" tIns="0" rIns="0" bIns="0">
            <a:noAutofit/>
          </a:bodyPr>
          <a:lstStyle>
            <a:lvl1pPr algn="l">
              <a:defRPr sz="20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762000" y="1524000"/>
            <a:ext cx="7696200" cy="246221"/>
          </a:xfrm>
          <a:prstGeom prst="rect">
            <a:avLst/>
          </a:prstGeom>
        </p:spPr>
        <p:txBody>
          <a:bodyPr wrap="square" lIns="0" tIns="0" rIns="0" bIns="0">
            <a:noAutofit/>
          </a:bodyPr>
          <a:lstStyle>
            <a:lvl1pPr marL="0" indent="0" algn="l">
              <a:buNone/>
              <a:defRPr sz="1600">
                <a:solidFill>
                  <a:srgbClr val="47463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Table Placeholder 7"/>
          <p:cNvSpPr>
            <a:spLocks noGrp="1"/>
          </p:cNvSpPr>
          <p:nvPr>
            <p:ph type="tbl" sz="quarter" idx="10"/>
          </p:nvPr>
        </p:nvSpPr>
        <p:spPr>
          <a:xfrm>
            <a:off x="762000" y="1981200"/>
            <a:ext cx="7696200" cy="3810000"/>
          </a:xfrm>
          <a:prstGeom prst="rect">
            <a:avLst/>
          </a:prstGeom>
        </p:spPr>
        <p:txBody>
          <a:bodyPr vert="horz"/>
          <a:lstStyle>
            <a:lvl1pPr>
              <a:defRPr sz="1600">
                <a:solidFill>
                  <a:srgbClr val="47463D"/>
                </a:solidFill>
              </a:defRPr>
            </a:lvl1pPr>
          </a:lstStyle>
          <a:p>
            <a:endParaRPr lang="en-US" dirty="0"/>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467523"/>
            <a:ext cx="792480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a:xfrm>
            <a:off x="762000" y="304800"/>
            <a:ext cx="7924800" cy="685800"/>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p:cNvSpPr>
            <a:spLocks noGrp="1"/>
          </p:cNvSpPr>
          <p:nvPr>
            <p:ph type="title"/>
          </p:nvPr>
        </p:nvSpPr>
        <p:spPr>
          <a:xfrm>
            <a:off x="762000" y="304800"/>
            <a:ext cx="7924800" cy="609600"/>
          </a:xfrm>
          <a:prstGeom prst="rect">
            <a:avLst/>
          </a:prstGeom>
        </p:spPr>
        <p:txBody>
          <a:bodyPr vert="horz" lIns="0" tIns="0" rIns="0" bIns="0"/>
          <a:lstStyle>
            <a:lvl1pPr algn="l">
              <a:buFontTx/>
              <a:buNone/>
              <a:defRPr sz="2000" b="1">
                <a:solidFill>
                  <a:schemeClr val="bg1"/>
                </a:solidFill>
              </a:defRPr>
            </a:lvl1pPr>
          </a:lstStyle>
          <a:p>
            <a:r>
              <a:rPr lang="en-US"/>
              <a:t>Click to edit Master title style</a:t>
            </a:r>
          </a:p>
        </p:txBody>
      </p:sp>
      <p:sp>
        <p:nvSpPr>
          <p:cNvPr id="7" name="Content Placeholder 2"/>
          <p:cNvSpPr>
            <a:spLocks noGrp="1"/>
          </p:cNvSpPr>
          <p:nvPr>
            <p:ph idx="1"/>
          </p:nvPr>
        </p:nvSpPr>
        <p:spPr>
          <a:xfrm>
            <a:off x="762000"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0"/>
          </p:nvPr>
        </p:nvSpPr>
        <p:spPr>
          <a:xfrm>
            <a:off x="4382636"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0" y="1529871"/>
            <a:ext cx="2590800" cy="215444"/>
          </a:xfrm>
          <a:prstGeom prst="rect">
            <a:avLst/>
          </a:prstGeom>
        </p:spPr>
        <p:txBody>
          <a:bodyPr wrap="square" lIns="0" tIns="0" rIns="0" bIns="0">
            <a:spAutoFit/>
          </a:bodyPr>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5"/>
          <p:cNvSpPr>
            <a:spLocks noGrp="1"/>
          </p:cNvSpPr>
          <p:nvPr>
            <p:ph type="title"/>
          </p:nvPr>
        </p:nvSpPr>
        <p:spPr>
          <a:xfrm>
            <a:off x="762000" y="301578"/>
            <a:ext cx="7924800" cy="698499"/>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7" name="Content Placeholder 2"/>
          <p:cNvSpPr>
            <a:spLocks noGrp="1"/>
          </p:cNvSpPr>
          <p:nvPr>
            <p:ph idx="10"/>
          </p:nvPr>
        </p:nvSpPr>
        <p:spPr>
          <a:xfrm>
            <a:off x="3677504" y="1524385"/>
            <a:ext cx="415141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924800" cy="685800"/>
          </a:xfrm>
          <a:prstGeom prst="rect">
            <a:avLst/>
          </a:prstGeom>
        </p:spPr>
        <p:txBody>
          <a:bodyPr lIns="0" tIns="0" rIns="0" bIns="0" anchor="t"/>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762000" y="1219199"/>
            <a:ext cx="5486400" cy="4495800"/>
          </a:xfrm>
          <a:prstGeom prst="rect">
            <a:avLst/>
          </a:prstGeom>
        </p:spPr>
        <p:txBody>
          <a:bodyPr anchor="ctr"/>
          <a:lstStyle>
            <a:lvl1pPr marL="0" indent="0" algn="ctr">
              <a:buNone/>
              <a:defRPr sz="1600">
                <a:solidFill>
                  <a:srgbClr val="47463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400800" y="1219198"/>
            <a:ext cx="2286000" cy="4495801"/>
          </a:xfrm>
          <a:prstGeom prst="rect">
            <a:avLst/>
          </a:prstGeom>
        </p:spPr>
        <p:txBody>
          <a:bodyPr lIns="0" tIns="0" rIns="0" bIns="0"/>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2E5B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Screen Shot 2015-07-10 at 10.34.47 AM.png"/>
          <p:cNvPicPr>
            <a:picLocks noChangeAspect="1"/>
          </p:cNvPicPr>
          <p:nvPr userDrawn="1"/>
        </p:nvPicPr>
        <p:blipFill rotWithShape="1">
          <a:blip r:embed="rId2">
            <a:extLst>
              <a:ext uri="{28A0092B-C50C-407E-A947-70E740481C1C}">
                <a14:useLocalDpi xmlns:a14="http://schemas.microsoft.com/office/drawing/2010/main" val="0"/>
              </a:ext>
            </a:extLst>
          </a:blip>
          <a:srcRect l="24804" t="16125" r="22135" b="11696"/>
          <a:stretch/>
        </p:blipFill>
        <p:spPr>
          <a:xfrm>
            <a:off x="1194241" y="2160821"/>
            <a:ext cx="2751182" cy="2132389"/>
          </a:xfrm>
          <a:prstGeom prst="rect">
            <a:avLst/>
          </a:prstGeom>
        </p:spPr>
      </p:pic>
      <p:sp>
        <p:nvSpPr>
          <p:cNvPr id="5" name="Text Placeholder 3"/>
          <p:cNvSpPr>
            <a:spLocks noGrp="1"/>
          </p:cNvSpPr>
          <p:nvPr>
            <p:ph type="body" sz="quarter" idx="10" hasCustomPrompt="1"/>
          </p:nvPr>
        </p:nvSpPr>
        <p:spPr>
          <a:xfrm>
            <a:off x="5119008" y="1799292"/>
            <a:ext cx="3578797" cy="909919"/>
          </a:xfrm>
          <a:prstGeom prst="rect">
            <a:avLst/>
          </a:prstGeom>
        </p:spPr>
        <p:txBody>
          <a:bodyPr vert="horz" lIns="0" tIns="0" rIns="0" bIns="0" anchor="b"/>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19294" y="2840015"/>
            <a:ext cx="3581400" cy="561318"/>
          </a:xfrm>
          <a:prstGeom prst="rect">
            <a:avLst/>
          </a:prstGeom>
        </p:spPr>
        <p:txBody>
          <a:bodyPr vert="horz" lIns="0" tIns="0" rIns="0" bIns="0"/>
          <a:lstStyle>
            <a:lvl1pPr>
              <a:buFontTx/>
              <a:buNone/>
              <a:defRPr sz="1400" b="0" i="0" baseline="0">
                <a:solidFill>
                  <a:schemeClr val="bg1"/>
                </a:solidFill>
              </a:defRPr>
            </a:lvl1pPr>
          </a:lstStyle>
          <a:p>
            <a:pPr lvl="0"/>
            <a:r>
              <a:rPr lang="en-US"/>
              <a:t>Phone number and email address</a:t>
            </a:r>
          </a:p>
        </p:txBody>
      </p:sp>
      <p:sp>
        <p:nvSpPr>
          <p:cNvPr id="7" name="Text Placeholder 5"/>
          <p:cNvSpPr>
            <a:spLocks noGrp="1"/>
          </p:cNvSpPr>
          <p:nvPr>
            <p:ph type="body" sz="quarter" idx="12" hasCustomPrompt="1"/>
          </p:nvPr>
        </p:nvSpPr>
        <p:spPr>
          <a:xfrm>
            <a:off x="5128915" y="3768354"/>
            <a:ext cx="3581400" cy="304800"/>
          </a:xfrm>
          <a:prstGeom prst="rect">
            <a:avLst/>
          </a:prstGeom>
        </p:spPr>
        <p:txBody>
          <a:bodyPr vert="horz" lIns="0" tIns="0" rIns="0" bIns="0"/>
          <a:lstStyle>
            <a:lvl1pPr>
              <a:buFontTx/>
              <a:buNone/>
              <a:defRPr sz="1400" b="0" i="0" baseline="0">
                <a:solidFill>
                  <a:schemeClr val="bg1"/>
                </a:solidFill>
              </a:defRPr>
            </a:lvl1pPr>
          </a:lstStyle>
          <a:p>
            <a:pPr lvl="0"/>
            <a:r>
              <a:rPr lang="en-US"/>
              <a:t>Presenting office address</a:t>
            </a:r>
          </a:p>
        </p:txBody>
      </p:sp>
    </p:spTree>
    <p:extLst>
      <p:ext uri="{BB962C8B-B14F-4D97-AF65-F5344CB8AC3E}">
        <p14:creationId xmlns:p14="http://schemas.microsoft.com/office/powerpoint/2010/main" val="1554647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2D4E6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2294C68-9181-841F-A4EA-3B3019512415}"/>
              </a:ext>
            </a:extLst>
          </p:cNvPr>
          <p:cNvSpPr/>
          <p:nvPr userDrawn="1"/>
        </p:nvSpPr>
        <p:spPr>
          <a:xfrm>
            <a:off x="0" y="0"/>
            <a:ext cx="2866168" cy="68535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BAD1A5-33BD-4646-C4E6-89460EECD1D3}"/>
              </a:ext>
            </a:extLst>
          </p:cNvPr>
          <p:cNvSpPr>
            <a:spLocks noGrp="1"/>
          </p:cNvSpPr>
          <p:nvPr>
            <p:ph type="ctrTitle"/>
          </p:nvPr>
        </p:nvSpPr>
        <p:spPr>
          <a:xfrm>
            <a:off x="3275200" y="1122362"/>
            <a:ext cx="5459767" cy="2387600"/>
          </a:xfrm>
        </p:spPr>
        <p:txBody>
          <a:bodyPr anchor="b"/>
          <a:lstStyle>
            <a:lvl1pPr algn="ctr">
              <a:defRPr sz="6000" b="1">
                <a:solidFill>
                  <a:schemeClr val="bg1">
                    <a:lumMod val="95000"/>
                  </a:schemeClr>
                </a:solidFill>
                <a:latin typeface="Helvetica LT Std Light" panose="020B0403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2308282-E25F-0CE5-1E64-1B78C954A8CC}"/>
              </a:ext>
            </a:extLst>
          </p:cNvPr>
          <p:cNvSpPr>
            <a:spLocks noGrp="1"/>
          </p:cNvSpPr>
          <p:nvPr>
            <p:ph type="subTitle" idx="1"/>
          </p:nvPr>
        </p:nvSpPr>
        <p:spPr>
          <a:xfrm>
            <a:off x="5237824" y="4816723"/>
            <a:ext cx="3906175" cy="1655762"/>
          </a:xfrm>
        </p:spPr>
        <p:txBody>
          <a:bodyPr>
            <a:normAutofit/>
          </a:bodyPr>
          <a:lstStyle>
            <a:lvl1pPr marL="0" indent="0" algn="l">
              <a:buNone/>
              <a:defRPr sz="1800">
                <a:solidFill>
                  <a:srgbClr val="D7D6CF"/>
                </a:solidFill>
                <a:latin typeface="Helvetica LT Std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62144" y="1220016"/>
            <a:ext cx="2804024" cy="499573"/>
          </a:xfrm>
          <a:prstGeom prst="rect">
            <a:avLst/>
          </a:prstGeom>
        </p:spPr>
      </p:pic>
      <p:cxnSp>
        <p:nvCxnSpPr>
          <p:cNvPr id="17" name="Straight Connector 16">
            <a:extLst>
              <a:ext uri="{FF2B5EF4-FFF2-40B4-BE49-F238E27FC236}">
                <a16:creationId xmlns:a16="http://schemas.microsoft.com/office/drawing/2014/main" id="{2652ACCF-BB82-B6D2-808A-74C077A098C0}"/>
              </a:ext>
            </a:extLst>
          </p:cNvPr>
          <p:cNvCxnSpPr/>
          <p:nvPr userDrawn="1"/>
        </p:nvCxnSpPr>
        <p:spPr>
          <a:xfrm>
            <a:off x="3275200" y="3755253"/>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95B6116-D2DB-89F2-842F-21152457A1CF}"/>
              </a:ext>
            </a:extLst>
          </p:cNvPr>
          <p:cNvCxnSpPr/>
          <p:nvPr userDrawn="1"/>
        </p:nvCxnSpPr>
        <p:spPr>
          <a:xfrm>
            <a:off x="3275200" y="871490"/>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9805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Slide">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C0FD49-DAFC-ED78-5256-0401FE1F7A48}"/>
              </a:ext>
            </a:extLst>
          </p:cNvPr>
          <p:cNvSpPr/>
          <p:nvPr userDrawn="1"/>
        </p:nvSpPr>
        <p:spPr>
          <a:xfrm>
            <a:off x="0" y="-1"/>
            <a:ext cx="9144000" cy="976544"/>
          </a:xfrm>
          <a:prstGeom prst="rect">
            <a:avLst/>
          </a:prstGeom>
          <a:solidFill>
            <a:srgbClr val="2D4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8CF60E-DA7D-66D3-1648-8DE8F760E2C9}"/>
              </a:ext>
            </a:extLst>
          </p:cNvPr>
          <p:cNvSpPr>
            <a:spLocks noGrp="1"/>
          </p:cNvSpPr>
          <p:nvPr>
            <p:ph type="title"/>
          </p:nvPr>
        </p:nvSpPr>
        <p:spPr>
          <a:xfrm>
            <a:off x="628650" y="204465"/>
            <a:ext cx="8515350" cy="611419"/>
          </a:xfrm>
        </p:spPr>
        <p:txBody>
          <a:bodyPr/>
          <a:lstStyle>
            <a:lvl1pPr>
              <a:defRPr b="1">
                <a:solidFill>
                  <a:schemeClr val="bg1"/>
                </a:solidFill>
                <a:latin typeface="Helvetica LT Std Light" panose="020B04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F0B4F2-03E1-6A32-78AB-6DC667818359}"/>
              </a:ext>
            </a:extLst>
          </p:cNvPr>
          <p:cNvSpPr>
            <a:spLocks noGrp="1"/>
          </p:cNvSpPr>
          <p:nvPr>
            <p:ph idx="1"/>
          </p:nvPr>
        </p:nvSpPr>
        <p:spPr>
          <a:xfrm>
            <a:off x="628650" y="1159106"/>
            <a:ext cx="7886700" cy="5017857"/>
          </a:xfrm>
        </p:spPr>
        <p:txBody>
          <a:bodyPr/>
          <a:lstStyle>
            <a:lvl1pPr>
              <a:defRPr>
                <a:latin typeface="Helvetica LT Std Light" panose="020B0403020202020204" pitchFamily="34" charset="0"/>
              </a:defRPr>
            </a:lvl1pPr>
            <a:lvl2pPr>
              <a:defRPr>
                <a:latin typeface="Helvetica LT Std Light" panose="020B0403020202020204" pitchFamily="34" charset="0"/>
              </a:defRPr>
            </a:lvl2pPr>
            <a:lvl3pPr>
              <a:defRPr>
                <a:latin typeface="Helvetica LT Std Light" panose="020B0403020202020204" pitchFamily="34" charset="0"/>
              </a:defRPr>
            </a:lvl3pPr>
            <a:lvl4pPr>
              <a:defRPr>
                <a:latin typeface="Helvetica LT Std Light" panose="020B0403020202020204" pitchFamily="34" charset="0"/>
              </a:defRPr>
            </a:lvl4pPr>
            <a:lvl5pPr>
              <a:defRPr>
                <a:latin typeface="Helvetica LT Std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close up of a logo&#10;&#10;Description automatically generated">
            <a:extLst>
              <a:ext uri="{FF2B5EF4-FFF2-40B4-BE49-F238E27FC236}">
                <a16:creationId xmlns:a16="http://schemas.microsoft.com/office/drawing/2014/main" id="{BAE2BC47-CBDC-446C-2F64-16F09E13ADEF}"/>
              </a:ext>
            </a:extLst>
          </p:cNvPr>
          <p:cNvPicPr>
            <a:picLocks noChangeAspect="1"/>
          </p:cNvPicPr>
          <p:nvPr userDrawn="1"/>
        </p:nvPicPr>
        <p:blipFill>
          <a:blip r:embed="rId2"/>
          <a:stretch>
            <a:fillRect/>
          </a:stretch>
        </p:blipFill>
        <p:spPr>
          <a:xfrm>
            <a:off x="124287" y="6356350"/>
            <a:ext cx="2849732" cy="419798"/>
          </a:xfrm>
          <a:prstGeom prst="rect">
            <a:avLst/>
          </a:prstGeom>
        </p:spPr>
      </p:pic>
      <p:sp>
        <p:nvSpPr>
          <p:cNvPr id="11" name="TextBox 10">
            <a:extLst>
              <a:ext uri="{FF2B5EF4-FFF2-40B4-BE49-F238E27FC236}">
                <a16:creationId xmlns:a16="http://schemas.microsoft.com/office/drawing/2014/main" id="{B1DDEB74-2F00-7A55-3974-D149B8D216C2}"/>
              </a:ext>
            </a:extLst>
          </p:cNvPr>
          <p:cNvSpPr txBox="1"/>
          <p:nvPr userDrawn="1"/>
        </p:nvSpPr>
        <p:spPr>
          <a:xfrm>
            <a:off x="4900474" y="6439291"/>
            <a:ext cx="4039341"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800" dirty="0">
                <a:solidFill>
                  <a:srgbClr val="6C6864"/>
                </a:solidFill>
                <a:latin typeface="Helvetica LT Std Light" panose="020B0403020202020204" pitchFamily="34" charset="0"/>
              </a:rPr>
              <a:t>© Hogan Marren Babbo &amp; Rose, Ltd. All rights reserved  |  </a:t>
            </a:r>
            <a:fld id="{FA07ED1D-0EDD-44D2-94A0-9E4C73635A81}" type="slidenum">
              <a:rPr lang="en-US" sz="800" b="1" smtClean="0">
                <a:solidFill>
                  <a:srgbClr val="437083"/>
                </a:solidFill>
                <a:latin typeface="Helvetica LT Std Light" panose="020B0403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lang="en-US" sz="800" b="1" dirty="0">
              <a:solidFill>
                <a:srgbClr val="437083"/>
              </a:solidFill>
              <a:latin typeface="Helvetica LT Std Light" panose="020B0403020202020204" pitchFamily="34" charset="0"/>
            </a:endParaRPr>
          </a:p>
        </p:txBody>
      </p:sp>
      <p:cxnSp>
        <p:nvCxnSpPr>
          <p:cNvPr id="15" name="Straight Connector 14">
            <a:extLst>
              <a:ext uri="{FF2B5EF4-FFF2-40B4-BE49-F238E27FC236}">
                <a16:creationId xmlns:a16="http://schemas.microsoft.com/office/drawing/2014/main" id="{3118EDCE-310E-2327-EEDF-463CBAC30BAB}"/>
              </a:ext>
            </a:extLst>
          </p:cNvPr>
          <p:cNvCxnSpPr>
            <a:cxnSpLocks/>
          </p:cNvCxnSpPr>
          <p:nvPr userDrawn="1"/>
        </p:nvCxnSpPr>
        <p:spPr>
          <a:xfrm>
            <a:off x="0" y="873880"/>
            <a:ext cx="9144000" cy="0"/>
          </a:xfrm>
          <a:prstGeom prst="line">
            <a:avLst/>
          </a:prstGeom>
          <a:ln>
            <a:solidFill>
              <a:srgbClr val="D7D6C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644051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2D4E6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D5C1BD-A9E3-F469-C657-B1626A4F37CF}"/>
              </a:ext>
            </a:extLst>
          </p:cNvPr>
          <p:cNvSpPr/>
          <p:nvPr userDrawn="1"/>
        </p:nvSpPr>
        <p:spPr>
          <a:xfrm>
            <a:off x="1842116" y="2512379"/>
            <a:ext cx="5459768" cy="13050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2060197" y="2717377"/>
            <a:ext cx="5023606" cy="895020"/>
          </a:xfrm>
          <a:prstGeom prst="rect">
            <a:avLst/>
          </a:prstGeom>
        </p:spPr>
      </p:pic>
    </p:spTree>
    <p:extLst>
      <p:ext uri="{BB962C8B-B14F-4D97-AF65-F5344CB8AC3E}">
        <p14:creationId xmlns:p14="http://schemas.microsoft.com/office/powerpoint/2010/main" val="64130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7" name="Picture 6" descr="HMBR ppt Body Slide w-filter.jpg"/>
          <p:cNvPicPr>
            <a:picLocks noChangeAspect="1"/>
          </p:cNvPicPr>
          <p:nvPr userDrawn="1"/>
        </p:nvPicPr>
        <p:blipFill>
          <a:blip r:embed="rId17"/>
          <a:stretch>
            <a:fillRect/>
          </a:stretch>
        </p:blipFill>
        <p:spPr>
          <a:xfrm>
            <a:off x="0" y="0"/>
            <a:ext cx="9144000" cy="6858000"/>
          </a:xfrm>
          <a:prstGeom prst="rect">
            <a:avLst/>
          </a:prstGeom>
        </p:spPr>
      </p:pic>
      <p:sp>
        <p:nvSpPr>
          <p:cNvPr id="2" name="TextBox 1"/>
          <p:cNvSpPr txBox="1"/>
          <p:nvPr userDrawn="1"/>
        </p:nvSpPr>
        <p:spPr>
          <a:xfrm>
            <a:off x="4627364" y="6375880"/>
            <a:ext cx="4038600" cy="230832"/>
          </a:xfrm>
          <a:prstGeom prst="rect">
            <a:avLst/>
          </a:prstGeom>
          <a:noFill/>
        </p:spPr>
        <p:txBody>
          <a:bodyPr wrap="square" rtlCol="0">
            <a:spAutoFit/>
          </a:bodyPr>
          <a:lstStyle/>
          <a:p>
            <a:pPr algn="r"/>
            <a:r>
              <a:rPr lang="en-US" sz="900" dirty="0">
                <a:solidFill>
                  <a:schemeClr val="bg2"/>
                </a:solidFill>
              </a:rPr>
              <a:t>© Hogan Marren Babbo &amp; Rose, Ltd. All rights reserved  |</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84" r:id="rId2"/>
    <p:sldLayoutId id="2147483683" r:id="rId3"/>
    <p:sldLayoutId id="2147483685" r:id="rId4"/>
    <p:sldLayoutId id="2147483686" r:id="rId5"/>
    <p:sldLayoutId id="2147483687" r:id="rId6"/>
    <p:sldLayoutId id="2147483680" r:id="rId7"/>
    <p:sldLayoutId id="2147483688" r:id="rId8"/>
    <p:sldLayoutId id="2147483669" r:id="rId9"/>
    <p:sldLayoutId id="2147483671" r:id="rId10"/>
    <p:sldLayoutId id="2147483672" r:id="rId11"/>
    <p:sldLayoutId id="2147483674" r:id="rId12"/>
    <p:sldLayoutId id="2147483678" r:id="rId13"/>
    <p:sldLayoutId id="2147483679" r:id="rId14"/>
    <p:sldLayoutId id="2147483682" r:id="rId15"/>
  </p:sldLayoutIdLst>
  <p:hf hdr="0" ftr="0" dt="0"/>
  <p:txStyles>
    <p:titleStyle>
      <a:lvl1pPr algn="l" defTabSz="457200" rtl="0" eaLnBrk="1" latinLnBrk="0" hangingPunct="1">
        <a:spcBef>
          <a:spcPct val="0"/>
        </a:spcBef>
        <a:buNone/>
        <a:defRPr sz="2000" b="1"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D4E6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0E91E6-4C41-B7BC-CFAE-F0B7363EC9D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278E38-7832-0EEA-3004-835CF5B2470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A8335-C327-D9E5-E28B-67FD61CDFEA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4CAEE2-2D7A-4A9C-8067-162B2CBFA7A2}" type="datetimeFigureOut">
              <a:rPr lang="en-US" smtClean="0"/>
              <a:t>10/1/26</a:t>
            </a:fld>
            <a:endParaRPr lang="en-US" dirty="0"/>
          </a:p>
        </p:txBody>
      </p:sp>
      <p:sp>
        <p:nvSpPr>
          <p:cNvPr id="5" name="Footer Placeholder 4">
            <a:extLst>
              <a:ext uri="{FF2B5EF4-FFF2-40B4-BE49-F238E27FC236}">
                <a16:creationId xmlns:a16="http://schemas.microsoft.com/office/drawing/2014/main" id="{A4F2C088-15F1-DF80-5009-924F7AA359C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1418515-E50D-6ED1-D155-964AF8D8CA1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07ED1D-0EDD-44D2-94A0-9E4C73635A81}" type="slidenum">
              <a:rPr lang="en-US" smtClean="0"/>
              <a:t>‹#›</a:t>
            </a:fld>
            <a:endParaRPr lang="en-US" dirty="0"/>
          </a:p>
        </p:txBody>
      </p:sp>
    </p:spTree>
    <p:extLst>
      <p:ext uri="{BB962C8B-B14F-4D97-AF65-F5344CB8AC3E}">
        <p14:creationId xmlns:p14="http://schemas.microsoft.com/office/powerpoint/2010/main" val="327179524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9624D-6EE5-9868-A812-01BDA11D48D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33623A-F061-C366-178A-9FA6A77BEAB2}"/>
              </a:ext>
            </a:extLst>
          </p:cNvPr>
          <p:cNvSpPr>
            <a:spLocks noGrp="1"/>
          </p:cNvSpPr>
          <p:nvPr>
            <p:ph type="title"/>
          </p:nvPr>
        </p:nvSpPr>
        <p:spPr>
          <a:xfrm>
            <a:off x="327850" y="204465"/>
            <a:ext cx="8515350" cy="611419"/>
          </a:xfrm>
        </p:spPr>
        <p:txBody>
          <a:bodyPr>
            <a:normAutofit/>
          </a:bodyPr>
          <a:lstStyle/>
          <a:p>
            <a:r>
              <a:rPr lang="en-US" sz="3600" dirty="0"/>
              <a:t>Appeals</a:t>
            </a:r>
          </a:p>
        </p:txBody>
      </p:sp>
      <p:pic>
        <p:nvPicPr>
          <p:cNvPr id="6" name="Content Placeholder 5" descr="a group of chairs around a table in an office">
            <a:extLst>
              <a:ext uri="{FF2B5EF4-FFF2-40B4-BE49-F238E27FC236}">
                <a16:creationId xmlns:a16="http://schemas.microsoft.com/office/drawing/2014/main" id="{3BDECDF9-E91F-2184-A357-46ABA7B85768}"/>
              </a:ext>
            </a:extLst>
          </p:cNvPr>
          <p:cNvPicPr>
            <a:picLocks noGrp="1" noChangeAspect="1"/>
          </p:cNvPicPr>
          <p:nvPr>
            <p:ph idx="1"/>
          </p:nvPr>
        </p:nvPicPr>
        <p:blipFill>
          <a:blip r:embed="rId3"/>
          <a:srcRect/>
          <a:stretch/>
        </p:blipFill>
        <p:spPr>
          <a:xfrm>
            <a:off x="628650" y="1275347"/>
            <a:ext cx="7886700" cy="4872789"/>
          </a:xfrm>
        </p:spPr>
      </p:pic>
    </p:spTree>
    <p:extLst>
      <p:ext uri="{BB962C8B-B14F-4D97-AF65-F5344CB8AC3E}">
        <p14:creationId xmlns:p14="http://schemas.microsoft.com/office/powerpoint/2010/main" val="1053735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B59D1-07E7-CE25-ACC6-8F076A2503D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39BB62-8E7E-ECBD-104F-C58634E68E60}"/>
              </a:ext>
            </a:extLst>
          </p:cNvPr>
          <p:cNvSpPr>
            <a:spLocks noGrp="1"/>
          </p:cNvSpPr>
          <p:nvPr>
            <p:ph type="title"/>
          </p:nvPr>
        </p:nvSpPr>
        <p:spPr>
          <a:xfrm>
            <a:off x="390525" y="204465"/>
            <a:ext cx="8753475" cy="611419"/>
          </a:xfrm>
        </p:spPr>
        <p:txBody>
          <a:bodyPr anchor="ctr">
            <a:normAutofit/>
          </a:bodyPr>
          <a:lstStyle/>
          <a:p>
            <a:r>
              <a:rPr lang="en-US" sz="3700" dirty="0"/>
              <a:t>Appeals</a:t>
            </a:r>
          </a:p>
        </p:txBody>
      </p:sp>
      <p:sp>
        <p:nvSpPr>
          <p:cNvPr id="10" name="Text Placeholder 5">
            <a:extLst>
              <a:ext uri="{FF2B5EF4-FFF2-40B4-BE49-F238E27FC236}">
                <a16:creationId xmlns:a16="http://schemas.microsoft.com/office/drawing/2014/main" id="{CC893FD3-B0DE-6182-BD3A-ECD888AB14D9}"/>
              </a:ext>
            </a:extLst>
          </p:cNvPr>
          <p:cNvSpPr>
            <a:spLocks noGrp="1"/>
          </p:cNvSpPr>
          <p:nvPr>
            <p:ph idx="1"/>
          </p:nvPr>
        </p:nvSpPr>
        <p:spPr>
          <a:xfrm>
            <a:off x="4667250" y="1159106"/>
            <a:ext cx="3848100" cy="5017857"/>
          </a:xfrm>
        </p:spPr>
        <p:txBody>
          <a:bodyPr vert="horz" lIns="0" tIns="0" rIns="0" bIns="0">
            <a:normAutofit/>
          </a:bodyPr>
          <a:lstStyle/>
          <a:p>
            <a:pPr>
              <a:buClr>
                <a:schemeClr val="accent1">
                  <a:lumMod val="75000"/>
                </a:schemeClr>
              </a:buClr>
              <a:buFont typeface="Wingdings" panose="05000000000000000000" pitchFamily="2" charset="2"/>
              <a:buChar char="§"/>
            </a:pPr>
            <a:r>
              <a:rPr lang="en-US" dirty="0">
                <a:solidFill>
                  <a:srgbClr val="2D4E69"/>
                </a:solidFill>
              </a:rPr>
              <a:t>The Players:</a:t>
            </a:r>
          </a:p>
          <a:p>
            <a:pPr lvl="1">
              <a:buClr>
                <a:schemeClr val="accent1">
                  <a:lumMod val="75000"/>
                </a:schemeClr>
              </a:buClr>
              <a:buFont typeface="Wingdings" panose="05000000000000000000" pitchFamily="2" charset="2"/>
              <a:buChar char="§"/>
            </a:pPr>
            <a:r>
              <a:rPr lang="en-US" sz="2800" dirty="0">
                <a:solidFill>
                  <a:srgbClr val="2D4E69"/>
                </a:solidFill>
              </a:rPr>
              <a:t>Appeals Decisionmaker – not the same person as the Hearing Officer, Investigator(s), or Title IX Coordinator</a:t>
            </a:r>
          </a:p>
          <a:p>
            <a:pPr lvl="1">
              <a:buClr>
                <a:schemeClr val="accent1">
                  <a:lumMod val="75000"/>
                </a:schemeClr>
              </a:buClr>
              <a:buFont typeface="Wingdings" panose="05000000000000000000" pitchFamily="2" charset="2"/>
              <a:buChar char="§"/>
            </a:pPr>
            <a:r>
              <a:rPr lang="en-US" sz="2800" dirty="0">
                <a:solidFill>
                  <a:srgbClr val="2D4E69"/>
                </a:solidFill>
              </a:rPr>
              <a:t>Parties</a:t>
            </a:r>
          </a:p>
        </p:txBody>
      </p:sp>
      <p:pic>
        <p:nvPicPr>
          <p:cNvPr id="2" name="Picture 2" descr="a pen on a notebook">
            <a:extLst>
              <a:ext uri="{FF2B5EF4-FFF2-40B4-BE49-F238E27FC236}">
                <a16:creationId xmlns:a16="http://schemas.microsoft.com/office/drawing/2014/main" id="{2B9DE21A-F4DB-B38B-AF06-223D25909C52}"/>
              </a:ext>
            </a:extLst>
          </p:cNvPr>
          <p:cNvPicPr>
            <a:picLocks noChangeAspect="1" noChangeArrowheads="1"/>
          </p:cNvPicPr>
          <p:nvPr/>
        </p:nvPicPr>
        <p:blipFill>
          <a:blip r:embed="rId3"/>
          <a:srcRect t="677" b="677"/>
          <a:stretch/>
        </p:blipFill>
        <p:spPr bwMode="auto">
          <a:xfrm>
            <a:off x="628650" y="1159106"/>
            <a:ext cx="3848100" cy="5017857"/>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7440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FFC23-E1EB-E3ED-E30B-D6AFBBCA18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CC20D78-D57B-B0EB-F693-CFB760AF06AB}"/>
              </a:ext>
            </a:extLst>
          </p:cNvPr>
          <p:cNvSpPr>
            <a:spLocks noGrp="1"/>
          </p:cNvSpPr>
          <p:nvPr>
            <p:ph type="title"/>
          </p:nvPr>
        </p:nvSpPr>
        <p:spPr>
          <a:xfrm>
            <a:off x="628650" y="204465"/>
            <a:ext cx="8515350" cy="611419"/>
          </a:xfrm>
        </p:spPr>
        <p:txBody>
          <a:bodyPr anchor="ctr">
            <a:normAutofit/>
          </a:bodyPr>
          <a:lstStyle/>
          <a:p>
            <a:r>
              <a:rPr lang="en-US" sz="3700" dirty="0"/>
              <a:t>Appeals</a:t>
            </a:r>
          </a:p>
        </p:txBody>
      </p:sp>
      <p:sp>
        <p:nvSpPr>
          <p:cNvPr id="4" name="Content Placeholder 3">
            <a:extLst>
              <a:ext uri="{FF2B5EF4-FFF2-40B4-BE49-F238E27FC236}">
                <a16:creationId xmlns:a16="http://schemas.microsoft.com/office/drawing/2014/main" id="{A1613D9C-0683-2F02-D581-979AB1225CD0}"/>
              </a:ext>
            </a:extLst>
          </p:cNvPr>
          <p:cNvSpPr>
            <a:spLocks noGrp="1"/>
          </p:cNvSpPr>
          <p:nvPr>
            <p:ph idx="1"/>
          </p:nvPr>
        </p:nvSpPr>
        <p:spPr>
          <a:xfrm>
            <a:off x="628650" y="1159106"/>
            <a:ext cx="3848100" cy="5017857"/>
          </a:xfrm>
        </p:spPr>
        <p:txBody>
          <a:bodyPr>
            <a:normAutofit/>
          </a:bodyPr>
          <a:lstStyle/>
          <a:p>
            <a:r>
              <a:rPr lang="en-US" sz="2400" dirty="0">
                <a:solidFill>
                  <a:srgbClr val="2D4E69"/>
                </a:solidFill>
              </a:rPr>
              <a:t>The Complainant and/or the Respondent may appeal:</a:t>
            </a:r>
          </a:p>
          <a:p>
            <a:pPr lvl="1"/>
            <a:r>
              <a:rPr lang="en-US" dirty="0">
                <a:solidFill>
                  <a:srgbClr val="2D4E69"/>
                </a:solidFill>
              </a:rPr>
              <a:t>The dismissal of any formal complaint or allegations therein</a:t>
            </a:r>
          </a:p>
          <a:p>
            <a:pPr lvl="1"/>
            <a:r>
              <a:rPr lang="en-US" dirty="0">
                <a:solidFill>
                  <a:srgbClr val="2D4E69"/>
                </a:solidFill>
              </a:rPr>
              <a:t>A determination regarding responsibility and/or the associated sanctions, if applicable</a:t>
            </a:r>
          </a:p>
        </p:txBody>
      </p:sp>
      <p:pic>
        <p:nvPicPr>
          <p:cNvPr id="2" name="Picture 2" descr="colored pencil lined up on top of white surface">
            <a:extLst>
              <a:ext uri="{FF2B5EF4-FFF2-40B4-BE49-F238E27FC236}">
                <a16:creationId xmlns:a16="http://schemas.microsoft.com/office/drawing/2014/main" id="{CD682D6B-877C-B0FA-A013-63EE9CA67C1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24850" r="17633" b="-1"/>
          <a:stretch>
            <a:fillRect/>
          </a:stretch>
        </p:blipFill>
        <p:spPr bwMode="auto">
          <a:xfrm>
            <a:off x="4667250" y="1159106"/>
            <a:ext cx="3848100" cy="5017857"/>
          </a:xfrm>
          <a:prstGeom prst="rect">
            <a:avLst/>
          </a:prstGeom>
          <a:solidFill>
            <a:srgbClr val="FFFFFF"/>
          </a:solidFill>
        </p:spPr>
      </p:pic>
    </p:spTree>
    <p:extLst>
      <p:ext uri="{BB962C8B-B14F-4D97-AF65-F5344CB8AC3E}">
        <p14:creationId xmlns:p14="http://schemas.microsoft.com/office/powerpoint/2010/main" val="4072880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38EA3-820E-8788-47B9-AD0107A4169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38D9A9A-7936-5A92-5413-36C9BF564905}"/>
              </a:ext>
            </a:extLst>
          </p:cNvPr>
          <p:cNvSpPr>
            <a:spLocks noGrp="1"/>
          </p:cNvSpPr>
          <p:nvPr>
            <p:ph type="title"/>
          </p:nvPr>
        </p:nvSpPr>
        <p:spPr>
          <a:xfrm>
            <a:off x="327850" y="204465"/>
            <a:ext cx="8515350" cy="611419"/>
          </a:xfrm>
        </p:spPr>
        <p:txBody>
          <a:bodyPr>
            <a:noAutofit/>
          </a:bodyPr>
          <a:lstStyle/>
          <a:p>
            <a:r>
              <a:rPr lang="en-US" sz="4000" dirty="0"/>
              <a:t>Appeal Requirements</a:t>
            </a:r>
          </a:p>
        </p:txBody>
      </p:sp>
      <p:sp>
        <p:nvSpPr>
          <p:cNvPr id="4" name="Content Placeholder 3">
            <a:extLst>
              <a:ext uri="{FF2B5EF4-FFF2-40B4-BE49-F238E27FC236}">
                <a16:creationId xmlns:a16="http://schemas.microsoft.com/office/drawing/2014/main" id="{D4644B85-4EC9-5140-DAC2-5EFF002FAD7B}"/>
              </a:ext>
            </a:extLst>
          </p:cNvPr>
          <p:cNvSpPr>
            <a:spLocks noGrp="1"/>
          </p:cNvSpPr>
          <p:nvPr>
            <p:ph idx="1"/>
          </p:nvPr>
        </p:nvSpPr>
        <p:spPr/>
        <p:txBody>
          <a:bodyPr>
            <a:normAutofit/>
          </a:bodyPr>
          <a:lstStyle/>
          <a:p>
            <a:r>
              <a:rPr lang="en-US" dirty="0">
                <a:solidFill>
                  <a:srgbClr val="2D4E69"/>
                </a:solidFill>
              </a:rPr>
              <a:t>Information about appeal rights and procedures must be included in the dismissal letter and/or the written determination.</a:t>
            </a:r>
          </a:p>
          <a:p>
            <a:r>
              <a:rPr lang="en-US" dirty="0">
                <a:solidFill>
                  <a:srgbClr val="2D4E69"/>
                </a:solidFill>
              </a:rPr>
              <a:t>After an appeal is filed by one party, the other party is notified in writing that an appeal has been filed.</a:t>
            </a:r>
          </a:p>
        </p:txBody>
      </p:sp>
    </p:spTree>
    <p:extLst>
      <p:ext uri="{BB962C8B-B14F-4D97-AF65-F5344CB8AC3E}">
        <p14:creationId xmlns:p14="http://schemas.microsoft.com/office/powerpoint/2010/main" val="3844324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E52BE-4B91-0C8B-38DB-9892A3E0565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7629AB-53D3-CF33-FB0B-BAD9D6C7B17E}"/>
              </a:ext>
            </a:extLst>
          </p:cNvPr>
          <p:cNvSpPr>
            <a:spLocks noGrp="1"/>
          </p:cNvSpPr>
          <p:nvPr>
            <p:ph type="title"/>
          </p:nvPr>
        </p:nvSpPr>
        <p:spPr>
          <a:xfrm>
            <a:off x="327850" y="204465"/>
            <a:ext cx="8515350" cy="611419"/>
          </a:xfrm>
        </p:spPr>
        <p:txBody>
          <a:bodyPr>
            <a:noAutofit/>
          </a:bodyPr>
          <a:lstStyle/>
          <a:p>
            <a:r>
              <a:rPr lang="en-US" sz="4000" dirty="0"/>
              <a:t>Information to be Considered</a:t>
            </a:r>
          </a:p>
        </p:txBody>
      </p:sp>
      <p:sp>
        <p:nvSpPr>
          <p:cNvPr id="4" name="Content Placeholder 3">
            <a:extLst>
              <a:ext uri="{FF2B5EF4-FFF2-40B4-BE49-F238E27FC236}">
                <a16:creationId xmlns:a16="http://schemas.microsoft.com/office/drawing/2014/main" id="{4B7FDE82-A92A-8230-EC8F-C04F8AFF6075}"/>
              </a:ext>
            </a:extLst>
          </p:cNvPr>
          <p:cNvSpPr>
            <a:spLocks noGrp="1"/>
          </p:cNvSpPr>
          <p:nvPr>
            <p:ph idx="1"/>
          </p:nvPr>
        </p:nvSpPr>
        <p:spPr/>
        <p:txBody>
          <a:bodyPr>
            <a:normAutofit/>
          </a:bodyPr>
          <a:lstStyle/>
          <a:p>
            <a:r>
              <a:rPr lang="en-US" dirty="0">
                <a:solidFill>
                  <a:srgbClr val="2D4E69"/>
                </a:solidFill>
              </a:rPr>
              <a:t>The Appellate Decisionmaker maker will consider: </a:t>
            </a:r>
          </a:p>
          <a:p>
            <a:pPr lvl="1"/>
            <a:r>
              <a:rPr lang="en-US" dirty="0">
                <a:solidFill>
                  <a:srgbClr val="2D4E69"/>
                </a:solidFill>
              </a:rPr>
              <a:t>The written determination issued by the Hearing Officer </a:t>
            </a:r>
          </a:p>
          <a:p>
            <a:pPr lvl="1"/>
            <a:r>
              <a:rPr lang="en-US" dirty="0">
                <a:solidFill>
                  <a:srgbClr val="2D4E69"/>
                </a:solidFill>
              </a:rPr>
              <a:t>The written request for an appeal </a:t>
            </a:r>
          </a:p>
          <a:p>
            <a:pPr lvl="1"/>
            <a:r>
              <a:rPr lang="en-US" dirty="0">
                <a:solidFill>
                  <a:srgbClr val="2D4E69"/>
                </a:solidFill>
              </a:rPr>
              <a:t>The written responses submitted by each of the parties to support their positions</a:t>
            </a:r>
          </a:p>
        </p:txBody>
      </p:sp>
    </p:spTree>
    <p:extLst>
      <p:ext uri="{BB962C8B-B14F-4D97-AF65-F5344CB8AC3E}">
        <p14:creationId xmlns:p14="http://schemas.microsoft.com/office/powerpoint/2010/main" val="3361321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A6CDA-C419-4ECE-F3CE-83799281046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4640CB-F9F5-2A20-61C6-4796E257C94F}"/>
              </a:ext>
            </a:extLst>
          </p:cNvPr>
          <p:cNvSpPr>
            <a:spLocks noGrp="1"/>
          </p:cNvSpPr>
          <p:nvPr>
            <p:ph type="title"/>
          </p:nvPr>
        </p:nvSpPr>
        <p:spPr>
          <a:xfrm>
            <a:off x="327850" y="204465"/>
            <a:ext cx="8515350" cy="611419"/>
          </a:xfrm>
        </p:spPr>
        <p:txBody>
          <a:bodyPr>
            <a:noAutofit/>
          </a:bodyPr>
          <a:lstStyle/>
          <a:p>
            <a:r>
              <a:rPr lang="en-US" sz="4000" dirty="0"/>
              <a:t>Permissible Grounds for Appeal</a:t>
            </a:r>
          </a:p>
        </p:txBody>
      </p:sp>
      <p:graphicFrame>
        <p:nvGraphicFramePr>
          <p:cNvPr id="6" name="Diagram 5">
            <a:extLst>
              <a:ext uri="{FF2B5EF4-FFF2-40B4-BE49-F238E27FC236}">
                <a16:creationId xmlns:a16="http://schemas.microsoft.com/office/drawing/2014/main" id="{1AB7E6A1-EDF4-19FD-869D-2133C19EA34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33380293"/>
              </p:ext>
            </p:extLst>
          </p:nvPr>
        </p:nvGraphicFramePr>
        <p:xfrm>
          <a:off x="1524000" y="16256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9758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37E22-17DC-0F07-6744-34D6B9F1C37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4C29DC-C526-1A70-1B31-667558A38778}"/>
              </a:ext>
            </a:extLst>
          </p:cNvPr>
          <p:cNvSpPr>
            <a:spLocks noGrp="1"/>
          </p:cNvSpPr>
          <p:nvPr>
            <p:ph type="title"/>
          </p:nvPr>
        </p:nvSpPr>
        <p:spPr>
          <a:xfrm>
            <a:off x="327850" y="204465"/>
            <a:ext cx="8515350" cy="611419"/>
          </a:xfrm>
        </p:spPr>
        <p:txBody>
          <a:bodyPr>
            <a:noAutofit/>
          </a:bodyPr>
          <a:lstStyle/>
          <a:p>
            <a:r>
              <a:rPr lang="en-US" sz="4000" dirty="0"/>
              <a:t>Example – Appeal of a Dismissal</a:t>
            </a:r>
          </a:p>
        </p:txBody>
      </p:sp>
      <p:sp>
        <p:nvSpPr>
          <p:cNvPr id="4" name="Content Placeholder 3">
            <a:extLst>
              <a:ext uri="{FF2B5EF4-FFF2-40B4-BE49-F238E27FC236}">
                <a16:creationId xmlns:a16="http://schemas.microsoft.com/office/drawing/2014/main" id="{0B008960-75AA-1502-3E43-3EF370F63043}"/>
              </a:ext>
            </a:extLst>
          </p:cNvPr>
          <p:cNvSpPr>
            <a:spLocks noGrp="1"/>
          </p:cNvSpPr>
          <p:nvPr>
            <p:ph idx="1"/>
          </p:nvPr>
        </p:nvSpPr>
        <p:spPr/>
        <p:txBody>
          <a:bodyPr>
            <a:normAutofit/>
          </a:bodyPr>
          <a:lstStyle/>
          <a:p>
            <a:r>
              <a:rPr lang="en-US" dirty="0">
                <a:solidFill>
                  <a:srgbClr val="2D4E69"/>
                </a:solidFill>
              </a:rPr>
              <a:t>Complainant appeals a dismissal by asserting that: </a:t>
            </a:r>
          </a:p>
          <a:p>
            <a:pPr lvl="1"/>
            <a:r>
              <a:rPr lang="en-US" dirty="0">
                <a:solidFill>
                  <a:srgbClr val="2D4E69"/>
                </a:solidFill>
              </a:rPr>
              <a:t>Newly discovered evidence demonstrates that the misconduct in fact does meet the definition of sexual harassment under the Title IX regulations </a:t>
            </a:r>
          </a:p>
          <a:p>
            <a:pPr lvl="1"/>
            <a:r>
              <a:rPr lang="en-US" dirty="0">
                <a:solidFill>
                  <a:srgbClr val="2D4E69"/>
                </a:solidFill>
              </a:rPr>
              <a:t>There was procedural irregularity because the alleged conduct in fact does meet the definition of sexual harassment and thus mandatory dismissal was inappropriate</a:t>
            </a:r>
          </a:p>
        </p:txBody>
      </p:sp>
    </p:spTree>
    <p:extLst>
      <p:ext uri="{BB962C8B-B14F-4D97-AF65-F5344CB8AC3E}">
        <p14:creationId xmlns:p14="http://schemas.microsoft.com/office/powerpoint/2010/main" val="3022695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6FDA4-27BF-3B83-BB96-2315B92E7F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F731AD0-C5B1-A9CB-1609-990E7DDCDC42}"/>
              </a:ext>
            </a:extLst>
          </p:cNvPr>
          <p:cNvSpPr>
            <a:spLocks noGrp="1"/>
          </p:cNvSpPr>
          <p:nvPr>
            <p:ph type="title"/>
          </p:nvPr>
        </p:nvSpPr>
        <p:spPr>
          <a:xfrm>
            <a:off x="628650" y="204465"/>
            <a:ext cx="8515350" cy="611419"/>
          </a:xfrm>
        </p:spPr>
        <p:txBody>
          <a:bodyPr anchor="ctr">
            <a:normAutofit/>
          </a:bodyPr>
          <a:lstStyle/>
          <a:p>
            <a:r>
              <a:rPr lang="en-US" sz="3700" dirty="0"/>
              <a:t>Procedural Irregularity</a:t>
            </a:r>
          </a:p>
        </p:txBody>
      </p:sp>
      <p:sp>
        <p:nvSpPr>
          <p:cNvPr id="4" name="Content Placeholder 3">
            <a:extLst>
              <a:ext uri="{FF2B5EF4-FFF2-40B4-BE49-F238E27FC236}">
                <a16:creationId xmlns:a16="http://schemas.microsoft.com/office/drawing/2014/main" id="{93B8C8C2-7F33-D976-CFFA-0DDFB195047B}"/>
              </a:ext>
            </a:extLst>
          </p:cNvPr>
          <p:cNvSpPr>
            <a:spLocks noGrp="1"/>
          </p:cNvSpPr>
          <p:nvPr>
            <p:ph idx="1"/>
          </p:nvPr>
        </p:nvSpPr>
        <p:spPr>
          <a:xfrm>
            <a:off x="628650" y="1159106"/>
            <a:ext cx="3848100" cy="5017857"/>
          </a:xfrm>
        </p:spPr>
        <p:txBody>
          <a:bodyPr>
            <a:normAutofit/>
          </a:bodyPr>
          <a:lstStyle/>
          <a:p>
            <a:r>
              <a:rPr lang="en-US" dirty="0">
                <a:solidFill>
                  <a:srgbClr val="2D4E69"/>
                </a:solidFill>
              </a:rPr>
              <a:t>Examples: </a:t>
            </a:r>
          </a:p>
          <a:p>
            <a:pPr lvl="1"/>
            <a:r>
              <a:rPr lang="en-US" sz="2800" dirty="0">
                <a:solidFill>
                  <a:srgbClr val="2D4E69"/>
                </a:solidFill>
              </a:rPr>
              <a:t>Institution's failure to evaluate all relevant evidence</a:t>
            </a:r>
          </a:p>
          <a:p>
            <a:pPr lvl="1"/>
            <a:r>
              <a:rPr lang="en-US" sz="2800" dirty="0">
                <a:solidFill>
                  <a:srgbClr val="2D4E69"/>
                </a:solidFill>
              </a:rPr>
              <a:t>Erroneous relevancy determinations by Hearing Officer </a:t>
            </a:r>
          </a:p>
          <a:p>
            <a:r>
              <a:rPr lang="en-US" dirty="0">
                <a:solidFill>
                  <a:srgbClr val="2D4E69"/>
                </a:solidFill>
              </a:rPr>
              <a:t>Must affect the outcome of the matter </a:t>
            </a:r>
          </a:p>
        </p:txBody>
      </p:sp>
      <p:pic>
        <p:nvPicPr>
          <p:cNvPr id="2" name="Picture 2" descr="pile of books">
            <a:extLst>
              <a:ext uri="{FF2B5EF4-FFF2-40B4-BE49-F238E27FC236}">
                <a16:creationId xmlns:a16="http://schemas.microsoft.com/office/drawing/2014/main" id="{34E0F112-A5B1-3A8E-4B2B-BE965CDABD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10782" r="3" b="2506"/>
          <a:stretch>
            <a:fillRect/>
          </a:stretch>
        </p:blipFill>
        <p:spPr bwMode="auto">
          <a:xfrm>
            <a:off x="4667250" y="1159106"/>
            <a:ext cx="3848100" cy="5017857"/>
          </a:xfrm>
          <a:prstGeom prst="rect">
            <a:avLst/>
          </a:prstGeom>
          <a:solidFill>
            <a:srgbClr val="FFFFFF"/>
          </a:solidFill>
        </p:spPr>
      </p:pic>
    </p:spTree>
    <p:extLst>
      <p:ext uri="{BB962C8B-B14F-4D97-AF65-F5344CB8AC3E}">
        <p14:creationId xmlns:p14="http://schemas.microsoft.com/office/powerpoint/2010/main" val="3413597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035B3-61BB-3C50-BC53-7F4460F8F3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07727C-5128-AE97-FC52-0175533CD8E6}"/>
              </a:ext>
            </a:extLst>
          </p:cNvPr>
          <p:cNvSpPr>
            <a:spLocks noGrp="1"/>
          </p:cNvSpPr>
          <p:nvPr>
            <p:ph type="title"/>
          </p:nvPr>
        </p:nvSpPr>
        <p:spPr>
          <a:xfrm>
            <a:off x="628650" y="204465"/>
            <a:ext cx="8515350" cy="611419"/>
          </a:xfrm>
        </p:spPr>
        <p:txBody>
          <a:bodyPr anchor="ctr">
            <a:normAutofit/>
          </a:bodyPr>
          <a:lstStyle/>
          <a:p>
            <a:r>
              <a:rPr lang="en-US" sz="3700" dirty="0"/>
              <a:t>New Evidence</a:t>
            </a:r>
          </a:p>
        </p:txBody>
      </p:sp>
      <p:sp>
        <p:nvSpPr>
          <p:cNvPr id="4" name="Content Placeholder 3">
            <a:extLst>
              <a:ext uri="{FF2B5EF4-FFF2-40B4-BE49-F238E27FC236}">
                <a16:creationId xmlns:a16="http://schemas.microsoft.com/office/drawing/2014/main" id="{61E95F9A-9D49-83DB-4CC6-BACE90B6915F}"/>
              </a:ext>
            </a:extLst>
          </p:cNvPr>
          <p:cNvSpPr>
            <a:spLocks noGrp="1"/>
          </p:cNvSpPr>
          <p:nvPr>
            <p:ph idx="1"/>
          </p:nvPr>
        </p:nvSpPr>
        <p:spPr>
          <a:xfrm>
            <a:off x="4667250" y="1159106"/>
            <a:ext cx="3848100" cy="5017857"/>
          </a:xfrm>
        </p:spPr>
        <p:txBody>
          <a:bodyPr>
            <a:normAutofit/>
          </a:bodyPr>
          <a:lstStyle/>
          <a:p>
            <a:pPr marL="514350" indent="-514350">
              <a:buFont typeface="+mj-lt"/>
              <a:buAutoNum type="arabicPeriod"/>
            </a:pPr>
            <a:r>
              <a:rPr lang="en-US" dirty="0">
                <a:solidFill>
                  <a:srgbClr val="2D4E69"/>
                </a:solidFill>
              </a:rPr>
              <a:t>The “new” evidence was not reasonably available at the time of the determination; and </a:t>
            </a:r>
          </a:p>
          <a:p>
            <a:pPr marL="514350" indent="-514350">
              <a:buFont typeface="+mj-lt"/>
              <a:buAutoNum type="arabicPeriod"/>
            </a:pPr>
            <a:r>
              <a:rPr lang="en-US" dirty="0">
                <a:solidFill>
                  <a:srgbClr val="2D4E69"/>
                </a:solidFill>
              </a:rPr>
              <a:t>Must affect the outcome of the matter </a:t>
            </a:r>
          </a:p>
        </p:txBody>
      </p:sp>
      <p:pic>
        <p:nvPicPr>
          <p:cNvPr id="5" name="Picture 4" descr="City lights focused in magnifying glass">
            <a:extLst>
              <a:ext uri="{FF2B5EF4-FFF2-40B4-BE49-F238E27FC236}">
                <a16:creationId xmlns:a16="http://schemas.microsoft.com/office/drawing/2014/main" id="{A289F5B4-BC82-2740-822C-F2560D63E712}"/>
              </a:ext>
            </a:extLst>
          </p:cNvPr>
          <p:cNvPicPr>
            <a:picLocks noChangeAspect="1"/>
          </p:cNvPicPr>
          <p:nvPr/>
        </p:nvPicPr>
        <p:blipFill>
          <a:blip r:embed="rId3"/>
          <a:srcRect l="24929" r="23880" b="-3"/>
          <a:stretch>
            <a:fillRect/>
          </a:stretch>
        </p:blipFill>
        <p:spPr>
          <a:xfrm>
            <a:off x="628650" y="1159106"/>
            <a:ext cx="3848100" cy="5017857"/>
          </a:xfrm>
          <a:prstGeom prst="rect">
            <a:avLst/>
          </a:prstGeom>
          <a:noFill/>
        </p:spPr>
      </p:pic>
    </p:spTree>
    <p:extLst>
      <p:ext uri="{BB962C8B-B14F-4D97-AF65-F5344CB8AC3E}">
        <p14:creationId xmlns:p14="http://schemas.microsoft.com/office/powerpoint/2010/main" val="2439799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97677-8409-489A-3824-B8D9C481D80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A45F368-B74D-094C-5FED-CE2562E64CCA}"/>
              </a:ext>
            </a:extLst>
          </p:cNvPr>
          <p:cNvSpPr>
            <a:spLocks noGrp="1"/>
          </p:cNvSpPr>
          <p:nvPr>
            <p:ph type="title"/>
          </p:nvPr>
        </p:nvSpPr>
        <p:spPr>
          <a:xfrm>
            <a:off x="327850" y="204465"/>
            <a:ext cx="8515350" cy="611419"/>
          </a:xfrm>
        </p:spPr>
        <p:txBody>
          <a:bodyPr>
            <a:noAutofit/>
          </a:bodyPr>
          <a:lstStyle/>
          <a:p>
            <a:r>
              <a:rPr lang="en-US" sz="4000" dirty="0"/>
              <a:t>Bias or Conflict of Interest</a:t>
            </a:r>
          </a:p>
        </p:txBody>
      </p:sp>
      <p:sp>
        <p:nvSpPr>
          <p:cNvPr id="4" name="Content Placeholder 3">
            <a:extLst>
              <a:ext uri="{FF2B5EF4-FFF2-40B4-BE49-F238E27FC236}">
                <a16:creationId xmlns:a16="http://schemas.microsoft.com/office/drawing/2014/main" id="{2E9602AD-FEE6-1E24-452C-838DE8411B6C}"/>
              </a:ext>
            </a:extLst>
          </p:cNvPr>
          <p:cNvSpPr>
            <a:spLocks noGrp="1"/>
          </p:cNvSpPr>
          <p:nvPr>
            <p:ph idx="1"/>
          </p:nvPr>
        </p:nvSpPr>
        <p:spPr/>
        <p:txBody>
          <a:bodyPr>
            <a:normAutofit/>
          </a:bodyPr>
          <a:lstStyle/>
          <a:p>
            <a:pPr marL="514350" indent="-514350">
              <a:buFont typeface="+mj-lt"/>
              <a:buAutoNum type="arabicPeriod"/>
            </a:pPr>
            <a:r>
              <a:rPr lang="en-US" dirty="0">
                <a:solidFill>
                  <a:srgbClr val="2D4E69"/>
                </a:solidFill>
              </a:rPr>
              <a:t>The Title IX Coordinator, investigator, or Hearing Officer had a conflict of interest or bias: </a:t>
            </a:r>
          </a:p>
          <a:p>
            <a:pPr lvl="1"/>
            <a:r>
              <a:rPr lang="en-US" dirty="0">
                <a:solidFill>
                  <a:srgbClr val="2D4E69"/>
                </a:solidFill>
              </a:rPr>
              <a:t>For or against the individual Complainant</a:t>
            </a:r>
          </a:p>
          <a:p>
            <a:pPr lvl="1"/>
            <a:r>
              <a:rPr lang="en-US" dirty="0">
                <a:solidFill>
                  <a:srgbClr val="2D4E69"/>
                </a:solidFill>
              </a:rPr>
              <a:t>For or against the individual Respondent</a:t>
            </a:r>
          </a:p>
          <a:p>
            <a:pPr lvl="1"/>
            <a:r>
              <a:rPr lang="en-US" dirty="0">
                <a:solidFill>
                  <a:srgbClr val="2D4E69"/>
                </a:solidFill>
              </a:rPr>
              <a:t>For or against Complainants or Respondents generally </a:t>
            </a:r>
          </a:p>
          <a:p>
            <a:pPr marL="514350" indent="-514350">
              <a:buFont typeface="+mj-lt"/>
              <a:buAutoNum type="arabicPeriod"/>
            </a:pPr>
            <a:r>
              <a:rPr lang="en-US" dirty="0">
                <a:solidFill>
                  <a:srgbClr val="2D4E69"/>
                </a:solidFill>
              </a:rPr>
              <a:t>The conflict of interest or bias affected the outcome of the matter. </a:t>
            </a:r>
          </a:p>
        </p:txBody>
      </p:sp>
    </p:spTree>
    <p:extLst>
      <p:ext uri="{BB962C8B-B14F-4D97-AF65-F5344CB8AC3E}">
        <p14:creationId xmlns:p14="http://schemas.microsoft.com/office/powerpoint/2010/main" val="2751936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7605E-B21D-1E9C-B286-6FA5FC8971B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FD2032-FB30-8904-12CD-8A1F4C1AC1F9}"/>
              </a:ext>
            </a:extLst>
          </p:cNvPr>
          <p:cNvSpPr>
            <a:spLocks noGrp="1"/>
          </p:cNvSpPr>
          <p:nvPr>
            <p:ph type="title"/>
          </p:nvPr>
        </p:nvSpPr>
        <p:spPr>
          <a:xfrm>
            <a:off x="327850" y="204465"/>
            <a:ext cx="8515350" cy="611419"/>
          </a:xfrm>
        </p:spPr>
        <p:txBody>
          <a:bodyPr>
            <a:noAutofit/>
          </a:bodyPr>
          <a:lstStyle/>
          <a:p>
            <a:r>
              <a:rPr lang="en-US" sz="4000" dirty="0"/>
              <a:t>Disproportionate Sanction</a:t>
            </a:r>
          </a:p>
        </p:txBody>
      </p:sp>
      <p:sp>
        <p:nvSpPr>
          <p:cNvPr id="4" name="Content Placeholder 3">
            <a:extLst>
              <a:ext uri="{FF2B5EF4-FFF2-40B4-BE49-F238E27FC236}">
                <a16:creationId xmlns:a16="http://schemas.microsoft.com/office/drawing/2014/main" id="{24FB8308-1B79-0B17-97BF-B02F9D9FB529}"/>
              </a:ext>
            </a:extLst>
          </p:cNvPr>
          <p:cNvSpPr>
            <a:spLocks noGrp="1"/>
          </p:cNvSpPr>
          <p:nvPr>
            <p:ph idx="1"/>
          </p:nvPr>
        </p:nvSpPr>
        <p:spPr/>
        <p:txBody>
          <a:bodyPr>
            <a:normAutofit/>
          </a:bodyPr>
          <a:lstStyle/>
          <a:p>
            <a:r>
              <a:rPr lang="en-US" dirty="0">
                <a:solidFill>
                  <a:srgbClr val="2D4E69"/>
                </a:solidFill>
              </a:rPr>
              <a:t>Similar misconduct = similar sanctions?</a:t>
            </a:r>
          </a:p>
          <a:p>
            <a:r>
              <a:rPr lang="en-US" dirty="0">
                <a:solidFill>
                  <a:srgbClr val="2D4E69"/>
                </a:solidFill>
              </a:rPr>
              <a:t>Based on specifics of particular case</a:t>
            </a:r>
          </a:p>
          <a:p>
            <a:pPr lvl="1"/>
            <a:r>
              <a:rPr lang="en-US" dirty="0">
                <a:solidFill>
                  <a:srgbClr val="2D4E69"/>
                </a:solidFill>
              </a:rPr>
              <a:t>Seriousness of misconduct </a:t>
            </a:r>
          </a:p>
          <a:p>
            <a:pPr lvl="1"/>
            <a:r>
              <a:rPr lang="en-US" dirty="0">
                <a:solidFill>
                  <a:srgbClr val="2D4E69"/>
                </a:solidFill>
              </a:rPr>
              <a:t>Respondent’s prior disciplinary history </a:t>
            </a:r>
          </a:p>
          <a:p>
            <a:pPr lvl="1"/>
            <a:r>
              <a:rPr lang="en-US" dirty="0">
                <a:solidFill>
                  <a:srgbClr val="2D4E69"/>
                </a:solidFill>
              </a:rPr>
              <a:t>Impact </a:t>
            </a:r>
          </a:p>
        </p:txBody>
      </p:sp>
      <p:pic>
        <p:nvPicPr>
          <p:cNvPr id="2" name="Picture 2" descr="scales of justice">
            <a:extLst>
              <a:ext uri="{FF2B5EF4-FFF2-40B4-BE49-F238E27FC236}">
                <a16:creationId xmlns:a16="http://schemas.microsoft.com/office/drawing/2014/main" id="{5411A51E-2BB8-1C05-84EF-DB5C684531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4959" y="3172158"/>
            <a:ext cx="3122641" cy="2857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1917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C4F67-08D1-7645-88B1-4250AB7E0BE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B7EE356-4D95-73A1-C818-F91FADFC9C0F}"/>
              </a:ext>
            </a:extLst>
          </p:cNvPr>
          <p:cNvSpPr>
            <a:spLocks noGrp="1"/>
          </p:cNvSpPr>
          <p:nvPr>
            <p:ph type="title"/>
          </p:nvPr>
        </p:nvSpPr>
        <p:spPr>
          <a:xfrm>
            <a:off x="327850" y="204465"/>
            <a:ext cx="8515350" cy="611419"/>
          </a:xfrm>
        </p:spPr>
        <p:txBody>
          <a:bodyPr>
            <a:noAutofit/>
          </a:bodyPr>
          <a:lstStyle/>
          <a:p>
            <a:r>
              <a:rPr lang="en-US" sz="4000" dirty="0"/>
              <a:t>Written Appeal Determination</a:t>
            </a:r>
          </a:p>
        </p:txBody>
      </p:sp>
      <p:sp>
        <p:nvSpPr>
          <p:cNvPr id="4" name="Content Placeholder 3">
            <a:extLst>
              <a:ext uri="{FF2B5EF4-FFF2-40B4-BE49-F238E27FC236}">
                <a16:creationId xmlns:a16="http://schemas.microsoft.com/office/drawing/2014/main" id="{12496C5D-A4C3-F6D4-0733-F41A405CC46D}"/>
              </a:ext>
            </a:extLst>
          </p:cNvPr>
          <p:cNvSpPr>
            <a:spLocks noGrp="1"/>
          </p:cNvSpPr>
          <p:nvPr>
            <p:ph idx="1"/>
          </p:nvPr>
        </p:nvSpPr>
        <p:spPr/>
        <p:txBody>
          <a:bodyPr>
            <a:normAutofit/>
          </a:bodyPr>
          <a:lstStyle/>
          <a:p>
            <a:r>
              <a:rPr lang="en-US" dirty="0">
                <a:solidFill>
                  <a:srgbClr val="2D4E69"/>
                </a:solidFill>
              </a:rPr>
              <a:t>Appellate Decisionmaker issues a written decision describing the result of the appeal and the rationale for the result</a:t>
            </a:r>
          </a:p>
          <a:p>
            <a:r>
              <a:rPr lang="en-US" dirty="0">
                <a:solidFill>
                  <a:srgbClr val="2D4E69"/>
                </a:solidFill>
              </a:rPr>
              <a:t>Provides the written decision simultaneously to both parties</a:t>
            </a:r>
          </a:p>
          <a:p>
            <a:r>
              <a:rPr lang="en-US" dirty="0">
                <a:solidFill>
                  <a:srgbClr val="2D4E69"/>
                </a:solidFill>
              </a:rPr>
              <a:t>The appeal decision is final</a:t>
            </a:r>
          </a:p>
          <a:p>
            <a:endParaRPr lang="en-US" dirty="0">
              <a:solidFill>
                <a:srgbClr val="2D4E69"/>
              </a:solidFill>
            </a:endParaRPr>
          </a:p>
        </p:txBody>
      </p:sp>
    </p:spTree>
    <p:extLst>
      <p:ext uri="{BB962C8B-B14F-4D97-AF65-F5344CB8AC3E}">
        <p14:creationId xmlns:p14="http://schemas.microsoft.com/office/powerpoint/2010/main" val="301643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06878-05FB-3B27-012C-958DBD553A3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41E716A-D31C-7D92-3291-A834E43759D7}"/>
              </a:ext>
            </a:extLst>
          </p:cNvPr>
          <p:cNvSpPr>
            <a:spLocks noGrp="1"/>
          </p:cNvSpPr>
          <p:nvPr>
            <p:ph type="title"/>
          </p:nvPr>
        </p:nvSpPr>
        <p:spPr>
          <a:xfrm>
            <a:off x="628650" y="204465"/>
            <a:ext cx="8515350" cy="611419"/>
          </a:xfrm>
        </p:spPr>
        <p:txBody>
          <a:bodyPr anchor="ctr">
            <a:normAutofit/>
          </a:bodyPr>
          <a:lstStyle/>
          <a:p>
            <a:r>
              <a:rPr lang="en-US" sz="3700" dirty="0"/>
              <a:t>Possible Appeal Outcomes</a:t>
            </a:r>
          </a:p>
        </p:txBody>
      </p:sp>
      <p:sp>
        <p:nvSpPr>
          <p:cNvPr id="4" name="Content Placeholder 3">
            <a:extLst>
              <a:ext uri="{FF2B5EF4-FFF2-40B4-BE49-F238E27FC236}">
                <a16:creationId xmlns:a16="http://schemas.microsoft.com/office/drawing/2014/main" id="{98D4EEE1-C198-A96F-7C2C-6E58D0F1261F}"/>
              </a:ext>
            </a:extLst>
          </p:cNvPr>
          <p:cNvSpPr>
            <a:spLocks noGrp="1"/>
          </p:cNvSpPr>
          <p:nvPr>
            <p:ph idx="1"/>
          </p:nvPr>
        </p:nvSpPr>
        <p:spPr>
          <a:xfrm>
            <a:off x="628650" y="1159106"/>
            <a:ext cx="3848100" cy="5017857"/>
          </a:xfrm>
        </p:spPr>
        <p:txBody>
          <a:bodyPr>
            <a:normAutofit/>
          </a:bodyPr>
          <a:lstStyle/>
          <a:p>
            <a:r>
              <a:rPr lang="en-US" sz="2000" dirty="0">
                <a:solidFill>
                  <a:srgbClr val="2D4E69"/>
                </a:solidFill>
              </a:rPr>
              <a:t>Dismiss the appeal </a:t>
            </a:r>
          </a:p>
          <a:p>
            <a:r>
              <a:rPr lang="en-US" sz="2000" dirty="0">
                <a:solidFill>
                  <a:srgbClr val="2D4E69"/>
                </a:solidFill>
              </a:rPr>
              <a:t>Change the determination of responsibility</a:t>
            </a:r>
          </a:p>
          <a:p>
            <a:r>
              <a:rPr lang="en-US" sz="2000" dirty="0">
                <a:solidFill>
                  <a:srgbClr val="2D4E69"/>
                </a:solidFill>
              </a:rPr>
              <a:t>Change the sanctions decision </a:t>
            </a:r>
          </a:p>
          <a:p>
            <a:r>
              <a:rPr lang="en-US" sz="2000" dirty="0">
                <a:solidFill>
                  <a:srgbClr val="2D4E69"/>
                </a:solidFill>
              </a:rPr>
              <a:t>Send case back to Hearing Officer to reconsider determination of responsibility and/or sanctions </a:t>
            </a:r>
          </a:p>
          <a:p>
            <a:r>
              <a:rPr lang="en-US" sz="2000" dirty="0">
                <a:solidFill>
                  <a:srgbClr val="2D4E69"/>
                </a:solidFill>
              </a:rPr>
              <a:t>Send the case back to Title IX office for new investigation because of bias in the previous investigation</a:t>
            </a:r>
          </a:p>
        </p:txBody>
      </p:sp>
      <p:pic>
        <p:nvPicPr>
          <p:cNvPr id="2" name="Picture 2" descr="a human faced with multiple arrows">
            <a:extLst>
              <a:ext uri="{FF2B5EF4-FFF2-40B4-BE49-F238E27FC236}">
                <a16:creationId xmlns:a16="http://schemas.microsoft.com/office/drawing/2014/main" id="{2A3E6428-60DB-A4F5-9282-FB5B72FA7D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124" r="14156" b="-1"/>
          <a:stretch>
            <a:fillRect/>
          </a:stretch>
        </p:blipFill>
        <p:spPr bwMode="auto">
          <a:xfrm>
            <a:off x="4667250" y="1159106"/>
            <a:ext cx="3848100" cy="5017857"/>
          </a:xfrm>
          <a:prstGeom prst="rect">
            <a:avLst/>
          </a:prstGeom>
          <a:solidFill>
            <a:srgbClr val="FFFFFF"/>
          </a:solidFill>
        </p:spPr>
      </p:pic>
    </p:spTree>
    <p:extLst>
      <p:ext uri="{BB962C8B-B14F-4D97-AF65-F5344CB8AC3E}">
        <p14:creationId xmlns:p14="http://schemas.microsoft.com/office/powerpoint/2010/main" val="3027082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ABE2F-8550-B18B-F542-1FAC3C7C3EC7}"/>
              </a:ext>
            </a:extLst>
          </p:cNvPr>
          <p:cNvSpPr>
            <a:spLocks noGrp="1"/>
          </p:cNvSpPr>
          <p:nvPr>
            <p:ph type="title"/>
          </p:nvPr>
        </p:nvSpPr>
        <p:spPr/>
        <p:txBody>
          <a:bodyPr>
            <a:normAutofit fontScale="90000"/>
          </a:bodyPr>
          <a:lstStyle/>
          <a:p>
            <a:r>
              <a:rPr lang="en-US" dirty="0"/>
              <a:t>Quiz Time!</a:t>
            </a:r>
          </a:p>
        </p:txBody>
      </p:sp>
      <p:sp>
        <p:nvSpPr>
          <p:cNvPr id="3" name="Content Placeholder 2">
            <a:extLst>
              <a:ext uri="{FF2B5EF4-FFF2-40B4-BE49-F238E27FC236}">
                <a16:creationId xmlns:a16="http://schemas.microsoft.com/office/drawing/2014/main" id="{DB8A2C79-C2B0-429D-9D1D-127127DCB66B}"/>
              </a:ext>
            </a:extLst>
          </p:cNvPr>
          <p:cNvSpPr>
            <a:spLocks noGrp="1"/>
          </p:cNvSpPr>
          <p:nvPr>
            <p:ph idx="1"/>
          </p:nvPr>
        </p:nvSpPr>
        <p:spPr/>
        <p:txBody>
          <a:bodyPr>
            <a:normAutofit fontScale="62500" lnSpcReduction="20000"/>
          </a:bodyPr>
          <a:lstStyle/>
          <a:p>
            <a:pPr marL="0" indent="0">
              <a:lnSpc>
                <a:spcPct val="120000"/>
              </a:lnSpc>
              <a:spcBef>
                <a:spcPts val="0"/>
              </a:spcBef>
              <a:buNone/>
            </a:pPr>
            <a:r>
              <a:rPr lang="en-US" sz="4000" dirty="0">
                <a:solidFill>
                  <a:srgbClr val="2D4E69"/>
                </a:solidFill>
              </a:rPr>
              <a:t>For each scenario, decide (a) whether this is an allowed ground for appeal, and (b) what is the appropriate outcome.</a:t>
            </a:r>
          </a:p>
          <a:p>
            <a:pPr marL="514350" indent="-514350">
              <a:lnSpc>
                <a:spcPct val="120000"/>
              </a:lnSpc>
              <a:spcBef>
                <a:spcPts val="0"/>
              </a:spcBef>
              <a:buFont typeface="+mj-lt"/>
              <a:buAutoNum type="arabicPeriod"/>
            </a:pPr>
            <a:r>
              <a:rPr lang="en-US" sz="2900" dirty="0">
                <a:solidFill>
                  <a:srgbClr val="2D4E69"/>
                </a:solidFill>
              </a:rPr>
              <a:t>The decision‑maker excluded an entire witness category as “cumulative,” but College policy says the chair must make individual relevance rulings on the record. The respondent appeals, arguing the error affected the outcome.</a:t>
            </a:r>
          </a:p>
          <a:p>
            <a:pPr marL="514350" indent="-514350">
              <a:lnSpc>
                <a:spcPct val="120000"/>
              </a:lnSpc>
              <a:spcBef>
                <a:spcPts val="0"/>
              </a:spcBef>
              <a:buFont typeface="+mj-lt"/>
              <a:buAutoNum type="arabicPeriod"/>
            </a:pPr>
            <a:r>
              <a:rPr lang="en-US" sz="2900" dirty="0">
                <a:solidFill>
                  <a:srgbClr val="2D4E69"/>
                </a:solidFill>
              </a:rPr>
              <a:t>Two days after the determination, the complainant obtains third‑party door‑camera footage that neither party had during the investigation. It depicts a key hallway during the timeframe in dispute. The complainant files an appeal to admit the video.</a:t>
            </a:r>
          </a:p>
          <a:p>
            <a:pPr marL="514350" indent="-514350">
              <a:lnSpc>
                <a:spcPct val="120000"/>
              </a:lnSpc>
              <a:spcBef>
                <a:spcPts val="0"/>
              </a:spcBef>
              <a:buFont typeface="+mj-lt"/>
              <a:buAutoNum type="arabicPeriod"/>
            </a:pPr>
            <a:r>
              <a:rPr lang="en-US" sz="2900" dirty="0">
                <a:solidFill>
                  <a:srgbClr val="2D4E69"/>
                </a:solidFill>
              </a:rPr>
              <a:t>After the hearing, a party learns the decision‑maker previously served on a professional committee with the other party’s advisor and spoke on a panel about Title IX outcomes last term. The party appeals, alleging perceived bias that could have affected the outcome.</a:t>
            </a:r>
          </a:p>
        </p:txBody>
      </p:sp>
    </p:spTree>
    <p:extLst>
      <p:ext uri="{BB962C8B-B14F-4D97-AF65-F5344CB8AC3E}">
        <p14:creationId xmlns:p14="http://schemas.microsoft.com/office/powerpoint/2010/main" val="3189487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D7C49-0BA6-BB32-E70A-3F6A0892AD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29ED75-6F51-AFD5-803F-D5536B69C189}"/>
              </a:ext>
            </a:extLst>
          </p:cNvPr>
          <p:cNvSpPr>
            <a:spLocks noGrp="1"/>
          </p:cNvSpPr>
          <p:nvPr>
            <p:ph type="title"/>
          </p:nvPr>
        </p:nvSpPr>
        <p:spPr/>
        <p:txBody>
          <a:bodyPr>
            <a:normAutofit fontScale="90000"/>
          </a:bodyPr>
          <a:lstStyle/>
          <a:p>
            <a:r>
              <a:rPr lang="en-US" dirty="0"/>
              <a:t>Quiz Time!</a:t>
            </a:r>
          </a:p>
        </p:txBody>
      </p:sp>
      <p:sp>
        <p:nvSpPr>
          <p:cNvPr id="3" name="Content Placeholder 2">
            <a:extLst>
              <a:ext uri="{FF2B5EF4-FFF2-40B4-BE49-F238E27FC236}">
                <a16:creationId xmlns:a16="http://schemas.microsoft.com/office/drawing/2014/main" id="{7AA94B3A-C82F-614C-3684-E75D46495671}"/>
              </a:ext>
            </a:extLst>
          </p:cNvPr>
          <p:cNvSpPr>
            <a:spLocks noGrp="1"/>
          </p:cNvSpPr>
          <p:nvPr>
            <p:ph idx="1"/>
          </p:nvPr>
        </p:nvSpPr>
        <p:spPr/>
        <p:txBody>
          <a:bodyPr>
            <a:normAutofit fontScale="77500" lnSpcReduction="20000"/>
          </a:bodyPr>
          <a:lstStyle/>
          <a:p>
            <a:pPr marL="0" indent="0">
              <a:lnSpc>
                <a:spcPct val="120000"/>
              </a:lnSpc>
              <a:spcBef>
                <a:spcPts val="0"/>
              </a:spcBef>
              <a:buNone/>
            </a:pPr>
            <a:r>
              <a:rPr lang="en-US" sz="4000" dirty="0">
                <a:solidFill>
                  <a:srgbClr val="2D4E69"/>
                </a:solidFill>
              </a:rPr>
              <a:t>For each scenario, decide (a) whether this is an allowed ground for appeal, and (b) what is the appropriate outcome.</a:t>
            </a:r>
          </a:p>
          <a:p>
            <a:pPr marL="514350" indent="-514350">
              <a:lnSpc>
                <a:spcPct val="120000"/>
              </a:lnSpc>
              <a:spcBef>
                <a:spcPts val="0"/>
              </a:spcBef>
              <a:buFont typeface="+mj-lt"/>
              <a:buAutoNum type="arabicPeriod" startAt="4"/>
            </a:pPr>
            <a:r>
              <a:rPr lang="en-US" sz="2900" dirty="0">
                <a:solidFill>
                  <a:srgbClr val="2D4E69"/>
                </a:solidFill>
              </a:rPr>
              <a:t>The hearing officer found the respondent responsible but issued a written warning with no educational requirements. The complainant appeals that the sanction is disproportionately lenient relative to the findings.</a:t>
            </a:r>
          </a:p>
          <a:p>
            <a:pPr marL="514350" indent="-514350">
              <a:lnSpc>
                <a:spcPct val="120000"/>
              </a:lnSpc>
              <a:spcBef>
                <a:spcPts val="0"/>
              </a:spcBef>
              <a:buFont typeface="+mj-lt"/>
              <a:buAutoNum type="arabicPeriod" startAt="4"/>
            </a:pPr>
            <a:r>
              <a:rPr lang="en-US" sz="2900" dirty="0">
                <a:solidFill>
                  <a:srgbClr val="2D4E69"/>
                </a:solidFill>
              </a:rPr>
              <a:t>The Title IX Coordinator dismissed the formal complaint for Title IX purposes based on jurisdiction (not in the U.S.). The complainant appeals the dismissal, arguing substantial control and ongoing effects on campus access.</a:t>
            </a:r>
          </a:p>
        </p:txBody>
      </p:sp>
    </p:spTree>
    <p:extLst>
      <p:ext uri="{BB962C8B-B14F-4D97-AF65-F5344CB8AC3E}">
        <p14:creationId xmlns:p14="http://schemas.microsoft.com/office/powerpoint/2010/main" val="13411742"/>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88DA8"/>
      </a:dk2>
      <a:lt2>
        <a:srgbClr val="47463D"/>
      </a:lt2>
      <a:accent1>
        <a:srgbClr val="388DA8"/>
      </a:accent1>
      <a:accent2>
        <a:srgbClr val="736772"/>
      </a:accent2>
      <a:accent3>
        <a:srgbClr val="A26946"/>
      </a:accent3>
      <a:accent4>
        <a:srgbClr val="8064A2"/>
      </a:accent4>
      <a:accent5>
        <a:srgbClr val="A05B56"/>
      </a:accent5>
      <a:accent6>
        <a:srgbClr val="FFFFF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44A40ED8A7B14DBCE9F4836A2E6CA3" ma:contentTypeVersion="12" ma:contentTypeDescription="Create a new document." ma:contentTypeScope="" ma:versionID="3b0ecdeabd337e7f34850a05568fedfb">
  <xsd:schema xmlns:xsd="http://www.w3.org/2001/XMLSchema" xmlns:xs="http://www.w3.org/2001/XMLSchema" xmlns:p="http://schemas.microsoft.com/office/2006/metadata/properties" xmlns:ns3="7bda8b6e-d74d-4edf-a84b-583a5cad09a3" targetNamespace="http://schemas.microsoft.com/office/2006/metadata/properties" ma:root="true" ma:fieldsID="5118afe853d5ea5c9ad88c2c2e635c6a" ns3:_="">
    <xsd:import namespace="7bda8b6e-d74d-4edf-a84b-583a5cad09a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8b6e-d74d-4edf-a84b-583a5cad09a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bda8b6e-d74d-4edf-a84b-583a5cad09a3" xsi:nil="true"/>
  </documentManagement>
</p:properties>
</file>

<file path=customXml/itemProps1.xml><?xml version="1.0" encoding="utf-8"?>
<ds:datastoreItem xmlns:ds="http://schemas.openxmlformats.org/officeDocument/2006/customXml" ds:itemID="{6534CA21-C833-4431-855C-04B2A586BC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da8b6e-d74d-4edf-a84b-583a5cad09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D3B26D-328E-46C0-BB91-BEA7DFD27C0F}">
  <ds:schemaRefs>
    <ds:schemaRef ds:uri="http://schemas.microsoft.com/sharepoint/v3/contenttype/forms"/>
  </ds:schemaRefs>
</ds:datastoreItem>
</file>

<file path=customXml/itemProps3.xml><?xml version="1.0" encoding="utf-8"?>
<ds:datastoreItem xmlns:ds="http://schemas.openxmlformats.org/officeDocument/2006/customXml" ds:itemID="{787BCA12-80EA-4F52-8512-7A70E712FEB5}">
  <ds:schemaRefs>
    <ds:schemaRef ds:uri="http://schemas.openxmlformats.org/package/2006/metadata/core-properties"/>
    <ds:schemaRef ds:uri="http://purl.org/dc/elements/1.1/"/>
    <ds:schemaRef ds:uri="http://purl.org/dc/terms/"/>
    <ds:schemaRef ds:uri="7bda8b6e-d74d-4edf-a84b-583a5cad09a3"/>
    <ds:schemaRef ds:uri="http://schemas.microsoft.com/office/2006/documentManagement/types"/>
    <ds:schemaRef ds:uri="http://www.w3.org/XML/1998/namespace"/>
    <ds:schemaRef ds:uri="http://purl.org/dc/dcmityp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25467</TotalTime>
  <Words>703</Words>
  <Application>Microsoft Macintosh PowerPoint</Application>
  <PresentationFormat>On-screen Show (4:3)</PresentationFormat>
  <Paragraphs>80</Paragraphs>
  <Slides>15</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Aptos</vt:lpstr>
      <vt:lpstr>Aptos Display</vt:lpstr>
      <vt:lpstr>Arial</vt:lpstr>
      <vt:lpstr>Calibri</vt:lpstr>
      <vt:lpstr>Helvetica LT Std Light</vt:lpstr>
      <vt:lpstr>Wingdings</vt:lpstr>
      <vt:lpstr>Office Theme</vt:lpstr>
      <vt:lpstr>Custom Design</vt:lpstr>
      <vt:lpstr>Appeals</vt:lpstr>
      <vt:lpstr>Appeals</vt:lpstr>
      <vt:lpstr>Appeals</vt:lpstr>
      <vt:lpstr>Appeal Requirements</vt:lpstr>
      <vt:lpstr>Information to be Considered</vt:lpstr>
      <vt:lpstr>Permissible Grounds for Appeal</vt:lpstr>
      <vt:lpstr>Example – Appeal of a Dismissal</vt:lpstr>
      <vt:lpstr>Procedural Irregularity</vt:lpstr>
      <vt:lpstr>New Evidence</vt:lpstr>
      <vt:lpstr>Bias or Conflict of Interest</vt:lpstr>
      <vt:lpstr>Disproportionate Sanction</vt:lpstr>
      <vt:lpstr>Written Appeal Determination</vt:lpstr>
      <vt:lpstr>Possible Appeal Outcomes</vt:lpstr>
      <vt:lpstr>Quiz Time!</vt:lpstr>
      <vt:lpstr>Quiz Time!</vt:lpstr>
    </vt:vector>
  </TitlesOfParts>
  <Company>Tamada Brown &amp;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Phyllis Tamada Brown</dc:creator>
  <cp:lastModifiedBy>Sarah Uhl</cp:lastModifiedBy>
  <cp:revision>63</cp:revision>
  <cp:lastPrinted>2026-09-08T21:27:59Z</cp:lastPrinted>
  <dcterms:created xsi:type="dcterms:W3CDTF">2015-07-07T16:02:44Z</dcterms:created>
  <dcterms:modified xsi:type="dcterms:W3CDTF">2026-10-01T19:44:05Z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0x0101007744A40ED8A7B14DBCE9F4836A2E6CA3</vt:lpwstr>
  </property>
</Properties>
</file>