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62" r:id="rId7"/>
    <p:sldId id="257" r:id="rId8"/>
    <p:sldId id="261" r:id="rId9"/>
    <p:sldId id="260" r:id="rId10"/>
    <p:sldId id="259" r:id="rId11"/>
    <p:sldId id="258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DEE307-0E57-49BC-AC2C-BB6068A5AEF5}" v="6" dt="2025-03-25T13:31:20.8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y Butler" userId="8822655d-8f9e-496d-a051-9b66c55d168b" providerId="ADAL" clId="{D8DEE307-0E57-49BC-AC2C-BB6068A5AEF5}"/>
    <pc:docChg chg="undo custSel addSld modSld">
      <pc:chgData name="Tony Butler" userId="8822655d-8f9e-496d-a051-9b66c55d168b" providerId="ADAL" clId="{D8DEE307-0E57-49BC-AC2C-BB6068A5AEF5}" dt="2025-03-25T13:32:21.594" v="424" actId="14100"/>
      <pc:docMkLst>
        <pc:docMk/>
      </pc:docMkLst>
      <pc:sldChg chg="modSp mod">
        <pc:chgData name="Tony Butler" userId="8822655d-8f9e-496d-a051-9b66c55d168b" providerId="ADAL" clId="{D8DEE307-0E57-49BC-AC2C-BB6068A5AEF5}" dt="2025-03-21T17:12:18.135" v="221" actId="14100"/>
        <pc:sldMkLst>
          <pc:docMk/>
          <pc:sldMk cId="695742276" sldId="256"/>
        </pc:sldMkLst>
        <pc:spChg chg="mod">
          <ac:chgData name="Tony Butler" userId="8822655d-8f9e-496d-a051-9b66c55d168b" providerId="ADAL" clId="{D8DEE307-0E57-49BC-AC2C-BB6068A5AEF5}" dt="2025-03-21T17:12:18.135" v="221" actId="14100"/>
          <ac:spMkLst>
            <pc:docMk/>
            <pc:sldMk cId="695742276" sldId="256"/>
            <ac:spMk id="2" creationId="{1600F1E9-DE30-CD92-542B-87405E9CD12D}"/>
          </ac:spMkLst>
        </pc:spChg>
      </pc:sldChg>
      <pc:sldChg chg="addSp modSp mod setBg">
        <pc:chgData name="Tony Butler" userId="8822655d-8f9e-496d-a051-9b66c55d168b" providerId="ADAL" clId="{D8DEE307-0E57-49BC-AC2C-BB6068A5AEF5}" dt="2025-03-21T17:00:45.092" v="70" actId="26606"/>
        <pc:sldMkLst>
          <pc:docMk/>
          <pc:sldMk cId="1279954943" sldId="257"/>
        </pc:sldMkLst>
        <pc:spChg chg="mod">
          <ac:chgData name="Tony Butler" userId="8822655d-8f9e-496d-a051-9b66c55d168b" providerId="ADAL" clId="{D8DEE307-0E57-49BC-AC2C-BB6068A5AEF5}" dt="2025-03-21T17:00:45.092" v="70" actId="26606"/>
          <ac:spMkLst>
            <pc:docMk/>
            <pc:sldMk cId="1279954943" sldId="257"/>
            <ac:spMk id="2" creationId="{1E711B16-7D9D-52EE-1B56-86772B35E270}"/>
          </ac:spMkLst>
        </pc:spChg>
        <pc:spChg chg="add">
          <ac:chgData name="Tony Butler" userId="8822655d-8f9e-496d-a051-9b66c55d168b" providerId="ADAL" clId="{D8DEE307-0E57-49BC-AC2C-BB6068A5AEF5}" dt="2025-03-21T17:00:45.092" v="70" actId="26606"/>
          <ac:spMkLst>
            <pc:docMk/>
            <pc:sldMk cId="1279954943" sldId="257"/>
            <ac:spMk id="13" creationId="{9B7AD9F6-8CE7-4299-8FC6-328F4DCD3FF9}"/>
          </ac:spMkLst>
        </pc:spChg>
        <pc:spChg chg="add">
          <ac:chgData name="Tony Butler" userId="8822655d-8f9e-496d-a051-9b66c55d168b" providerId="ADAL" clId="{D8DEE307-0E57-49BC-AC2C-BB6068A5AEF5}" dt="2025-03-21T17:00:45.092" v="70" actId="26606"/>
          <ac:spMkLst>
            <pc:docMk/>
            <pc:sldMk cId="1279954943" sldId="257"/>
            <ac:spMk id="15" creationId="{F49775AF-8896-43EE-92C6-83497D6DC56F}"/>
          </ac:spMkLst>
        </pc:spChg>
        <pc:picChg chg="mod">
          <ac:chgData name="Tony Butler" userId="8822655d-8f9e-496d-a051-9b66c55d168b" providerId="ADAL" clId="{D8DEE307-0E57-49BC-AC2C-BB6068A5AEF5}" dt="2025-03-21T17:00:45.092" v="70" actId="26606"/>
          <ac:picMkLst>
            <pc:docMk/>
            <pc:sldMk cId="1279954943" sldId="257"/>
            <ac:picMk id="8" creationId="{81767F01-C33F-8CD0-0495-7E7AF63F6233}"/>
          </ac:picMkLst>
        </pc:picChg>
      </pc:sldChg>
      <pc:sldChg chg="addSp modSp mod setBg">
        <pc:chgData name="Tony Butler" userId="8822655d-8f9e-496d-a051-9b66c55d168b" providerId="ADAL" clId="{D8DEE307-0E57-49BC-AC2C-BB6068A5AEF5}" dt="2025-03-21T17:02:55.454" v="112" actId="26606"/>
        <pc:sldMkLst>
          <pc:docMk/>
          <pc:sldMk cId="2084342232" sldId="258"/>
        </pc:sldMkLst>
        <pc:spChg chg="mod">
          <ac:chgData name="Tony Butler" userId="8822655d-8f9e-496d-a051-9b66c55d168b" providerId="ADAL" clId="{D8DEE307-0E57-49BC-AC2C-BB6068A5AEF5}" dt="2025-03-21T17:02:55.454" v="112" actId="26606"/>
          <ac:spMkLst>
            <pc:docMk/>
            <pc:sldMk cId="2084342232" sldId="258"/>
            <ac:spMk id="2" creationId="{A8CDEBB8-2E5B-78E3-2E9D-F6B078776694}"/>
          </ac:spMkLst>
        </pc:spChg>
        <pc:spChg chg="add">
          <ac:chgData name="Tony Butler" userId="8822655d-8f9e-496d-a051-9b66c55d168b" providerId="ADAL" clId="{D8DEE307-0E57-49BC-AC2C-BB6068A5AEF5}" dt="2025-03-21T17:02:55.454" v="112" actId="26606"/>
          <ac:spMkLst>
            <pc:docMk/>
            <pc:sldMk cId="2084342232" sldId="258"/>
            <ac:spMk id="8" creationId="{9B7AD9F6-8CE7-4299-8FC6-328F4DCD3FF9}"/>
          </ac:spMkLst>
        </pc:spChg>
        <pc:spChg chg="add">
          <ac:chgData name="Tony Butler" userId="8822655d-8f9e-496d-a051-9b66c55d168b" providerId="ADAL" clId="{D8DEE307-0E57-49BC-AC2C-BB6068A5AEF5}" dt="2025-03-21T17:02:55.454" v="112" actId="26606"/>
          <ac:spMkLst>
            <pc:docMk/>
            <pc:sldMk cId="2084342232" sldId="258"/>
            <ac:spMk id="10" creationId="{F49775AF-8896-43EE-92C6-83497D6DC56F}"/>
          </ac:spMkLst>
        </pc:spChg>
        <pc:picChg chg="mod">
          <ac:chgData name="Tony Butler" userId="8822655d-8f9e-496d-a051-9b66c55d168b" providerId="ADAL" clId="{D8DEE307-0E57-49BC-AC2C-BB6068A5AEF5}" dt="2025-03-21T17:02:55.454" v="112" actId="26606"/>
          <ac:picMkLst>
            <pc:docMk/>
            <pc:sldMk cId="2084342232" sldId="258"/>
            <ac:picMk id="3" creationId="{E58758E8-DA68-822E-11E3-82CF3611098F}"/>
          </ac:picMkLst>
        </pc:picChg>
      </pc:sldChg>
      <pc:sldChg chg="addSp delSp modSp mod setBg">
        <pc:chgData name="Tony Butler" userId="8822655d-8f9e-496d-a051-9b66c55d168b" providerId="ADAL" clId="{D8DEE307-0E57-49BC-AC2C-BB6068A5AEF5}" dt="2025-03-21T17:02:08.048" v="100" actId="27614"/>
        <pc:sldMkLst>
          <pc:docMk/>
          <pc:sldMk cId="4088516602" sldId="259"/>
        </pc:sldMkLst>
        <pc:spChg chg="mod">
          <ac:chgData name="Tony Butler" userId="8822655d-8f9e-496d-a051-9b66c55d168b" providerId="ADAL" clId="{D8DEE307-0E57-49BC-AC2C-BB6068A5AEF5}" dt="2025-03-21T17:02:05.754" v="99" actId="26606"/>
          <ac:spMkLst>
            <pc:docMk/>
            <pc:sldMk cId="4088516602" sldId="259"/>
            <ac:spMk id="2" creationId="{BFACAA8E-B65E-7011-6E9F-8286AC58EF76}"/>
          </ac:spMkLst>
        </pc:spChg>
        <pc:spChg chg="add">
          <ac:chgData name="Tony Butler" userId="8822655d-8f9e-496d-a051-9b66c55d168b" providerId="ADAL" clId="{D8DEE307-0E57-49BC-AC2C-BB6068A5AEF5}" dt="2025-03-21T17:02:05.754" v="99" actId="26606"/>
          <ac:spMkLst>
            <pc:docMk/>
            <pc:sldMk cId="4088516602" sldId="259"/>
            <ac:spMk id="15" creationId="{9B7AD9F6-8CE7-4299-8FC6-328F4DCD3FF9}"/>
          </ac:spMkLst>
        </pc:spChg>
        <pc:spChg chg="add">
          <ac:chgData name="Tony Butler" userId="8822655d-8f9e-496d-a051-9b66c55d168b" providerId="ADAL" clId="{D8DEE307-0E57-49BC-AC2C-BB6068A5AEF5}" dt="2025-03-21T17:02:05.754" v="99" actId="26606"/>
          <ac:spMkLst>
            <pc:docMk/>
            <pc:sldMk cId="4088516602" sldId="259"/>
            <ac:spMk id="16" creationId="{F49775AF-8896-43EE-92C6-83497D6DC56F}"/>
          </ac:spMkLst>
        </pc:spChg>
        <pc:picChg chg="mod">
          <ac:chgData name="Tony Butler" userId="8822655d-8f9e-496d-a051-9b66c55d168b" providerId="ADAL" clId="{D8DEE307-0E57-49BC-AC2C-BB6068A5AEF5}" dt="2025-03-21T17:02:08.048" v="100" actId="27614"/>
          <ac:picMkLst>
            <pc:docMk/>
            <pc:sldMk cId="4088516602" sldId="259"/>
            <ac:picMk id="3" creationId="{EA41EE88-89AD-AEA1-3C7E-798D008EEA9C}"/>
          </ac:picMkLst>
        </pc:picChg>
      </pc:sldChg>
      <pc:sldChg chg="addSp modSp mod setBg">
        <pc:chgData name="Tony Butler" userId="8822655d-8f9e-496d-a051-9b66c55d168b" providerId="ADAL" clId="{D8DEE307-0E57-49BC-AC2C-BB6068A5AEF5}" dt="2025-03-21T17:01:16.089" v="76" actId="26606"/>
        <pc:sldMkLst>
          <pc:docMk/>
          <pc:sldMk cId="1935507334" sldId="260"/>
        </pc:sldMkLst>
        <pc:spChg chg="mod">
          <ac:chgData name="Tony Butler" userId="8822655d-8f9e-496d-a051-9b66c55d168b" providerId="ADAL" clId="{D8DEE307-0E57-49BC-AC2C-BB6068A5AEF5}" dt="2025-03-21T17:01:16.089" v="76" actId="26606"/>
          <ac:spMkLst>
            <pc:docMk/>
            <pc:sldMk cId="1935507334" sldId="260"/>
            <ac:spMk id="2" creationId="{3F937EE2-251A-B8AB-4A4E-E669620609DD}"/>
          </ac:spMkLst>
        </pc:spChg>
        <pc:spChg chg="add">
          <ac:chgData name="Tony Butler" userId="8822655d-8f9e-496d-a051-9b66c55d168b" providerId="ADAL" clId="{D8DEE307-0E57-49BC-AC2C-BB6068A5AEF5}" dt="2025-03-21T17:01:16.089" v="76" actId="26606"/>
          <ac:spMkLst>
            <pc:docMk/>
            <pc:sldMk cId="1935507334" sldId="260"/>
            <ac:spMk id="8" creationId="{9B7AD9F6-8CE7-4299-8FC6-328F4DCD3FF9}"/>
          </ac:spMkLst>
        </pc:spChg>
        <pc:spChg chg="add">
          <ac:chgData name="Tony Butler" userId="8822655d-8f9e-496d-a051-9b66c55d168b" providerId="ADAL" clId="{D8DEE307-0E57-49BC-AC2C-BB6068A5AEF5}" dt="2025-03-21T17:01:16.089" v="76" actId="26606"/>
          <ac:spMkLst>
            <pc:docMk/>
            <pc:sldMk cId="1935507334" sldId="260"/>
            <ac:spMk id="10" creationId="{F49775AF-8896-43EE-92C6-83497D6DC56F}"/>
          </ac:spMkLst>
        </pc:spChg>
        <pc:picChg chg="mod">
          <ac:chgData name="Tony Butler" userId="8822655d-8f9e-496d-a051-9b66c55d168b" providerId="ADAL" clId="{D8DEE307-0E57-49BC-AC2C-BB6068A5AEF5}" dt="2025-03-21T17:01:16.089" v="76" actId="26606"/>
          <ac:picMkLst>
            <pc:docMk/>
            <pc:sldMk cId="1935507334" sldId="260"/>
            <ac:picMk id="3" creationId="{F234E24A-3C76-9425-2566-196C0EB3BB06}"/>
          </ac:picMkLst>
        </pc:picChg>
      </pc:sldChg>
      <pc:sldChg chg="addSp delSp modSp mod setBg">
        <pc:chgData name="Tony Butler" userId="8822655d-8f9e-496d-a051-9b66c55d168b" providerId="ADAL" clId="{D8DEE307-0E57-49BC-AC2C-BB6068A5AEF5}" dt="2025-03-21T17:00:34.776" v="69" actId="26606"/>
        <pc:sldMkLst>
          <pc:docMk/>
          <pc:sldMk cId="1130873815" sldId="261"/>
        </pc:sldMkLst>
        <pc:spChg chg="mod">
          <ac:chgData name="Tony Butler" userId="8822655d-8f9e-496d-a051-9b66c55d168b" providerId="ADAL" clId="{D8DEE307-0E57-49BC-AC2C-BB6068A5AEF5}" dt="2025-03-21T17:00:34.776" v="69" actId="26606"/>
          <ac:spMkLst>
            <pc:docMk/>
            <pc:sldMk cId="1130873815" sldId="261"/>
            <ac:spMk id="2" creationId="{01ACE83A-9F91-9926-F78D-0D957BE5E9C1}"/>
          </ac:spMkLst>
        </pc:spChg>
        <pc:spChg chg="add">
          <ac:chgData name="Tony Butler" userId="8822655d-8f9e-496d-a051-9b66c55d168b" providerId="ADAL" clId="{D8DEE307-0E57-49BC-AC2C-BB6068A5AEF5}" dt="2025-03-21T17:00:34.776" v="69" actId="26606"/>
          <ac:spMkLst>
            <pc:docMk/>
            <pc:sldMk cId="1130873815" sldId="261"/>
            <ac:spMk id="2055" creationId="{9B7AD9F6-8CE7-4299-8FC6-328F4DCD3FF9}"/>
          </ac:spMkLst>
        </pc:spChg>
        <pc:spChg chg="add">
          <ac:chgData name="Tony Butler" userId="8822655d-8f9e-496d-a051-9b66c55d168b" providerId="ADAL" clId="{D8DEE307-0E57-49BC-AC2C-BB6068A5AEF5}" dt="2025-03-21T17:00:34.776" v="69" actId="26606"/>
          <ac:spMkLst>
            <pc:docMk/>
            <pc:sldMk cId="1130873815" sldId="261"/>
            <ac:spMk id="2057" creationId="{F49775AF-8896-43EE-92C6-83497D6DC56F}"/>
          </ac:spMkLst>
        </pc:spChg>
        <pc:picChg chg="mod">
          <ac:chgData name="Tony Butler" userId="8822655d-8f9e-496d-a051-9b66c55d168b" providerId="ADAL" clId="{D8DEE307-0E57-49BC-AC2C-BB6068A5AEF5}" dt="2025-03-21T17:00:34.776" v="69" actId="26606"/>
          <ac:picMkLst>
            <pc:docMk/>
            <pc:sldMk cId="1130873815" sldId="261"/>
            <ac:picMk id="2050" creationId="{409F69F4-63AB-BEB5-F5B6-511A8753BDAB}"/>
          </ac:picMkLst>
        </pc:picChg>
      </pc:sldChg>
      <pc:sldChg chg="addSp modSp mod setBg">
        <pc:chgData name="Tony Butler" userId="8822655d-8f9e-496d-a051-9b66c55d168b" providerId="ADAL" clId="{D8DEE307-0E57-49BC-AC2C-BB6068A5AEF5}" dt="2025-03-21T17:00:50.626" v="71" actId="26606"/>
        <pc:sldMkLst>
          <pc:docMk/>
          <pc:sldMk cId="2422554635" sldId="262"/>
        </pc:sldMkLst>
        <pc:spChg chg="mod">
          <ac:chgData name="Tony Butler" userId="8822655d-8f9e-496d-a051-9b66c55d168b" providerId="ADAL" clId="{D8DEE307-0E57-49BC-AC2C-BB6068A5AEF5}" dt="2025-03-21T17:00:50.626" v="71" actId="26606"/>
          <ac:spMkLst>
            <pc:docMk/>
            <pc:sldMk cId="2422554635" sldId="262"/>
            <ac:spMk id="2" creationId="{1E9209E6-AF79-598E-EF27-5517F8DC8E0E}"/>
          </ac:spMkLst>
        </pc:spChg>
        <pc:spChg chg="add">
          <ac:chgData name="Tony Butler" userId="8822655d-8f9e-496d-a051-9b66c55d168b" providerId="ADAL" clId="{D8DEE307-0E57-49BC-AC2C-BB6068A5AEF5}" dt="2025-03-21T17:00:50.626" v="71" actId="26606"/>
          <ac:spMkLst>
            <pc:docMk/>
            <pc:sldMk cId="2422554635" sldId="262"/>
            <ac:spMk id="8" creationId="{9B7AD9F6-8CE7-4299-8FC6-328F4DCD3FF9}"/>
          </ac:spMkLst>
        </pc:spChg>
        <pc:spChg chg="add">
          <ac:chgData name="Tony Butler" userId="8822655d-8f9e-496d-a051-9b66c55d168b" providerId="ADAL" clId="{D8DEE307-0E57-49BC-AC2C-BB6068A5AEF5}" dt="2025-03-21T17:00:50.626" v="71" actId="26606"/>
          <ac:spMkLst>
            <pc:docMk/>
            <pc:sldMk cId="2422554635" sldId="262"/>
            <ac:spMk id="10" creationId="{F49775AF-8896-43EE-92C6-83497D6DC56F}"/>
          </ac:spMkLst>
        </pc:spChg>
        <pc:picChg chg="mod">
          <ac:chgData name="Tony Butler" userId="8822655d-8f9e-496d-a051-9b66c55d168b" providerId="ADAL" clId="{D8DEE307-0E57-49BC-AC2C-BB6068A5AEF5}" dt="2025-03-21T17:00:50.626" v="71" actId="26606"/>
          <ac:picMkLst>
            <pc:docMk/>
            <pc:sldMk cId="2422554635" sldId="262"/>
            <ac:picMk id="3" creationId="{E6425843-26C4-1F3C-209E-349494C722D2}"/>
          </ac:picMkLst>
        </pc:picChg>
      </pc:sldChg>
      <pc:sldChg chg="modSp mod">
        <pc:chgData name="Tony Butler" userId="8822655d-8f9e-496d-a051-9b66c55d168b" providerId="ADAL" clId="{D8DEE307-0E57-49BC-AC2C-BB6068A5AEF5}" dt="2025-03-21T17:12:38.851" v="225" actId="14100"/>
        <pc:sldMkLst>
          <pc:docMk/>
          <pc:sldMk cId="4186205531" sldId="263"/>
        </pc:sldMkLst>
        <pc:picChg chg="mod">
          <ac:chgData name="Tony Butler" userId="8822655d-8f9e-496d-a051-9b66c55d168b" providerId="ADAL" clId="{D8DEE307-0E57-49BC-AC2C-BB6068A5AEF5}" dt="2025-03-21T17:12:38.851" v="225" actId="14100"/>
          <ac:picMkLst>
            <pc:docMk/>
            <pc:sldMk cId="4186205531" sldId="263"/>
            <ac:picMk id="5" creationId="{632C96E2-716A-0B68-99BE-B575B62E1CFB}"/>
          </ac:picMkLst>
        </pc:picChg>
      </pc:sldChg>
      <pc:sldChg chg="addSp delSp modSp new mod setBg">
        <pc:chgData name="Tony Butler" userId="8822655d-8f9e-496d-a051-9b66c55d168b" providerId="ADAL" clId="{D8DEE307-0E57-49BC-AC2C-BB6068A5AEF5}" dt="2025-03-25T13:32:21.594" v="424" actId="14100"/>
        <pc:sldMkLst>
          <pc:docMk/>
          <pc:sldMk cId="657010657" sldId="264"/>
        </pc:sldMkLst>
        <pc:spChg chg="mod">
          <ac:chgData name="Tony Butler" userId="8822655d-8f9e-496d-a051-9b66c55d168b" providerId="ADAL" clId="{D8DEE307-0E57-49BC-AC2C-BB6068A5AEF5}" dt="2025-03-21T17:11:41.844" v="212" actId="26606"/>
          <ac:spMkLst>
            <pc:docMk/>
            <pc:sldMk cId="657010657" sldId="264"/>
            <ac:spMk id="2" creationId="{EAA29DE7-C0C5-89FF-9880-46137448EADC}"/>
          </ac:spMkLst>
        </pc:spChg>
        <pc:spChg chg="add mod">
          <ac:chgData name="Tony Butler" userId="8822655d-8f9e-496d-a051-9b66c55d168b" providerId="ADAL" clId="{D8DEE307-0E57-49BC-AC2C-BB6068A5AEF5}" dt="2025-03-25T13:32:21.594" v="424" actId="14100"/>
          <ac:spMkLst>
            <pc:docMk/>
            <pc:sldMk cId="657010657" sldId="264"/>
            <ac:spMk id="6" creationId="{C71A692F-1454-9A89-5864-0D63B7CCBD99}"/>
          </ac:spMkLst>
        </pc:spChg>
        <pc:spChg chg="add">
          <ac:chgData name="Tony Butler" userId="8822655d-8f9e-496d-a051-9b66c55d168b" providerId="ADAL" clId="{D8DEE307-0E57-49BC-AC2C-BB6068A5AEF5}" dt="2025-03-21T17:11:41.844" v="212" actId="26606"/>
          <ac:spMkLst>
            <pc:docMk/>
            <pc:sldMk cId="657010657" sldId="264"/>
            <ac:spMk id="12" creationId="{C0763A76-9F1C-4FC5-82B7-DD475DA461B2}"/>
          </ac:spMkLst>
        </pc:spChg>
        <pc:spChg chg="add">
          <ac:chgData name="Tony Butler" userId="8822655d-8f9e-496d-a051-9b66c55d168b" providerId="ADAL" clId="{D8DEE307-0E57-49BC-AC2C-BB6068A5AEF5}" dt="2025-03-21T17:11:41.844" v="212" actId="26606"/>
          <ac:spMkLst>
            <pc:docMk/>
            <pc:sldMk cId="657010657" sldId="264"/>
            <ac:spMk id="14" creationId="{E81BF4F6-F2CF-4984-9D14-D6966D92F99F}"/>
          </ac:spMkLst>
        </pc:spChg>
        <pc:picChg chg="add">
          <ac:chgData name="Tony Butler" userId="8822655d-8f9e-496d-a051-9b66c55d168b" providerId="ADAL" clId="{D8DEE307-0E57-49BC-AC2C-BB6068A5AEF5}" dt="2025-03-21T17:11:41.844" v="212" actId="26606"/>
          <ac:picMkLst>
            <pc:docMk/>
            <pc:sldMk cId="657010657" sldId="264"/>
            <ac:picMk id="8" creationId="{B5C91F2E-B380-539A-41EB-8193DC00B2DD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9T17:58:39.5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1147 670 24482,'-1'25'0,"0"0"0,-1 0 0,-1-1 0,-1 1 0,-1-1 0,0 0 0,-2 0 0,0 0 0,-1-1 0,0 0 0,-2-1 0,0 0 0,-1 0 0,-1-1 0,-1 0 0,0-2 0,-1 1 0,0-2 0,-1 0 0,-1 0 0,0-2 0,-1 0 0,-1-1 0,0-1 0,0 0 0,-1-1 0,0-2 0,-1 0 0,0-1 0,0-1 0,-1 0 0,0-2 0,0-1 0,0-1 0,-1 0 0,1-2 0,-1 0 0,0-2 0,0 0 0,0-2 0,1 0 0,-1-2 0,0 0 0,1-2 0,-1 0 0,1-1 0,0-1 0,1-2 0,-1 0 0,1-1 0,1-1 0,-1 0 0,2-2 0,-1-1 0,1 0 0,1-1 0,0-1 0,1 0 0,0-2 0,1 0 0,0 0 0,1-2 0,1 1 0,1-2 0,0 0 0,1-1 0,1 0 0,0 0 0,1-1 0,1 0 0,1-1 0,1 0 0,0 0 0,2 0 0,0-1 0,1 1 0,1-1 0,0 0 0,2 0 0,0 0 0,2 0 0,0 0 0,1 0 0,1 1 0,0-1 0,2 1 0,0 0 0,1 1 0,1 0 0,1 0 0,1 0 0,0 1 0,1 1 0,1 0 0,0 0 0,1 1 0,1 1 0,1 0 0,0 1 0,1 1 0,0 0 0,1 2 0,0-1 0,1 2 0,1 1 0,-1 0 0,2 1 0,-1 1 0,1 1 0,1 1 0,-1 1 0,1 1 0,0 1 0,1 0 0,-1 2 0,1 0 0,0 2 0,-1 0 0,1 2 0,0 0 0,0 2 0,0 0 0,-1 2 0,1 0 0,-1 2 0,0 0 0,0 1 0,0 1 0,-1 1 0,0 1 0,0 1 0,-1 1 0,0 1 0,-1 0 0,0 1 0,0 2 0,-1-1 0,-1 2 0,0 0 0,-1 1 0,-1 1 0,0 0 0,-1 1 0,0 1 0,-1 0 0,-1 0 0,-1 1 0,0 1 0,-2 0 0,0 0 0,-1 0 0,0 1 0,-2 0 0,0 1 0,-1-1 0,-1 1 0,-1 0 0,-1 0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9T18:19:59.064"/>
    </inkml:context>
    <inkml:brush xml:id="br0">
      <inkml:brushProperty name="width" value="0.1" units="cm"/>
      <inkml:brushProperty name="height" value="0.1" units="cm"/>
      <inkml:brushProperty name="color" value="#FFFF00"/>
    </inkml:brush>
  </inkml:definitions>
  <inkml:trace contextRef="#ctx0" brushRef="#br0">1 0 24575,'1'0'0,"-1"1"0,1-1 0,0 1 0,0-1 0,0 0 0,-1 1 0,1-1 0,0 1 0,-1 0 0,1-1 0,0 1 0,-1 0 0,1-1 0,-1 1 0,1 0 0,-1-1 0,1 1 0,-1 0 0,1 0 0,-1 0 0,0 0 0,0-1 0,1 1 0,-1 0 0,0 1 0,5 27 0,-4-25 0,3 46 0,-3 93 0,0 20 0,0-160 0,-1 0 0,1-1 0,0 1 0,0 0 0,0-1 0,0 1 0,1-1 0,-1 1 0,0-1 0,1 0 0,0 1 0,0-1 0,-1 0 0,1 0 0,1 0 0,-1-1 0,0 1 0,0 0 0,1-1 0,-1 1 0,0-1 0,1 0 0,0 0 0,-1 0 0,1 0 0,0 0 0,-1-1 0,1 1 0,0-1 0,4 0 0,14 2 0,-1-1 0,0-1 0,27-3 0,-16 1 0,-6 2-28,0 2 0,39 8-1,-27-4-1251,-13-3-5546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9T18:20:02.243"/>
    </inkml:context>
    <inkml:brush xml:id="br0">
      <inkml:brushProperty name="width" value="0.1" units="cm"/>
      <inkml:brushProperty name="height" value="0.1" units="cm"/>
      <inkml:brushProperty name="color" value="#FFFF00"/>
    </inkml:brush>
  </inkml:definitions>
  <inkml:trace contextRef="#ctx0" brushRef="#br0">68 1 24575,'0'435'0,"-2"-411"0,-1 0 0,0 1 0,-2-2 0,-10 30 0,-9 50 0,14-54-1365,4-27-5461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9T18:20:09.814"/>
    </inkml:context>
    <inkml:brush xml:id="br0">
      <inkml:brushProperty name="width" value="0.1" units="cm"/>
      <inkml:brushProperty name="height" value="0.1" units="cm"/>
      <inkml:brushProperty name="color" value="#FFFF00"/>
    </inkml:brush>
  </inkml:definitions>
  <inkml:trace contextRef="#ctx0" brushRef="#br0">237 12 24575,'0'-1'0,"0"1"0,0 0 0,0-1 0,0 1 0,0-1 0,0 1 0,0 0 0,0-1 0,0 1 0,0-1 0,0 1 0,0 0 0,0-1 0,0 1 0,-1 0 0,1-1 0,0 1 0,0-1 0,0 1 0,-1 0 0,1 0 0,0-1 0,-1 1 0,1 0 0,0-1 0,0 1 0,-1 0 0,1 0 0,0-1 0,-1 1 0,1 0 0,-1 0 0,1 0 0,0 0 0,-1 0 0,0-1 0,-16 7 0,-14 17 0,7 2 0,16-19 0,1 1 0,0 1 0,0-1 0,1 1 0,0 1 0,0-1 0,1 1 0,0 0 0,0 0 0,1 0 0,-4 13 0,-23 78 0,19-65 0,0 1 0,3 1 0,-8 51 0,16-79 0,1 0 0,-1 0 0,1 1 0,1-1 0,0 0 0,0 0 0,0 0 0,2 0 0,-1 0 0,1 0 0,0-1 0,1 1 0,0-1 0,0 0 0,1 0 0,0 0 0,0 0 0,11 11 0,-13-16 0,0 0 0,1 0 0,-1 0 0,1 0 0,-1 0 0,1-1 0,0 0 0,0 0 0,0 0 0,0 0 0,0 0 0,1-1 0,-1 0 0,0 0 0,1 0 0,-1 0 0,1-1 0,-1 0 0,1 0 0,-1 0 0,1 0 0,6-2 0,-4 0 0,-1-1 0,1 1 0,-1-1 0,0 0 0,0-1 0,0 1 0,0-1 0,-1 0 0,1-1 0,-1 1 0,0-1 0,-1 0 0,8-9 0,-7 7 0,0-1 0,-1 1 0,0-1 0,0 0 0,0 0 0,-1 0 0,0 0 0,-1 0 0,1-1 0,1-16 0,-4 21 0,0-1 0,0 0 0,0 1 0,0-1 0,-1 0 0,0 1 0,0-1 0,0 1 0,0-1 0,-1 1 0,1-1 0,-1 1 0,0 0 0,-1 0 0,1 0 0,-1 0 0,0 0 0,0 1 0,0-1 0,-5-3 0,3 3-105,0 1 0,-1 0 0,1 1 0,-1-1 0,0 1 0,1 0 0,-1 1 0,0 0 0,0-1 0,0 2 0,0-1 0,-12 1 0,-5 0-6721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9T18:20:13.911"/>
    </inkml:context>
    <inkml:brush xml:id="br0">
      <inkml:brushProperty name="width" value="0.1" units="cm"/>
      <inkml:brushProperty name="height" value="0.1" units="cm"/>
      <inkml:brushProperty name="color" value="#FFFF00"/>
    </inkml:brush>
  </inkml:definitions>
  <inkml:trace contextRef="#ctx0" brushRef="#br0">0 54 24575,'5'0'0,"5"0"0,1-5 0,3 0 0,4-1 0,3 1 0,-2-2 0,-1-1 0,2 1 0,2 2 0,1 2 0,1 1 0,0 2 0,2-1 0,-1 6 0,1 1 0,0 0 0,-5-1-8191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9T18:20:21.460"/>
    </inkml:context>
    <inkml:brush xml:id="br0">
      <inkml:brushProperty name="width" value="0.1" units="cm"/>
      <inkml:brushProperty name="height" value="0.1" units="cm"/>
      <inkml:brushProperty name="color" value="#FFFF00"/>
    </inkml:brush>
  </inkml:definitions>
  <inkml:trace contextRef="#ctx0" brushRef="#br0">2 1 24575,'-2'89'0,"5"102"0,-3-190 0,0 0 0,-1 0 0,1 0 0,0 0 0,0 0 0,1 0 0,-1 0 0,0 0 0,0 0 0,0 0 0,1 0 0,-1 0 0,1 0 0,-1 0 0,1 0 0,-1 0 0,1 0 0,-1 0 0,1 0 0,0 0 0,-1-1 0,1 1 0,0 0 0,0 0 0,0-1 0,0 1 0,0 0 0,-1-1 0,1 1 0,0-1 0,0 0 0,0 1 0,1-1 0,-1 0 0,0 1 0,0-1 0,0 0 0,0 0 0,0 0 0,0 0 0,2 0 0,4-2 0,0 0 0,0-1 0,-1 1 0,1-1 0,10-7 0,16-6 0,-16 11 0,0 0 0,0 1 0,0 2 0,1-1 0,-1 2 0,1 0 0,0 1 0,29 5 0,-41-5 0,-1 1 0,1 0 0,-1 1 0,0-1 0,0 1 0,1 0 0,-1 1 0,0-1 0,-1 1 0,1 0 0,0 0 0,-1 0 0,0 1 0,0-1 0,0 1 0,0 0 0,0 1 0,-1-1 0,0 0 0,0 1 0,0 0 0,0 0 0,-1 0 0,0 0 0,0 0 0,0 0 0,-1 1 0,1-1 0,-1 0 0,-1 1 0,1 5 0,0-5 0,0-1 0,-1 1 0,0-1 0,0 1 0,-1-1 0,0 0 0,1 1 0,-2-1 0,1 0 0,-1 1 0,0-1 0,-3 7 0,3-9 0,-1 0 0,1-1 0,-1 1 0,0-1 0,0 1 0,0-1 0,0 0 0,-1 0 0,1 0 0,-1 0 0,1-1 0,-1 0 0,1 1 0,-1-1 0,0 0 0,1-1 0,-1 1 0,-6 0 0,-9 2 23,0 2-1,1 0 0,-1 1 0,-18 10 1,20-8-319,0-2 1,0 0 0,-1 0-1,-34 5 1,31-10-6531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9T17:57:07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1094 577 24482,'-1'22'0,"0"-1"0,-1 0 0,-1 0 0,-1 0 0,0 0 0,-1 0 0,-1-1 0,-1 0 0,-1 0 0,0 0 0,-1-1 0,-1 0 0,0-1 0,-2 0 0,0 0 0,0-1 0,-1-1 0,-1 0 0,-1-1 0,0 0 0,0-1 0,-1 0 0,-1-1 0,0-1 0,0-1 0,-1 0 0,-1-1 0,1 0 0,-1-2 0,-1 0 0,1-1 0,-1-1 0,-1-1 0,1 0 0,0-1 0,-1-1 0,0-1 0,1-1 0,-1-1 0,0 0 0,0-1 0,1-1 0,-1-1 0,0-1 0,1-1 0,0 0 0,0-1 0,0-1 0,1-1 0,0 0 0,0-2 0,1 0 0,0-1 0,0 0 0,1-1 0,1-1 0,0-1 0,0 0 0,1-1 0,1 0 0,0-1 0,1 0 0,0-1 0,1-1 0,1 0 0,1 0 0,0-1 0,1 0 0,0-1 0,2 0 0,0 0 0,1 0 0,1-1 0,0 0 0,2 0 0,0 0 0,1 0 0,0 0 0,2-1 0,0 1 0,2 0 0,0-1 0,1 1 0,0 0 0,2 0 0,0 1 0,1-1 0,1 1 0,0 0 0,2 1 0,0 0 0,1 0 0,0 0 0,1 1 0,1 1 0,1 0 0,0 0 0,1 1 0,0 1 0,1 0 0,1 1 0,0 1 0,0 0 0,1 1 0,1 0 0,0 1 0,0 1 0,1 1 0,0 0 0,0 2 0,1 0 0,0 0 0,0 2 0,0 0 0,1 2 0,0 0 0,-1 1 0,1 0 0,0 2 0,0 0 0,-1 2 0,1 0 0,0 1 0,-1 0 0,0 2 0,1 0 0,-1 2 0,-1 0 0,1 0 0,-1 2 0,-1 0 0,1 1 0,-1 1 0,-1 1 0,0 0 0,0 1 0,-1 0 0,-1 1 0,0 1 0,0 0 0,-1 1 0,-1 1 0,-1 0 0,0 0 0,0 1 0,-2 1 0,0 0 0,-1 0 0,-1 0 0,0 1 0,-1 0 0,-1 1 0,-1-1 0,-1 1 0,0 0 0,-1 0 0,-1 1 0,-1-1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9T17:50:19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938 616 24482,'-1'23'0,"0"0"0,0-1 0,-2 1 0,0-1 0,-1 1 0,0-1 0,-1 0 0,-1-1 0,-1 1 0,0-1 0,-1-1 0,0 0 0,-1 0 0,0-1 0,-2 0 0,1-1 0,-2 0 0,1-1 0,-2-1 0,1 0 0,-2-1 0,1 0 0,-2-1 0,1-1 0,-1-1 0,0 0 0,-1-2 0,0 0 0,0 0 0,-1-2 0,0-1 0,0 0 0,0-1 0,0-1 0,0-1 0,-1-1 0,0-1 0,1-1 0,-1 0 0,0-2 0,0 0 0,1-1 0,-1-1 0,1-1 0,-1-1 0,1-1 0,0-1 0,0 0 0,1-1 0,0-2 0,0 0 0,0 0 0,1-2 0,0 0 0,0-1 0,1-1 0,0-1 0,1 0 0,0-1 0,1 0 0,0-1 0,1-1 0,0 0 0,1-1 0,1 0 0,0-1 0,0 0 0,2 0 0,-1-1 0,2-1 0,0 1 0,1-1 0,0 0 0,2-1 0,0 1 0,0-1 0,1 1 0,1-1 0,1 0 0,0 0 0,1 0 0,1 1 0,1-1 0,0 0 0,0 1 0,2 0 0,0 0 0,1 1 0,0-1 0,2 1 0,-1 1 0,2 0 0,0 0 0,0 1 0,1 0 0,1 1 0,0 0 0,1 1 0,0 0 0,1 2 0,0-1 0,1 2 0,0 0 0,1 1 0,0 1 0,0 0 0,1 1 0,0 1 0,0 1 0,0 1 0,1 0 0,0 2 0,0 0 0,1 1 0,-1 1 0,1 1 0,-1 1 0,1 0 0,0 2 0,0 0 0,-1 2 0,1 0 0,0 1 0,-1 1 0,0 1 0,0 1 0,0 0 0,0 2 0,0 0 0,-1 1 0,0 1 0,0 1 0,-1 1 0,0 0 0,-1 1 0,1 1 0,-2 0 0,1 2 0,-2-1 0,1 2 0,-2 0 0,1 1 0,-2 0 0,1 1 0,-2 0 0,0 1 0,-1 0 0,0 0 0,-1 1 0,0 1 0,-1-1 0,-1 1 0,-1 0 0,0 0 0,-1 1 0,0 0 0,-2-1 0,0 1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9T17:50:19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938 616 24482,'-1'23'0,"0"0"0,0-1 0,-2 1 0,0-1 0,-1 1 0,0-1 0,-1 0 0,-1-1 0,-1 1 0,0-1 0,-1-1 0,0 0 0,-1 0 0,0-1 0,-2 0 0,1-1 0,-2 0 0,1-1 0,-2-1 0,1 0 0,-2-1 0,1 0 0,-2-1 0,1-1 0,-1-1 0,0 0 0,-1-2 0,0 0 0,0 0 0,-1-2 0,0-1 0,0 0 0,0-1 0,0-1 0,0-1 0,-1-1 0,0-1 0,1-1 0,-1 0 0,0-2 0,0 0 0,1-1 0,-1-1 0,1-1 0,-1-1 0,1-1 0,0-1 0,0 0 0,1-1 0,0-2 0,0 0 0,0 0 0,1-2 0,0 0 0,0-1 0,1-1 0,0-1 0,1 0 0,0-1 0,1 0 0,0-1 0,1-1 0,0 0 0,1-1 0,1 0 0,0-1 0,0 0 0,2 0 0,-1-1 0,2-1 0,0 1 0,1-1 0,0 0 0,2-1 0,0 1 0,0-1 0,1 1 0,1-1 0,1 0 0,0 0 0,1 0 0,1 1 0,1-1 0,0 0 0,0 1 0,2 0 0,0 0 0,1 1 0,0-1 0,2 1 0,-1 1 0,2 0 0,0 0 0,0 1 0,1 0 0,1 1 0,0 0 0,1 1 0,0 0 0,1 2 0,0-1 0,1 2 0,0 0 0,1 1 0,0 1 0,0 0 0,1 1 0,0 1 0,0 1 0,0 1 0,1 0 0,0 2 0,0 0 0,1 1 0,-1 1 0,1 1 0,-1 1 0,1 0 0,0 2 0,0 0 0,-1 2 0,1 0 0,0 1 0,-1 1 0,0 1 0,0 1 0,0 0 0,0 2 0,0 0 0,-1 1 0,0 1 0,0 1 0,-1 1 0,0 0 0,-1 1 0,1 1 0,-2 0 0,1 2 0,-2-1 0,1 2 0,-2 0 0,1 1 0,-2 0 0,1 1 0,-2 0 0,0 1 0,-1 0 0,0 0 0,-1 1 0,0 1 0,-1-1 0,-1 1 0,-1 0 0,0 0 0,-1 1 0,0 0 0,-2-1 0,0 1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9T17:50:19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938 616 24482,'-1'23'0,"0"0"0,0-1 0,-2 1 0,0-1 0,-1 1 0,0-1 0,-1 0 0,-1-1 0,-1 1 0,0-1 0,-1-1 0,0 0 0,-1 0 0,0-1 0,-2 0 0,1-1 0,-2 0 0,1-1 0,-2-1 0,1 0 0,-2-1 0,1 0 0,-2-1 0,1-1 0,-1-1 0,0 0 0,-1-2 0,0 0 0,0 0 0,-1-2 0,0-1 0,0 0 0,0-1 0,0-1 0,0-1 0,-1-1 0,0-1 0,1-1 0,-1 0 0,0-2 0,0 0 0,1-1 0,-1-1 0,1-1 0,-1-1 0,1-1 0,0-1 0,0 0 0,1-1 0,0-2 0,0 0 0,0 0 0,1-2 0,0 0 0,0-1 0,1-1 0,0-1 0,1 0 0,0-1 0,1 0 0,0-1 0,1-1 0,0 0 0,1-1 0,1 0 0,0-1 0,0 0 0,2 0 0,-1-1 0,2-1 0,0 1 0,1-1 0,0 0 0,2-1 0,0 1 0,0-1 0,1 1 0,1-1 0,1 0 0,0 0 0,1 0 0,1 1 0,1-1 0,0 0 0,0 1 0,2 0 0,0 0 0,1 1 0,0-1 0,2 1 0,-1 1 0,2 0 0,0 0 0,0 1 0,1 0 0,1 1 0,0 0 0,1 1 0,0 0 0,1 2 0,0-1 0,1 2 0,0 0 0,1 1 0,0 1 0,0 0 0,1 1 0,0 1 0,0 1 0,0 1 0,1 0 0,0 2 0,0 0 0,1 1 0,-1 1 0,1 1 0,-1 1 0,1 0 0,0 2 0,0 0 0,-1 2 0,1 0 0,0 1 0,-1 1 0,0 1 0,0 1 0,0 0 0,0 2 0,0 0 0,-1 1 0,0 1 0,0 1 0,-1 1 0,0 0 0,-1 1 0,1 1 0,-2 0 0,1 2 0,-2-1 0,1 2 0,-2 0 0,1 1 0,-2 0 0,1 1 0,-2 0 0,0 1 0,-1 0 0,0 0 0,-1 1 0,0 1 0,-1-1 0,-1 1 0,-1 0 0,0 0 0,-1 1 0,0 0 0,-2-1 0,0 1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9T17:50:19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938 616 24482,'-1'23'0,"0"0"0,0-1 0,-2 1 0,0-1 0,-1 1 0,0-1 0,-1 0 0,-1-1 0,-1 1 0,0-1 0,-1-1 0,0 0 0,-1 0 0,0-1 0,-2 0 0,1-1 0,-2 0 0,1-1 0,-2-1 0,1 0 0,-2-1 0,1 0 0,-2-1 0,1-1 0,-1-1 0,0 0 0,-1-2 0,0 0 0,0 0 0,-1-2 0,0-1 0,0 0 0,0-1 0,0-1 0,0-1 0,-1-1 0,0-1 0,1-1 0,-1 0 0,0-2 0,0 0 0,1-1 0,-1-1 0,1-1 0,-1-1 0,1-1 0,0-1 0,0 0 0,1-1 0,0-2 0,0 0 0,0 0 0,1-2 0,0 0 0,0-1 0,1-1 0,0-1 0,1 0 0,0-1 0,1 0 0,0-1 0,1-1 0,0 0 0,1-1 0,1 0 0,0-1 0,0 0 0,2 0 0,-1-1 0,2-1 0,0 1 0,1-1 0,0 0 0,2-1 0,0 1 0,0-1 0,1 1 0,1-1 0,1 0 0,0 0 0,1 0 0,1 1 0,1-1 0,0 0 0,0 1 0,2 0 0,0 0 0,1 1 0,0-1 0,2 1 0,-1 1 0,2 0 0,0 0 0,0 1 0,1 0 0,1 1 0,0 0 0,1 1 0,0 0 0,1 2 0,0-1 0,1 2 0,0 0 0,1 1 0,0 1 0,0 0 0,1 1 0,0 1 0,0 1 0,0 1 0,1 0 0,0 2 0,0 0 0,1 1 0,-1 1 0,1 1 0,-1 1 0,1 0 0,0 2 0,0 0 0,-1 2 0,1 0 0,0 1 0,-1 1 0,0 1 0,0 1 0,0 0 0,0 2 0,0 0 0,-1 1 0,0 1 0,0 1 0,-1 1 0,0 0 0,-1 1 0,1 1 0,-2 0 0,1 2 0,-2-1 0,1 2 0,-2 0 0,1 1 0,-2 0 0,1 1 0,-2 0 0,0 1 0,-1 0 0,0 0 0,-1 1 0,0 1 0,-1-1 0,-1 1 0,-1 0 0,0 0 0,-1 1 0,0 0 0,-2-1 0,0 1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9T18:19:09.961"/>
    </inkml:context>
    <inkml:brush xml:id="br0">
      <inkml:brushProperty name="width" value="0.1" units="cm"/>
      <inkml:brushProperty name="height" value="0.1" units="cm"/>
      <inkml:brushProperty name="color" value="#FFFF00"/>
    </inkml:brush>
  </inkml:definitions>
  <inkml:trace contextRef="#ctx0" brushRef="#br0">3 1 24575,'0'65'0,"-2"-16"0,2-1 0,3 0 0,1 1 0,17 73 0,-13-86 0,-1 1 0,-2 1 0,1 39 0,-4-33 0,2-24-1365,0-4-5461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9T18:19:13.916"/>
    </inkml:context>
    <inkml:brush xml:id="br0">
      <inkml:brushProperty name="width" value="0.1" units="cm"/>
      <inkml:brushProperty name="height" value="0.1" units="cm"/>
      <inkml:brushProperty name="color" value="#FFFF00"/>
    </inkml:brush>
  </inkml:definitions>
  <inkml:trace contextRef="#ctx0" brushRef="#br0">30 0 24575,'10'1'0,"-1"0"0,1 0 0,-1 1 0,1 0 0,-1 1 0,0 0 0,0 0 0,0 1 0,-1 0 0,1 1 0,-1 0 0,0 0 0,0 1 0,-1 0 0,1 0 0,-1 0 0,-1 1 0,1 1 0,-1-1 0,0 1 0,-1 0 0,6 11 0,-4-7 0,-1 1 0,0 0 0,-1 0 0,0 0 0,-1 1 0,0-1 0,-2 1 0,1 0 0,-2 0 0,0 0 0,0 0 0,-1 0 0,-1 0 0,-5 27 0,5-38 0,1 0 0,-1 0 0,-1 0 0,1 0 0,0 0 0,-1-1 0,1 1 0,-1 0 0,0-1 0,0 1 0,0-1 0,0 0 0,0 0 0,0 0 0,-1 0 0,-4 3 0,-1 0 0,0-2 0,-1 1 0,0-1 0,-11 3 0,11-4 0,-1 1 0,1 0 0,0 1 0,-15 8 0,14-5 0,-1 1 0,1 0 0,0 1 0,1 0 0,0 0 0,-15 22 0,21-27 0,0 0 0,1 0 0,-1 0 0,1 1 0,0-1 0,0 1 0,0 0 0,1 0 0,0 0 0,-1-1 0,2 1 0,-1 0 0,1 1 0,-1-1 0,1 0 0,1 0 0,-1 0 0,1 0 0,0 0 0,3 9 0,-3-12 0,1 1 0,0-1 0,-1 1 0,1-1 0,0 0 0,0 0 0,1 0 0,-1 0 0,0 0 0,1 0 0,-1-1 0,1 1 0,0-1 0,-1 0 0,1 1 0,0-1 0,0-1 0,0 1 0,-1 0 0,1-1 0,0 1 0,0-1 0,0 0 0,0 0 0,6-1 0,9 0 0,0-1 0,0 0 0,18-6 0,-23 5 0,17-3-455,-1 2 0,44-1 0,-52 5-6371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9T18:19:31.786"/>
    </inkml:context>
    <inkml:brush xml:id="br0">
      <inkml:brushProperty name="width" value="0.1" units="cm"/>
      <inkml:brushProperty name="height" value="0.1" units="cm"/>
      <inkml:brushProperty name="color" value="#FFFF00"/>
    </inkml:brush>
  </inkml:definitions>
  <inkml:trace contextRef="#ctx0" brushRef="#br0">1 0 24575,'13'2'0,"0"0"0,0 0 0,0 1 0,0 1 0,19 8 0,8 2 0,-27-11 0,1 1 0,-1 1 0,0 0 0,0 1 0,22 14 0,-31-17 0,0 0 0,0 0 0,-1 1 0,1 0 0,-1 0 0,0 0 0,0 0 0,0 0 0,-1 0 0,0 1 0,0-1 0,0 1 0,0 0 0,-1-1 0,1 1 0,-1 0 0,0 0 0,-1 0 0,1 9 0,0 0 0,-1 1 0,-1-1 0,0 0 0,-3 18 0,3-28 0,0 0 0,0-1 0,-1 1 0,1-1 0,-1 1 0,1-1 0,-1 1 0,0-1 0,0 0 0,-1 0 0,1 0 0,-1 0 0,1-1 0,-1 1 0,0-1 0,0 1 0,0-1 0,0 0 0,-1 0 0,-5 2 0,-37 17 0,52-18 0,0 1 0,1-1 0,-1 0 0,1 0 0,-1-1 0,11 3 0,2 0 0,-1 1 0,0 1 0,0 1 0,0 1 0,-1 0 0,0 1 0,21 17 0,-31-20 0,1 0 0,-1 0 0,0 0 0,0 1 0,-1 0 0,0 1 0,0 0 0,-1-1 0,0 2 0,-1-1 0,0 0 0,0 1 0,-1 0 0,0 0 0,2 18 0,-4-25 0,-1 1 0,0-1 0,0 1 0,0-1 0,0 1 0,0-1 0,-1 1 0,1-1 0,-1 0 0,0 1 0,0-1 0,0 0 0,-1 1 0,1-1 0,-1 0 0,0 0 0,0 0 0,0 0 0,0-1 0,-3 4 0,1-3 0,0 0 0,-1 1 0,1-2 0,-1 1 0,0 0 0,0-1 0,0 0 0,0 0 0,0-1 0,0 1 0,-11 0 0,2 0 0,0-1 0,0-1 0,0 0 0,0-1 0,-1 0 0,1-2 0,0 1 0,1-2 0,-19-6 0,0-4-455,-1 2 0,-64-15 0,75 23-6371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CECC2-FDFD-D47E-F56A-DE531EA42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F74B2B-E561-177F-C083-FB56666B7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F6B7C-BF94-D6AB-006E-4D8B7FA9C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A67E-A3A7-478C-9C71-5C83606D8847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7704C-78E6-E1E0-2A60-C3AF78B4A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22FE7-AA6F-E109-72DE-2EF9A3018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3592-8388-4BE1-9A4B-8BBF05BE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3DAA0-2279-4713-ADE8-6153A079F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DAD355-FFFC-2DA0-E7C1-7E6E67F62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E2E3F-3FC9-8446-671E-36B1496FF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A67E-A3A7-478C-9C71-5C83606D8847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C20CA-8CD4-B959-7CBD-931AB4C20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E6751-57E2-EB3A-B4C1-0EF036769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3592-8388-4BE1-9A4B-8BBF05BE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7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D075A7-0890-6B93-8131-50AAB7F2D0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32B5A-B8AE-D0B6-C1E8-8C34321FBE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9B0E6-B0DA-F23C-8799-8FE4BF5BD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A67E-A3A7-478C-9C71-5C83606D8847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BD0DB-FCC7-3693-D881-8F23A7F69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D9D6D-DAB6-FF99-9482-151F1B5D4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3592-8388-4BE1-9A4B-8BBF05BE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06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C103C-9D78-9C16-C05C-F71AF1E35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58600-74AC-A814-1D5A-40BFA34C3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378A2-1892-4FC4-2071-1A21325CB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A67E-A3A7-478C-9C71-5C83606D8847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51314-5AD8-28E2-5A70-0EF694F05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35658-E4D2-B5C8-3309-07704079A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3592-8388-4BE1-9A4B-8BBF05BE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40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B3EAF-32B8-E780-594E-4708994A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42441-6E20-596E-4EC4-9234FED43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ADAE1-13BB-8CAE-F1B6-5A25C927C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A67E-A3A7-478C-9C71-5C83606D8847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B8506-738C-7112-1F30-C6BEBA8B0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F7A1-A2AE-67A3-60E5-DDF352615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3592-8388-4BE1-9A4B-8BBF05BE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EDF47-7AFD-4EF5-A21E-1A889358C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3DE92-2FE8-E8B4-1B2E-4A65A4625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A88BF6-D9C1-C176-6742-0CE7AEC55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75568-9EB6-CB6A-9644-CB6964861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A67E-A3A7-478C-9C71-5C83606D8847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10677-09ED-1786-3C29-1CD65075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8C61F0-187E-EB3B-F040-B346BD63E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3592-8388-4BE1-9A4B-8BBF05BE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4DE21-52B8-2426-F0BF-CC303349B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D24F3-AA05-BA4A-647B-A892C36F6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A5021-FB5A-8CAF-EF53-D8AFBD2F8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2C97C3-F9AA-8CB8-9AD0-7CA1BF0518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84C228-BD83-4878-1C03-D590116120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01FBA3-1243-59F2-E473-88A792E59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A67E-A3A7-478C-9C71-5C83606D8847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8F529C-6532-A6E3-A89B-730C1DF25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466D1-EA32-37B4-658C-EA718C0DE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3592-8388-4BE1-9A4B-8BBF05BE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2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C0107-5A3F-1577-094B-A98AA8880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9AF20-DA0B-01F8-A420-CB5584182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A67E-A3A7-478C-9C71-5C83606D8847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81620F-058C-A799-981B-9AF6EB907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AA27F6-D5B3-674E-B631-7BBFAAA93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3592-8388-4BE1-9A4B-8BBF05BE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2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08159C-1A7A-A63D-72EB-9DF62FBB5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A67E-A3A7-478C-9C71-5C83606D8847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E809F0-9A4B-8D3E-36C2-D1DB63024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95DDD-9B89-E7AE-1F86-5DF9ECAFE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3592-8388-4BE1-9A4B-8BBF05BE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6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EFF9D-C3F7-A2A5-C732-DE256B5B6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7C1DC-8AF4-33D4-EDFE-754767F57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87C9D-0739-B75C-4436-0D641841D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A92B0-808E-20D5-A089-1F2E2997A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A67E-A3A7-478C-9C71-5C83606D8847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304CF-968A-77B3-30A9-0F93E1231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748C4-1A88-537B-89D8-FC5512B9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3592-8388-4BE1-9A4B-8BBF05BE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7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9DE2B-5B6F-70AD-880B-55C1EDA44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4A6376-6352-9861-3242-E029B7A202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F53C27-6B20-D56E-4ADF-69B943B17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690E13-F583-1297-2D1C-97DF84FA5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A67E-A3A7-478C-9C71-5C83606D8847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590821-1ADD-741E-9D03-0CE03FAC4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0310C-476E-66F3-22E2-2300F084F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3592-8388-4BE1-9A4B-8BBF05BE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2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0BD1B6-4869-FBB0-A16E-A9735EB91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F5592E-5638-BEFC-F897-0308844E7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FA3DC-C607-09CB-2A93-B75BD50BC4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64A67E-A3A7-478C-9C71-5C83606D8847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A6B53-2233-4563-F5C9-5B42468258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1318F-857C-E7A2-D272-8D6A620D1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6E3592-8388-4BE1-9A4B-8BBF05BE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3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ay.com/itm/Taylor-Made-380-30-White-Life-Ring-w-White-Rope/20315005251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6.png"/><Relationship Id="rId18" Type="http://schemas.openxmlformats.org/officeDocument/2006/relationships/customXml" Target="../ink/ink10.xml"/><Relationship Id="rId26" Type="http://schemas.openxmlformats.org/officeDocument/2006/relationships/customXml" Target="../ink/ink14.xml"/><Relationship Id="rId3" Type="http://schemas.openxmlformats.org/officeDocument/2006/relationships/customXml" Target="../ink/ink1.xml"/><Relationship Id="rId21" Type="http://schemas.openxmlformats.org/officeDocument/2006/relationships/image" Target="../media/image10.png"/><Relationship Id="rId7" Type="http://schemas.openxmlformats.org/officeDocument/2006/relationships/customXml" Target="../ink/ink3.xml"/><Relationship Id="rId12" Type="http://schemas.openxmlformats.org/officeDocument/2006/relationships/customXml" Target="../ink/ink7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customXml" Target="../ink/ink9.xml"/><Relationship Id="rId20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6.xml"/><Relationship Id="rId24" Type="http://schemas.openxmlformats.org/officeDocument/2006/relationships/customXml" Target="../ink/ink13.xml"/><Relationship Id="rId5" Type="http://schemas.openxmlformats.org/officeDocument/2006/relationships/customXml" Target="../ink/ink2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10" Type="http://schemas.openxmlformats.org/officeDocument/2006/relationships/customXml" Target="../ink/ink5.xml"/><Relationship Id="rId19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4" Type="http://schemas.openxmlformats.org/officeDocument/2006/relationships/customXml" Target="../ink/ink8.xml"/><Relationship Id="rId22" Type="http://schemas.openxmlformats.org/officeDocument/2006/relationships/customXml" Target="../ink/ink12.xml"/><Relationship Id="rId27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v=f2ZG6gB1wx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00F1E9-DE30-CD92-542B-87405E9CD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79"/>
            <a:ext cx="3734014" cy="3888377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5400" dirty="0"/>
              <a:t>Harper College 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Life Ring Locations and Use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ife preserver floating on water&#10;&#10;AI-generated content may be incorrect.">
            <a:extLst>
              <a:ext uri="{FF2B5EF4-FFF2-40B4-BE49-F238E27FC236}">
                <a16:creationId xmlns:a16="http://schemas.microsoft.com/office/drawing/2014/main" id="{BC1CB126-B636-126C-E68E-755EBA3DF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731" r="15316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95742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2C96E2-716A-0B68-99BE-B575B62E1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219178"/>
            <a:ext cx="10896600" cy="64196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A7E4210-9044-87BF-C889-4FB5207F5307}"/>
                  </a:ext>
                </a:extLst>
              </p14:cNvPr>
              <p14:cNvContentPartPr/>
              <p14:nvPr/>
            </p14:nvContentPartPr>
            <p14:xfrm>
              <a:off x="5127879" y="393192"/>
              <a:ext cx="400050" cy="457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A7E4210-9044-87BF-C889-4FB5207F53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8901" y="384213"/>
                <a:ext cx="417646" cy="4747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8CEDE5E-6962-C5EA-A432-3ED730614319}"/>
                  </a:ext>
                </a:extLst>
              </p14:cNvPr>
              <p14:cNvContentPartPr/>
              <p14:nvPr/>
            </p14:nvContentPartPr>
            <p14:xfrm>
              <a:off x="2622804" y="1629727"/>
              <a:ext cx="381000" cy="390525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8CEDE5E-6962-C5EA-A432-3ED73061431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13827" y="1620745"/>
                <a:ext cx="398596" cy="408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A73F52D-8505-C272-D379-9BD85B089FE3}"/>
                  </a:ext>
                </a:extLst>
              </p14:cNvPr>
              <p14:cNvContentPartPr/>
              <p14:nvPr/>
            </p14:nvContentPartPr>
            <p14:xfrm>
              <a:off x="1058736" y="5002530"/>
              <a:ext cx="325437" cy="4191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A73F52D-8505-C272-D379-9BD85B089FE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9746" y="4993536"/>
                <a:ext cx="343057" cy="436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DEA7679-DB2E-5648-F6EA-3A1008840D85}"/>
                  </a:ext>
                </a:extLst>
              </p14:cNvPr>
              <p14:cNvContentPartPr/>
              <p14:nvPr/>
            </p14:nvContentPartPr>
            <p14:xfrm>
              <a:off x="3765360" y="5112258"/>
              <a:ext cx="325437" cy="4191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DEA7679-DB2E-5648-F6EA-3A1008840D8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56370" y="5103264"/>
                <a:ext cx="343057" cy="436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605D598-9691-034F-1B44-AEE15893CE61}"/>
                  </a:ext>
                </a:extLst>
              </p14:cNvPr>
              <p14:cNvContentPartPr/>
              <p14:nvPr/>
            </p14:nvContentPartPr>
            <p14:xfrm>
              <a:off x="7542244" y="5002530"/>
              <a:ext cx="325437" cy="4191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605D598-9691-034F-1B44-AEE15893CE6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33254" y="4993536"/>
                <a:ext cx="343057" cy="436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76BC96A-7BA3-9F26-1840-D6AD0FE11C59}"/>
                  </a:ext>
                </a:extLst>
              </p14:cNvPr>
              <p14:cNvContentPartPr/>
              <p14:nvPr/>
            </p14:nvContentPartPr>
            <p14:xfrm>
              <a:off x="10010712" y="5366766"/>
              <a:ext cx="325437" cy="4191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76BC96A-7BA3-9F26-1840-D6AD0FE11C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01722" y="5357772"/>
                <a:ext cx="343057" cy="436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0C1DD09-D657-96AA-C5EC-8973BC20A488}"/>
                  </a:ext>
                </a:extLst>
              </p14:cNvPr>
              <p14:cNvContentPartPr/>
              <p14:nvPr/>
            </p14:nvContentPartPr>
            <p14:xfrm>
              <a:off x="1214784" y="5101776"/>
              <a:ext cx="23760" cy="234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0C1DD09-D657-96AA-C5EC-8973BC20A48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97144" y="5084136"/>
                <a:ext cx="5940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95734F9-D501-05FD-A362-8C11371F6D89}"/>
                  </a:ext>
                </a:extLst>
              </p14:cNvPr>
              <p14:cNvContentPartPr/>
              <p14:nvPr/>
            </p14:nvContentPartPr>
            <p14:xfrm>
              <a:off x="3893544" y="5211936"/>
              <a:ext cx="120240" cy="2401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95734F9-D501-05FD-A362-8C11371F6D8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75544" y="5193936"/>
                <a:ext cx="15588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D3C295B-2AB2-8AB6-C47F-E58B1D3671C5}"/>
                  </a:ext>
                </a:extLst>
              </p14:cNvPr>
              <p14:cNvContentPartPr/>
              <p14:nvPr/>
            </p14:nvContentPartPr>
            <p14:xfrm>
              <a:off x="2760984" y="1700856"/>
              <a:ext cx="175680" cy="2570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D3C295B-2AB2-8AB6-C47F-E58B1D3671C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43344" y="1682856"/>
                <a:ext cx="21132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B8161E6-D29F-78D8-DAA9-F9BD9F12E574}"/>
                  </a:ext>
                </a:extLst>
              </p14:cNvPr>
              <p14:cNvContentPartPr/>
              <p14:nvPr/>
            </p14:nvContentPartPr>
            <p14:xfrm>
              <a:off x="5220864" y="512136"/>
              <a:ext cx="145800" cy="1731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B8161E6-D29F-78D8-DAA9-F9BD9F12E57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03224" y="494136"/>
                <a:ext cx="1814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1E3394A-E6F6-3F8B-4F1D-2C32089AA805}"/>
                  </a:ext>
                </a:extLst>
              </p14:cNvPr>
              <p14:cNvContentPartPr/>
              <p14:nvPr/>
            </p14:nvContentPartPr>
            <p14:xfrm>
              <a:off x="5352264" y="530136"/>
              <a:ext cx="24840" cy="2732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1E3394A-E6F6-3F8B-4F1D-2C32089AA80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34264" y="512496"/>
                <a:ext cx="6048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EB3142D-6895-36EE-3046-EF99B615C157}"/>
                  </a:ext>
                </a:extLst>
              </p14:cNvPr>
              <p14:cNvContentPartPr/>
              <p14:nvPr/>
            </p14:nvContentPartPr>
            <p14:xfrm>
              <a:off x="7659864" y="5116536"/>
              <a:ext cx="103320" cy="2422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EB3142D-6895-36EE-3046-EF99B615C15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641864" y="5098536"/>
                <a:ext cx="13896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D80F1BD-E4B3-2AEC-0EBA-62BF80ECE592}"/>
                  </a:ext>
                </a:extLst>
              </p14:cNvPr>
              <p14:cNvContentPartPr/>
              <p14:nvPr/>
            </p14:nvContentPartPr>
            <p14:xfrm>
              <a:off x="10103904" y="5485536"/>
              <a:ext cx="127440" cy="194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D80F1BD-E4B3-2AEC-0EBA-62BF80ECE59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085904" y="5467536"/>
                <a:ext cx="1630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45EFE1A-E3F0-1B1E-4B3C-D0AB41A09A5B}"/>
                  </a:ext>
                </a:extLst>
              </p14:cNvPr>
              <p14:cNvContentPartPr/>
              <p14:nvPr/>
            </p14:nvContentPartPr>
            <p14:xfrm>
              <a:off x="10103184" y="5504616"/>
              <a:ext cx="150120" cy="2023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45EFE1A-E3F0-1B1E-4B3C-D0AB41A09A5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085184" y="5486976"/>
                <a:ext cx="185760" cy="23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6205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239E7F-FF37-2614-B2D8-E387929E8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9209E6-AF79-598E-EF27-5517F8DC8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#1 W Building Northeast Corner </a:t>
            </a:r>
          </a:p>
        </p:txBody>
      </p:sp>
      <p:sp>
        <p:nvSpPr>
          <p:cNvPr id="1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6425843-26C4-1F3C-209E-349494C722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200" r="1" b="2395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22554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711B16-7D9D-52EE-1B56-86772B35E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#2 Between The Two Ponds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1767F01-C33F-8CD0-0495-7E7AF63F6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1" b="2515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79954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CCEFF5-F374-DA93-67DE-C31D4BD79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CE83A-9F91-9926-F78D-0D957BE5E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#3 North Side by The Bridge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09F69F4-63AB-BEB5-F5B6-511A8753BD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5228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873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95B8BE-1F31-7D4B-1CE0-7459F671D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37EE2-251A-B8AB-4A4E-E66962060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#4 Observatory</a:t>
            </a:r>
          </a:p>
        </p:txBody>
      </p:sp>
      <p:sp>
        <p:nvSpPr>
          <p:cNvPr id="1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234E24A-3C76-9425-2566-196C0EB3BB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5730" r="1" b="1942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35507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DCE5BA-1F65-7749-5B8F-7CBF9C859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ACAA8E-B65E-7011-6E9F-8286AC58E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#5 D Building by Starbucks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 descr="A red life preserver on a pole next to a lake&#10;&#10;AI-generated content may be incorrect.">
            <a:extLst>
              <a:ext uri="{FF2B5EF4-FFF2-40B4-BE49-F238E27FC236}">
                <a16:creationId xmlns:a16="http://schemas.microsoft.com/office/drawing/2014/main" id="{EA41EE88-89AD-AEA1-3C7E-798D008EE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807" r="1" b="2134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88516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38CFB3-3261-CF9A-3978-88F71418A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DEBB8-2E5B-78E3-2E9D-F6B078776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#6 Ender Pavillion</a:t>
            </a:r>
          </a:p>
        </p:txBody>
      </p:sp>
      <p:sp>
        <p:nvSpPr>
          <p:cNvPr id="1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58758E8-DA68-822E-11E3-82CF36110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3567" r="1" b="1158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84342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A29DE7-C0C5-89FF-9880-46137448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Life Ring Instructions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1A692F-1454-9A89-5864-0D63B7CCB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1578429"/>
          </a:xfrm>
        </p:spPr>
        <p:txBody>
          <a:bodyPr anchor="ctr">
            <a:normAutofit/>
          </a:bodyPr>
          <a:lstStyle/>
          <a:p>
            <a:r>
              <a:rPr lang="en-US" sz="2000" dirty="0"/>
              <a:t>Watch this video to learn how to deploy a life ring.</a:t>
            </a:r>
          </a:p>
          <a:p>
            <a:r>
              <a:rPr lang="en-US" sz="2000" dirty="0">
                <a:hlinkClick r:id="rId2"/>
              </a:rPr>
              <a:t>Proper Way to Throw a Life Ring</a:t>
            </a:r>
            <a:endParaRPr lang="en-US" sz="2000" dirty="0"/>
          </a:p>
        </p:txBody>
      </p:sp>
      <p:pic>
        <p:nvPicPr>
          <p:cNvPr id="8" name="Picture 7" descr="A life buoy tossed into the sea showing some splash">
            <a:extLst>
              <a:ext uri="{FF2B5EF4-FFF2-40B4-BE49-F238E27FC236}">
                <a16:creationId xmlns:a16="http://schemas.microsoft.com/office/drawing/2014/main" id="{B5C91F2E-B380-539A-41EB-8193DC00B2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824" r="29778" b="-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10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15FC6404D7DA40ABF30BF0F23C7FD0" ma:contentTypeVersion="38" ma:contentTypeDescription="Create a new document." ma:contentTypeScope="" ma:versionID="0e68a4a44359006971ef37d48f2227e2">
  <xsd:schema xmlns:xsd="http://www.w3.org/2001/XMLSchema" xmlns:xs="http://www.w3.org/2001/XMLSchema" xmlns:p="http://schemas.microsoft.com/office/2006/metadata/properties" xmlns:ns2="fb912896-6ceb-4ef2-a2d3-a9b2e0829ba1" xmlns:ns3="540cbbb7-5292-419f-8d3e-22c3089cb29c" targetNamespace="http://schemas.microsoft.com/office/2006/metadata/properties" ma:root="true" ma:fieldsID="32863e69cd2e323e4734b224d2441d2f" ns2:_="" ns3:_="">
    <xsd:import namespace="fb912896-6ceb-4ef2-a2d3-a9b2e0829ba1"/>
    <xsd:import namespace="540cbbb7-5292-419f-8d3e-22c3089cb29c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912896-6ceb-4ef2-a2d3-a9b2e0829ba1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3" nillable="true" ma:displayName="Tags" ma:internalName="MediaServiceAutoTags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7" nillable="true" ma:displayName="Location" ma:internalName="MediaServiceLocation" ma:readOnly="true">
      <xsd:simpleType>
        <xsd:restriction base="dms:Text"/>
      </xsd:simpleType>
    </xsd:element>
    <xsd:element name="MediaLengthInSeconds" ma:index="4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42" nillable="true" ma:taxonomy="true" ma:internalName="lcf76f155ced4ddcb4097134ff3c332f" ma:taxonomyFieldName="MediaServiceImageTags" ma:displayName="Image Tags" ma:readOnly="false" ma:fieldId="{5cf76f15-5ced-4ddc-b409-7134ff3c332f}" ma:taxonomyMulti="true" ma:sspId="a433601d-bfcb-4ac3-ac9b-de9983f37a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cbbb7-5292-419f-8d3e-22c3089cb29c" elementFormDefault="qualified">
    <xsd:import namespace="http://schemas.microsoft.com/office/2006/documentManagement/types"/>
    <xsd:import namespace="http://schemas.microsoft.com/office/infopath/2007/PartnerControls"/>
    <xsd:element name="SharedWithUsers" ma:index="3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3" nillable="true" ma:displayName="Taxonomy Catch All Column" ma:hidden="true" ma:list="{a6f08d4d-ef5f-485b-bdb3-62798011883b}" ma:internalName="TaxCatchAll" ma:showField="CatchAllData" ma:web="540cbbb7-5292-419f-8d3e-22c3089cb2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fb912896-6ceb-4ef2-a2d3-a9b2e0829ba1" xsi:nil="true"/>
    <DefaultSectionNames xmlns="fb912896-6ceb-4ef2-a2d3-a9b2e0829ba1" xsi:nil="true"/>
    <Math_Settings xmlns="fb912896-6ceb-4ef2-a2d3-a9b2e0829ba1" xsi:nil="true"/>
    <Owner xmlns="fb912896-6ceb-4ef2-a2d3-a9b2e0829ba1">
      <UserInfo>
        <DisplayName/>
        <AccountId xsi:nil="true"/>
        <AccountType/>
      </UserInfo>
    </Owner>
    <lcf76f155ced4ddcb4097134ff3c332f xmlns="fb912896-6ceb-4ef2-a2d3-a9b2e0829ba1">
      <Terms xmlns="http://schemas.microsoft.com/office/infopath/2007/PartnerControls"/>
    </lcf76f155ced4ddcb4097134ff3c332f>
    <FolderType xmlns="fb912896-6ceb-4ef2-a2d3-a9b2e0829ba1" xsi:nil="true"/>
    <Leaders xmlns="fb912896-6ceb-4ef2-a2d3-a9b2e0829ba1">
      <UserInfo>
        <DisplayName/>
        <AccountId xsi:nil="true"/>
        <AccountType/>
      </UserInfo>
    </Leaders>
    <Is_Collaboration_Space_Locked xmlns="fb912896-6ceb-4ef2-a2d3-a9b2e0829ba1" xsi:nil="true"/>
    <Templates xmlns="fb912896-6ceb-4ef2-a2d3-a9b2e0829ba1" xsi:nil="true"/>
    <Members xmlns="fb912896-6ceb-4ef2-a2d3-a9b2e0829ba1">
      <UserInfo>
        <DisplayName/>
        <AccountId xsi:nil="true"/>
        <AccountType/>
      </UserInfo>
    </Members>
    <Member_Groups xmlns="fb912896-6ceb-4ef2-a2d3-a9b2e0829ba1">
      <UserInfo>
        <DisplayName/>
        <AccountId xsi:nil="true"/>
        <AccountType/>
      </UserInfo>
    </Member_Groups>
    <Has_Leaders_Only_SectionGroup xmlns="fb912896-6ceb-4ef2-a2d3-a9b2e0829ba1" xsi:nil="true"/>
    <TeamsChannelId xmlns="fb912896-6ceb-4ef2-a2d3-a9b2e0829ba1" xsi:nil="true"/>
    <Invited_Leaders xmlns="fb912896-6ceb-4ef2-a2d3-a9b2e0829ba1" xsi:nil="true"/>
    <IsNotebookLocked xmlns="fb912896-6ceb-4ef2-a2d3-a9b2e0829ba1" xsi:nil="true"/>
    <Invited_Members xmlns="fb912896-6ceb-4ef2-a2d3-a9b2e0829ba1" xsi:nil="true"/>
    <Self_Registration_Enabled xmlns="fb912896-6ceb-4ef2-a2d3-a9b2e0829ba1" xsi:nil="true"/>
    <CultureName xmlns="fb912896-6ceb-4ef2-a2d3-a9b2e0829ba1" xsi:nil="true"/>
    <Distribution_Groups xmlns="fb912896-6ceb-4ef2-a2d3-a9b2e0829ba1" xsi:nil="true"/>
    <AppVersion xmlns="fb912896-6ceb-4ef2-a2d3-a9b2e0829ba1" xsi:nil="true"/>
    <LMS_Mappings xmlns="fb912896-6ceb-4ef2-a2d3-a9b2e0829ba1" xsi:nil="true"/>
    <TaxCatchAll xmlns="540cbbb7-5292-419f-8d3e-22c3089cb29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C27B15-C594-47EE-8B55-CE9F160FAF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912896-6ceb-4ef2-a2d3-a9b2e0829ba1"/>
    <ds:schemaRef ds:uri="540cbbb7-5292-419f-8d3e-22c3089cb2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8A1523-E0F2-485D-818B-05ABE97B0041}">
  <ds:schemaRefs>
    <ds:schemaRef ds:uri="http://schemas.microsoft.com/office/2006/metadata/properties"/>
    <ds:schemaRef ds:uri="http://schemas.microsoft.com/office/infopath/2007/PartnerControls"/>
    <ds:schemaRef ds:uri="fb912896-6ceb-4ef2-a2d3-a9b2e0829ba1"/>
    <ds:schemaRef ds:uri="540cbbb7-5292-419f-8d3e-22c3089cb29c"/>
  </ds:schemaRefs>
</ds:datastoreItem>
</file>

<file path=customXml/itemProps3.xml><?xml version="1.0" encoding="utf-8"?>
<ds:datastoreItem xmlns:ds="http://schemas.openxmlformats.org/officeDocument/2006/customXml" ds:itemID="{6A219FEA-23B5-41A9-9EBA-7D8EDDA3CA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63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Harper College   Life Ring Locations and Use</vt:lpstr>
      <vt:lpstr>PowerPoint Presentation</vt:lpstr>
      <vt:lpstr>#1 W Building Northeast Corner </vt:lpstr>
      <vt:lpstr>#2 Between The Two Ponds</vt:lpstr>
      <vt:lpstr>#3 North Side by The Bridge</vt:lpstr>
      <vt:lpstr>#4 Observatory</vt:lpstr>
      <vt:lpstr>#5 D Building by Starbucks</vt:lpstr>
      <vt:lpstr>#6 Ender Pavillion</vt:lpstr>
      <vt:lpstr>Life Ring Instructions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Princeleon Hall</dc:creator>
  <cp:lastModifiedBy>Tony Butler</cp:lastModifiedBy>
  <cp:revision>2</cp:revision>
  <dcterms:created xsi:type="dcterms:W3CDTF">2025-03-19T16:43:30Z</dcterms:created>
  <dcterms:modified xsi:type="dcterms:W3CDTF">2025-03-25T13:32:31Z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0x0101007015FC6404D7DA40ABF30BF0F23C7FD0</vt:lpwstr>
  </property>
</Properties>
</file>