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4995" autoAdjust="0"/>
    <p:restoredTop sz="94658"/>
  </p:normalViewPr>
  <p:slideViewPr>
    <p:cSldViewPr snapToGrid="0">
      <p:cViewPr varScale="1">
        <p:scale>
          <a:sx n="111" d="100"/>
          <a:sy n="111" d="100"/>
        </p:scale>
        <p:origin x="5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DB569-C4FC-3155-38FC-D03CC2FD51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8EABB0-B849-368C-275C-A2B3CCCF12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4CCD20-283A-870B-0230-FF9EA0E74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F1C2-2C65-444C-8484-4383B4A57B78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6A737B-24F2-C1C8-C3FB-3D6247055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802FEB-58AE-F5CB-12F1-EA44D0FD5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5D928-3CE7-0043-8E17-CFD3CE8A4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069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D8A31-9727-6EEB-BCF4-3B842551C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2B225E-F7EE-3DD5-9515-5E71EDB8A3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466491"/>
            <a:ext cx="10515600" cy="43395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571456-6213-0480-B4A7-F68DC27BD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F1C2-2C65-444C-8484-4383B4A57B78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9DB87B-1907-B72D-DBF9-01C7F486A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09ECAB-A46E-F5A5-3E06-A701B894B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5D928-3CE7-0043-8E17-CFD3CE8A4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397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80EAA1-DA61-381C-4E44-70D8354367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A719BB-1157-22FC-B86D-2437F4F81B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A6DEA4-451B-978A-AE75-F8F42768E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F1C2-2C65-444C-8484-4383B4A57B78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8C2AC-E411-CC0A-C8B2-E4D7A0603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54511B-FB67-E661-DD8B-9F979124E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5D928-3CE7-0043-8E17-CFD3CE8A4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180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E785A-B262-CD33-F4A8-140AF9619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56B7D8-1379-2F1C-3082-4E6C6B2B68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9B069-3A19-DA75-FB0B-0A77CC2ED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F1C2-2C65-444C-8484-4383B4A57B78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00B24C-8F98-91EC-FC5F-21D9EB437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A1F5B8-8B76-67AA-CBA7-DC97C1A34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5D928-3CE7-0043-8E17-CFD3CE8A4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229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46223-AD3D-A2B1-E04D-05CFF3A50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6FD1BA-4395-678B-3DCC-761F78C7C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250AF5-2CC4-0987-5D5D-F239F6917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F1C2-2C65-444C-8484-4383B4A57B78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286AF8-8AE0-B78C-5F28-C6D6FEE6E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3D7D2A-B2E2-E34E-B325-9D197A735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5D928-3CE7-0043-8E17-CFD3CE8A4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999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9C1ED-64A9-91FF-9C82-FCE1BFD17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F7E96F-2F1A-438A-8023-8033062AE8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FD8DF0-4093-0CFA-9589-AD5BC3A4A6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2B7595-6902-930D-AC16-111698536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F1C2-2C65-444C-8484-4383B4A57B78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82832D-46E3-2912-91FD-5B2406BF5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E5B5CC-6D41-D79C-C0DD-16477F3BE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5D928-3CE7-0043-8E17-CFD3CE8A4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032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466B6-2FE5-DE1C-F972-56FD3E4E9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590477-25DF-FF35-F1AE-4BD42EA1CE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6595D5-6C14-0780-513B-6036A9DC30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7E78D4-82F2-D4CF-90E3-03B81088E9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1B2B50-7030-8AAC-BBEC-42AE82AF8C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E3E659-3744-58AD-5308-BBE5B9B8E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F1C2-2C65-444C-8484-4383B4A57B78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C83E49-4C75-A302-5823-48A865938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82F5E9-E555-5937-1360-664F2720F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5D928-3CE7-0043-8E17-CFD3CE8A4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885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8C8A-A3D1-7D7F-90D8-46592427C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8533A3-3D16-CBD9-F4DC-097218532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F1C2-2C65-444C-8484-4383B4A57B78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9E6CDE-12C0-4E1C-6B59-96836F7AE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1D9DCA-781D-0EAD-BD00-7F832C6CF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5D928-3CE7-0043-8E17-CFD3CE8A4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692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FF48FC3-0853-6212-C4D5-A62576F32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F1C2-2C65-444C-8484-4383B4A57B78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2558DA-3D40-DB96-DF77-C6D878001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9EBA3D-44D1-F07E-E60C-F2F7EB0A8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5D928-3CE7-0043-8E17-CFD3CE8A4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204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8434E-3457-0DDA-6A19-0F4A0F6D6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A2D92B-7789-4C6F-5668-FD21B4F691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9E6BC7-78F7-1936-8309-44E8452928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624D5-B0F1-5FD0-3457-169F8F2B0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F1C2-2C65-444C-8484-4383B4A57B78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36AE68-8E02-8510-D439-CD5202687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B200DF-E90E-0922-7963-2CB561FE2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5D928-3CE7-0043-8E17-CFD3CE8A4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458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F8556-5289-5096-E67A-11027F841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0E889C-0C0F-53F1-023F-D223304B88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1CD312-A513-0AFC-4B2F-C8FDF0A011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A557CC-BA35-1AC1-2D2D-43B613C5E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F1C2-2C65-444C-8484-4383B4A57B78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A8AF74-5E07-47BB-9F83-88E0B0746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4BB361-868F-927C-F8FF-A91ADF0D3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5D928-3CE7-0043-8E17-CFD3CE8A4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315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98F741D-E721-64AA-FE1E-EEF95AF86C3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5164669"/>
            <a:ext cx="12192000" cy="1693331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9A62137-EE3C-4FEA-469A-38532E3CF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735603-0D22-1FD8-482C-70920525B0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80B76A-5E88-5524-F891-5127553C52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53F1C2-2C65-444C-8484-4383B4A57B78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B0B229-9270-D524-5D10-2A7D439110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2FA0DF-4265-4AE2-216D-FA9098729A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05D928-3CE7-0043-8E17-CFD3CE8A4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680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44D44-549D-2058-C103-F0CB3380F80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C72261-9287-C701-1411-D7C240C7BE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8832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F401D393-0630-1F4F-88C1-F19A7AF05BDD}" vid="{03B5FB40-D00D-6145-A91E-1B9474603F0B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c43a52a-98b6-4943-b750-4df477be0382" xsi:nil="true"/>
    <lcf76f155ced4ddcb4097134ff3c332f xmlns="e5e7df72-1eb0-43f3-8320-72d20ff04358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688108EA4D7441B490BA221F821EF0" ma:contentTypeVersion="11" ma:contentTypeDescription="Create a new document." ma:contentTypeScope="" ma:versionID="b06ce1ff4ef01c3f364164478e44b80a">
  <xsd:schema xmlns:xsd="http://www.w3.org/2001/XMLSchema" xmlns:xs="http://www.w3.org/2001/XMLSchema" xmlns:p="http://schemas.microsoft.com/office/2006/metadata/properties" xmlns:ns2="e5e7df72-1eb0-43f3-8320-72d20ff04358" xmlns:ns3="3c43a52a-98b6-4943-b750-4df477be0382" targetNamespace="http://schemas.microsoft.com/office/2006/metadata/properties" ma:root="true" ma:fieldsID="007867487ce5155f656e38c4ab587b94" ns2:_="" ns3:_="">
    <xsd:import namespace="e5e7df72-1eb0-43f3-8320-72d20ff04358"/>
    <xsd:import namespace="3c43a52a-98b6-4943-b750-4df477be038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e7df72-1eb0-43f3-8320-72d20ff043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a433601d-bfcb-4ac3-ac9b-de9983f37a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43a52a-98b6-4943-b750-4df477be0382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3ed9a845-7a65-484c-ac5e-783ecdb1a4b1}" ma:internalName="TaxCatchAll" ma:showField="CatchAllData" ma:web="3c43a52a-98b6-4943-b750-4df477be038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62ACB85-1F69-434F-BD72-E45E09520D07}">
  <ds:schemaRefs>
    <ds:schemaRef ds:uri="http://schemas.microsoft.com/office/2006/metadata/properties"/>
    <ds:schemaRef ds:uri="http://schemas.microsoft.com/office/infopath/2007/PartnerControls"/>
    <ds:schemaRef ds:uri="3c43a52a-98b6-4943-b750-4df477be0382"/>
    <ds:schemaRef ds:uri="e5e7df72-1eb0-43f3-8320-72d20ff04358"/>
  </ds:schemaRefs>
</ds:datastoreItem>
</file>

<file path=customXml/itemProps2.xml><?xml version="1.0" encoding="utf-8"?>
<ds:datastoreItem xmlns:ds="http://schemas.openxmlformats.org/officeDocument/2006/customXml" ds:itemID="{A528106C-8961-4E0E-B473-38FB51ABC3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5e7df72-1eb0-43f3-8320-72d20ff04358"/>
    <ds:schemaRef ds:uri="3c43a52a-98b6-4943-b750-4df477be038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E413BEB-19CB-428D-9A72-CC2F8DF4EE1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hc-aspen-2027-top-25-16x9 (4)</Template>
  <TotalTime>2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Cindy Roth-Wurster</dc:creator>
  <cp:lastModifiedBy>Cindy Roth-Wurster</cp:lastModifiedBy>
  <cp:revision>2</cp:revision>
  <dcterms:created xsi:type="dcterms:W3CDTF">2026-07-01T13:43:43Z</dcterms:created>
  <dcterms:modified xsi:type="dcterms:W3CDTF">2026-07-29T14:51:19Z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0x0101003D688108EA4D7441B490BA221F821EF0</vt:lpwstr>
  </property>
  <property fmtid="{D5CDD505-2E9C-101B-9397-08002B2CF9AE}" pid="3" name="_SourceUrl">
    <vt:lpwstr/>
  </property>
  <property fmtid="{D5CDD505-2E9C-101B-9397-08002B2CF9AE}" pid="4" name="_SharedFileIndex">
    <vt:lpwstr/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_activity">
    <vt:lpwstr>{"FileActivityType":"9","FileActivityTimeStamp":"2026-07-13T14:13:24.453Z","FileActivityUsersOnPage":[{"DisplayName":"Kathryn Angell","Id":"ak35477@harpercollege.edu"},{"DisplayName":"Colleen Rice","Id":"rc08196@harpercollege.edu"}],"FileActivityNavigationId":null}</vt:lpwstr>
  </property>
  <property fmtid="{D5CDD505-2E9C-101B-9397-08002B2CF9AE}" pid="9" name="MediaServiceImageTags">
    <vt:lpwstr/>
  </property>
</Properties>
</file>