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63" r:id="rId3"/>
    <p:sldId id="264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CEE5EE-F35B-731C-1428-4106D0F25D74}" v="1" dt="2026-07-29T14:46:09.6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napToGrid="0">
      <p:cViewPr varScale="1">
        <p:scale>
          <a:sx n="105" d="100"/>
          <a:sy n="105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6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81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03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3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3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61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1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6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73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93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51597DD-3BBD-5735-BB62-7D62BC229AE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286375"/>
            <a:ext cx="9144000" cy="15716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403EF1-80B8-1842-94E4-BC749023F0F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97BA4E-855B-1442-BE86-AFAD3E8A9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496B800A-69DB-189B-11DF-649A2EE2D5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95F08F7-C17F-6F56-9E53-7025A50FF5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41B663D-0C11-FADA-5EE3-D0695437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D91498C-96C2-1478-D31B-34449E217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0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20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0265FC-0391-A494-00FF-24991CE73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EDC2734-1B57-4694-C6A5-BC5C311E0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4CA17605-F6A0-6A45-AC5F-439F998F38AE}" vid="{30B9B30A-D2A0-164C-BBDD-2DEE219CB0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hc-aspen-2027-top-25-4x3 (3)</Template>
  <TotalTime>3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Cindy Roth-Wurster</dc:creator>
  <cp:lastModifiedBy>Cindy Roth-Wurster</cp:lastModifiedBy>
  <cp:revision>35</cp:revision>
  <dcterms:created xsi:type="dcterms:W3CDTF">2026-07-01T14:25:44Z</dcterms:created>
  <dcterms:modified xsi:type="dcterms:W3CDTF">2026-07-29T15:19:39Z</dcterms:modified>
</cp:coreProperties>
</file>