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CC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4" autoAdjust="0"/>
    <p:restoredTop sz="86627" autoAdjust="0"/>
  </p:normalViewPr>
  <p:slideViewPr>
    <p:cSldViewPr snapToGrid="0" snapToObjects="1">
      <p:cViewPr varScale="1">
        <p:scale>
          <a:sx n="65" d="100"/>
          <a:sy n="65" d="100"/>
        </p:scale>
        <p:origin x="62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F28CE-53FA-43B8-80E5-156C2DB5D849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0470E-6DE2-497D-A797-505FF3604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35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0470E-6DE2-497D-A797-505FF3604AC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35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2444" y="5638801"/>
            <a:ext cx="2844800" cy="365125"/>
          </a:xfrm>
          <a:prstGeom prst="rect">
            <a:avLst/>
          </a:prstGeom>
        </p:spPr>
        <p:txBody>
          <a:bodyPr/>
          <a:lstStyle/>
          <a:p>
            <a:fld id="{E323DCAA-B6CB-6145-AB0D-0977F00745FF}" type="datetimeFigureOut">
              <a:rPr lang="en-US" smtClean="0"/>
              <a:t>12/7/2015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9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9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82270"/>
            <a:ext cx="2844800" cy="365125"/>
          </a:xfrm>
          <a:prstGeom prst="rect">
            <a:avLst/>
          </a:prstGeom>
        </p:spPr>
        <p:txBody>
          <a:bodyPr/>
          <a:lstStyle/>
          <a:p>
            <a:fld id="{E323DCAA-B6CB-6145-AB0D-0977F00745FF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89ADB21-6CFB-914E-AE56-E63FEB40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44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15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09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84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9927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0400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1869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ottombar.ai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6035952"/>
            <a:ext cx="12228576" cy="83262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2756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r_Harperlogo_Reversed.ai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350" y="6058431"/>
            <a:ext cx="25527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353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2262" y="279104"/>
            <a:ext cx="6232330" cy="1219358"/>
          </a:xfrm>
        </p:spPr>
        <p:txBody>
          <a:bodyPr>
            <a:normAutofit/>
          </a:bodyPr>
          <a:lstStyle/>
          <a:p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98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rper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16 x 9 Powerpoint Template widescreen" id="{3392ED49-8D4F-4D5A-9108-81239FCD3D64}" vid="{C1E626C2-2FB1-481B-8935-363158CBA4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 x 9 Powerpoint Template widescreen</Template>
  <TotalTime>3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HarperPowerpointTemplate</vt:lpstr>
      <vt:lpstr>PowerPoint Presentation</vt:lpstr>
    </vt:vector>
  </TitlesOfParts>
  <Company>Harper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50th Anniversary Est. 196X Celebration Year Fall 2017-Summer 2018</dc:title>
  <dc:creator>Donna Harwood</dc:creator>
  <cp:lastModifiedBy>Donna Harwood</cp:lastModifiedBy>
  <cp:revision>5</cp:revision>
  <cp:lastPrinted>2015-11-30T17:41:47Z</cp:lastPrinted>
  <dcterms:created xsi:type="dcterms:W3CDTF">2015-12-07T20:08:58Z</dcterms:created>
  <dcterms:modified xsi:type="dcterms:W3CDTF">2015-12-07T20:17:11Z</dcterms:modified>
</cp:coreProperties>
</file>