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61" r:id="rId5"/>
    <p:sldId id="262" r:id="rId6"/>
    <p:sldId id="258" r:id="rId7"/>
    <p:sldId id="260" r:id="rId8"/>
    <p:sldId id="264" r:id="rId9"/>
    <p:sldId id="268" r:id="rId10"/>
    <p:sldId id="265" r:id="rId11"/>
    <p:sldId id="266" r:id="rId12"/>
    <p:sldId id="271" r:id="rId13"/>
    <p:sldId id="275" r:id="rId14"/>
    <p:sldId id="282" r:id="rId15"/>
    <p:sldId id="279" r:id="rId16"/>
    <p:sldId id="281" r:id="rId17"/>
    <p:sldId id="274" r:id="rId18"/>
    <p:sldId id="276" r:id="rId1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B29170-792E-46BF-A273-B886406A5D74}" v="1" dt="2026-01-15T17:52:14.8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461" autoAdjust="0"/>
  </p:normalViewPr>
  <p:slideViewPr>
    <p:cSldViewPr snapToGrid="0">
      <p:cViewPr varScale="1">
        <p:scale>
          <a:sx n="88" d="100"/>
          <a:sy n="88" d="100"/>
        </p:scale>
        <p:origin x="1434" y="30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Alumni Attending Events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1761834021142663E-2"/>
          <c:y val="0.15246199109726921"/>
          <c:w val="0.82921345794222179"/>
          <c:h val="0.65687955141752319"/>
        </c:manualLayout>
      </c:layout>
      <c:barChart>
        <c:barDir val="bar"/>
        <c:grouping val="clustered"/>
        <c:varyColors val="0"/>
        <c:ser>
          <c:idx val="0"/>
          <c:order val="0"/>
          <c:tx>
            <c:strRef>
              <c:f>Sheet1!$B$1</c:f>
              <c:strCache>
                <c:ptCount val="1"/>
                <c:pt idx="0">
                  <c:v>FY23</c:v>
                </c:pt>
              </c:strCache>
            </c:strRef>
          </c:tx>
          <c:spPr>
            <a:solidFill>
              <a:schemeClr val="accent1"/>
            </a:solidFill>
            <a:ln>
              <a:noFill/>
            </a:ln>
            <a:effectLst/>
          </c:spPr>
          <c:invertIfNegative val="0"/>
          <c:cat>
            <c:numRef>
              <c:f>Sheet1!$A$2:$A$3</c:f>
              <c:numCache>
                <c:formatCode>General</c:formatCode>
                <c:ptCount val="2"/>
              </c:numCache>
            </c:numRef>
          </c:cat>
          <c:val>
            <c:numRef>
              <c:f>Sheet1!$B$2:$B$3</c:f>
              <c:numCache>
                <c:formatCode>General</c:formatCode>
                <c:ptCount val="2"/>
                <c:pt idx="0">
                  <c:v>252</c:v>
                </c:pt>
              </c:numCache>
            </c:numRef>
          </c:val>
          <c:extLst>
            <c:ext xmlns:c16="http://schemas.microsoft.com/office/drawing/2014/chart" uri="{C3380CC4-5D6E-409C-BE32-E72D297353CC}">
              <c16:uniqueId val="{00000000-A0F4-463F-BD5E-03025A80D4AE}"/>
            </c:ext>
          </c:extLst>
        </c:ser>
        <c:ser>
          <c:idx val="1"/>
          <c:order val="1"/>
          <c:tx>
            <c:strRef>
              <c:f>Sheet1!$C$1</c:f>
              <c:strCache>
                <c:ptCount val="1"/>
                <c:pt idx="0">
                  <c:v>FY24</c:v>
                </c:pt>
              </c:strCache>
            </c:strRef>
          </c:tx>
          <c:spPr>
            <a:solidFill>
              <a:schemeClr val="accent2"/>
            </a:solidFill>
            <a:ln>
              <a:noFill/>
            </a:ln>
            <a:effectLst/>
          </c:spPr>
          <c:invertIfNegative val="0"/>
          <c:cat>
            <c:numRef>
              <c:f>Sheet1!$A$2:$A$3</c:f>
              <c:numCache>
                <c:formatCode>General</c:formatCode>
                <c:ptCount val="2"/>
              </c:numCache>
            </c:numRef>
          </c:cat>
          <c:val>
            <c:numRef>
              <c:f>Sheet1!$C$2:$C$3</c:f>
              <c:numCache>
                <c:formatCode>General</c:formatCode>
                <c:ptCount val="2"/>
                <c:pt idx="0">
                  <c:v>295</c:v>
                </c:pt>
              </c:numCache>
            </c:numRef>
          </c:val>
          <c:extLst>
            <c:ext xmlns:c16="http://schemas.microsoft.com/office/drawing/2014/chart" uri="{C3380CC4-5D6E-409C-BE32-E72D297353CC}">
              <c16:uniqueId val="{00000001-A0F4-463F-BD5E-03025A80D4AE}"/>
            </c:ext>
          </c:extLst>
        </c:ser>
        <c:ser>
          <c:idx val="2"/>
          <c:order val="2"/>
          <c:tx>
            <c:strRef>
              <c:f>Sheet1!$D$1</c:f>
              <c:strCache>
                <c:ptCount val="1"/>
                <c:pt idx="0">
                  <c:v>FY25</c:v>
                </c:pt>
              </c:strCache>
            </c:strRef>
          </c:tx>
          <c:spPr>
            <a:solidFill>
              <a:schemeClr val="accent3"/>
            </a:solidFill>
            <a:ln>
              <a:noFill/>
            </a:ln>
            <a:effectLst/>
          </c:spPr>
          <c:invertIfNegative val="0"/>
          <c:cat>
            <c:numRef>
              <c:f>Sheet1!$A$2:$A$3</c:f>
              <c:numCache>
                <c:formatCode>General</c:formatCode>
                <c:ptCount val="2"/>
              </c:numCache>
            </c:numRef>
          </c:cat>
          <c:val>
            <c:numRef>
              <c:f>Sheet1!$D$2:$D$3</c:f>
              <c:numCache>
                <c:formatCode>General</c:formatCode>
                <c:ptCount val="2"/>
                <c:pt idx="0">
                  <c:v>294</c:v>
                </c:pt>
              </c:numCache>
            </c:numRef>
          </c:val>
          <c:extLst>
            <c:ext xmlns:c16="http://schemas.microsoft.com/office/drawing/2014/chart" uri="{C3380CC4-5D6E-409C-BE32-E72D297353CC}">
              <c16:uniqueId val="{00000002-A0F4-463F-BD5E-03025A80D4AE}"/>
            </c:ext>
          </c:extLst>
        </c:ser>
        <c:dLbls>
          <c:showLegendKey val="0"/>
          <c:showVal val="0"/>
          <c:showCatName val="0"/>
          <c:showSerName val="0"/>
          <c:showPercent val="0"/>
          <c:showBubbleSize val="0"/>
        </c:dLbls>
        <c:gapWidth val="219"/>
        <c:axId val="2058387631"/>
        <c:axId val="2058381391"/>
      </c:barChart>
      <c:catAx>
        <c:axId val="20583876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8381391"/>
        <c:crosses val="autoZero"/>
        <c:auto val="1"/>
        <c:lblAlgn val="ctr"/>
        <c:lblOffset val="100"/>
        <c:noMultiLvlLbl val="0"/>
      </c:catAx>
      <c:valAx>
        <c:axId val="205838139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83876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FY25</c:v>
                </c:pt>
              </c:strCache>
            </c:strRef>
          </c:tx>
          <c:spPr>
            <a:solidFill>
              <a:schemeClr val="accent1"/>
            </a:solidFill>
            <a:ln>
              <a:noFill/>
            </a:ln>
            <a:effectLst/>
          </c:spPr>
          <c:invertIfNegative val="0"/>
          <c:cat>
            <c:strRef>
              <c:f>Sheet1!$A$2:$A$4</c:f>
              <c:strCache>
                <c:ptCount val="3"/>
                <c:pt idx="0">
                  <c:v>Mentoring</c:v>
                </c:pt>
                <c:pt idx="1">
                  <c:v>Speakers</c:v>
                </c:pt>
                <c:pt idx="2">
                  <c:v>Committee Volunteers</c:v>
                </c:pt>
              </c:strCache>
            </c:strRef>
          </c:cat>
          <c:val>
            <c:numRef>
              <c:f>Sheet1!$B$2:$B$4</c:f>
              <c:numCache>
                <c:formatCode>General</c:formatCode>
                <c:ptCount val="3"/>
                <c:pt idx="0">
                  <c:v>18</c:v>
                </c:pt>
                <c:pt idx="1">
                  <c:v>22</c:v>
                </c:pt>
                <c:pt idx="2">
                  <c:v>19</c:v>
                </c:pt>
              </c:numCache>
            </c:numRef>
          </c:val>
          <c:extLst>
            <c:ext xmlns:c16="http://schemas.microsoft.com/office/drawing/2014/chart" uri="{C3380CC4-5D6E-409C-BE32-E72D297353CC}">
              <c16:uniqueId val="{00000000-9F08-4A7E-9585-4339968A5E5F}"/>
            </c:ext>
          </c:extLst>
        </c:ser>
        <c:dLbls>
          <c:showLegendKey val="0"/>
          <c:showVal val="0"/>
          <c:showCatName val="0"/>
          <c:showSerName val="0"/>
          <c:showPercent val="0"/>
          <c:showBubbleSize val="0"/>
        </c:dLbls>
        <c:gapWidth val="182"/>
        <c:axId val="1770834543"/>
        <c:axId val="1770842703"/>
      </c:barChart>
      <c:catAx>
        <c:axId val="177083454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0842703"/>
        <c:crosses val="autoZero"/>
        <c:auto val="1"/>
        <c:lblAlgn val="ctr"/>
        <c:lblOffset val="100"/>
        <c:noMultiLvlLbl val="0"/>
      </c:catAx>
      <c:valAx>
        <c:axId val="177084270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0834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6E0D2E-D24D-42EB-A9A3-12BBB4F2601B}"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EFAE67CF-B917-43D2-A235-15F644AC1278}">
      <dgm:prSet/>
      <dgm:spPr/>
      <dgm:t>
        <a:bodyPr/>
        <a:lstStyle/>
        <a:p>
          <a:r>
            <a:rPr lang="en-US"/>
            <a:t>Mission</a:t>
          </a:r>
        </a:p>
      </dgm:t>
    </dgm:pt>
    <dgm:pt modelId="{B04AA542-9285-4E36-8607-EEF45F158C96}" type="parTrans" cxnId="{CFA75BA7-B6C1-417C-9942-7EF6B5F09157}">
      <dgm:prSet/>
      <dgm:spPr/>
      <dgm:t>
        <a:bodyPr/>
        <a:lstStyle/>
        <a:p>
          <a:endParaRPr lang="en-US"/>
        </a:p>
      </dgm:t>
    </dgm:pt>
    <dgm:pt modelId="{94B40FD5-7BA1-4085-B77E-73B2FF36D917}" type="sibTrans" cxnId="{CFA75BA7-B6C1-417C-9942-7EF6B5F09157}">
      <dgm:prSet/>
      <dgm:spPr/>
      <dgm:t>
        <a:bodyPr/>
        <a:lstStyle/>
        <a:p>
          <a:endParaRPr lang="en-US"/>
        </a:p>
      </dgm:t>
    </dgm:pt>
    <dgm:pt modelId="{855261A4-A20F-4514-8E53-9D65499DAAD4}">
      <dgm:prSet/>
      <dgm:spPr/>
      <dgm:t>
        <a:bodyPr/>
        <a:lstStyle/>
        <a:p>
          <a:r>
            <a:rPr lang="en-US" dirty="0"/>
            <a:t>Engagement programming &amp; Outcomes</a:t>
          </a:r>
        </a:p>
      </dgm:t>
    </dgm:pt>
    <dgm:pt modelId="{E734607B-9671-45A5-BE63-FFEBD19BAD41}" type="parTrans" cxnId="{809B1F9D-59F1-4520-9C3F-F72696EE104E}">
      <dgm:prSet/>
      <dgm:spPr/>
      <dgm:t>
        <a:bodyPr/>
        <a:lstStyle/>
        <a:p>
          <a:endParaRPr lang="en-US"/>
        </a:p>
      </dgm:t>
    </dgm:pt>
    <dgm:pt modelId="{62F485D4-F86A-461C-A772-27DF24EEE150}" type="sibTrans" cxnId="{809B1F9D-59F1-4520-9C3F-F72696EE104E}">
      <dgm:prSet/>
      <dgm:spPr/>
      <dgm:t>
        <a:bodyPr/>
        <a:lstStyle/>
        <a:p>
          <a:endParaRPr lang="en-US"/>
        </a:p>
      </dgm:t>
    </dgm:pt>
    <dgm:pt modelId="{52B66D0E-218D-4734-ABEF-D155EC6078BE}">
      <dgm:prSet/>
      <dgm:spPr/>
      <dgm:t>
        <a:bodyPr/>
        <a:lstStyle/>
        <a:p>
          <a:r>
            <a:rPr lang="en-US"/>
            <a:t>What’s in store?</a:t>
          </a:r>
        </a:p>
      </dgm:t>
    </dgm:pt>
    <dgm:pt modelId="{29B3F7FE-012D-4169-BF93-5D1C9D676419}" type="parTrans" cxnId="{21C587E0-091B-4ED3-BB48-8E570682CA9B}">
      <dgm:prSet/>
      <dgm:spPr/>
      <dgm:t>
        <a:bodyPr/>
        <a:lstStyle/>
        <a:p>
          <a:endParaRPr lang="en-US"/>
        </a:p>
      </dgm:t>
    </dgm:pt>
    <dgm:pt modelId="{4922A858-7242-4CF6-BAA1-2CCC83B6F06E}" type="sibTrans" cxnId="{21C587E0-091B-4ED3-BB48-8E570682CA9B}">
      <dgm:prSet/>
      <dgm:spPr/>
      <dgm:t>
        <a:bodyPr/>
        <a:lstStyle/>
        <a:p>
          <a:endParaRPr lang="en-US"/>
        </a:p>
      </dgm:t>
    </dgm:pt>
    <dgm:pt modelId="{63A0050A-8967-4C8F-A227-15A7DCC63E17}" type="pres">
      <dgm:prSet presAssocID="{E26E0D2E-D24D-42EB-A9A3-12BBB4F2601B}" presName="root" presStyleCnt="0">
        <dgm:presLayoutVars>
          <dgm:dir/>
          <dgm:resizeHandles val="exact"/>
        </dgm:presLayoutVars>
      </dgm:prSet>
      <dgm:spPr/>
    </dgm:pt>
    <dgm:pt modelId="{1CDB4841-D5C6-48AA-8E00-D376A608D5FF}" type="pres">
      <dgm:prSet presAssocID="{E26E0D2E-D24D-42EB-A9A3-12BBB4F2601B}" presName="container" presStyleCnt="0">
        <dgm:presLayoutVars>
          <dgm:dir/>
          <dgm:resizeHandles val="exact"/>
        </dgm:presLayoutVars>
      </dgm:prSet>
      <dgm:spPr/>
    </dgm:pt>
    <dgm:pt modelId="{AD62DB06-AF67-4FE3-BCA5-589CE0A27F22}" type="pres">
      <dgm:prSet presAssocID="{EFAE67CF-B917-43D2-A235-15F644AC1278}" presName="compNode" presStyleCnt="0"/>
      <dgm:spPr/>
    </dgm:pt>
    <dgm:pt modelId="{23320B9B-D44F-422B-8161-F4CA6A403B5E}" type="pres">
      <dgm:prSet presAssocID="{EFAE67CF-B917-43D2-A235-15F644AC1278}" presName="iconBgRect" presStyleLbl="bgShp" presStyleIdx="0" presStyleCnt="3"/>
      <dgm:spPr/>
    </dgm:pt>
    <dgm:pt modelId="{2D658688-31A7-4932-829F-80B8728455D7}" type="pres">
      <dgm:prSet presAssocID="{EFAE67CF-B917-43D2-A235-15F644AC127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B36475DE-2623-4EF2-B7BE-5AF7497AC1C0}" type="pres">
      <dgm:prSet presAssocID="{EFAE67CF-B917-43D2-A235-15F644AC1278}" presName="spaceRect" presStyleCnt="0"/>
      <dgm:spPr/>
    </dgm:pt>
    <dgm:pt modelId="{8BE4DC46-6738-4CDE-9DEA-02A9C940F2A7}" type="pres">
      <dgm:prSet presAssocID="{EFAE67CF-B917-43D2-A235-15F644AC1278}" presName="textRect" presStyleLbl="revTx" presStyleIdx="0" presStyleCnt="3">
        <dgm:presLayoutVars>
          <dgm:chMax val="1"/>
          <dgm:chPref val="1"/>
        </dgm:presLayoutVars>
      </dgm:prSet>
      <dgm:spPr/>
    </dgm:pt>
    <dgm:pt modelId="{88C29653-95A9-48AA-BEBF-5727371BEE89}" type="pres">
      <dgm:prSet presAssocID="{94B40FD5-7BA1-4085-B77E-73B2FF36D917}" presName="sibTrans" presStyleLbl="sibTrans2D1" presStyleIdx="0" presStyleCnt="0"/>
      <dgm:spPr/>
    </dgm:pt>
    <dgm:pt modelId="{E633B6F2-16BE-4845-93A9-602C5D0F6179}" type="pres">
      <dgm:prSet presAssocID="{855261A4-A20F-4514-8E53-9D65499DAAD4}" presName="compNode" presStyleCnt="0"/>
      <dgm:spPr/>
    </dgm:pt>
    <dgm:pt modelId="{4A2B667C-CFB8-4E57-92B6-08B1E3110675}" type="pres">
      <dgm:prSet presAssocID="{855261A4-A20F-4514-8E53-9D65499DAAD4}" presName="iconBgRect" presStyleLbl="bgShp" presStyleIdx="1" presStyleCnt="3"/>
      <dgm:spPr/>
    </dgm:pt>
    <dgm:pt modelId="{51AD00FC-8074-44EA-B89E-84D4581A5443}" type="pres">
      <dgm:prSet presAssocID="{855261A4-A20F-4514-8E53-9D65499DAAD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30FA86EC-F724-4C9D-A320-1C0638867F84}" type="pres">
      <dgm:prSet presAssocID="{855261A4-A20F-4514-8E53-9D65499DAAD4}" presName="spaceRect" presStyleCnt="0"/>
      <dgm:spPr/>
    </dgm:pt>
    <dgm:pt modelId="{FB92DF73-02D7-4394-8F46-60BE62E44DB6}" type="pres">
      <dgm:prSet presAssocID="{855261A4-A20F-4514-8E53-9D65499DAAD4}" presName="textRect" presStyleLbl="revTx" presStyleIdx="1" presStyleCnt="3">
        <dgm:presLayoutVars>
          <dgm:chMax val="1"/>
          <dgm:chPref val="1"/>
        </dgm:presLayoutVars>
      </dgm:prSet>
      <dgm:spPr/>
    </dgm:pt>
    <dgm:pt modelId="{05AF6896-EE86-4D22-942E-E807D1A9CD74}" type="pres">
      <dgm:prSet presAssocID="{62F485D4-F86A-461C-A772-27DF24EEE150}" presName="sibTrans" presStyleLbl="sibTrans2D1" presStyleIdx="0" presStyleCnt="0"/>
      <dgm:spPr/>
    </dgm:pt>
    <dgm:pt modelId="{E300DEFF-9A23-4791-A443-FF697AFB2BE5}" type="pres">
      <dgm:prSet presAssocID="{52B66D0E-218D-4734-ABEF-D155EC6078BE}" presName="compNode" presStyleCnt="0"/>
      <dgm:spPr/>
    </dgm:pt>
    <dgm:pt modelId="{133AC796-D257-4783-93E9-3D91BCE0AEDC}" type="pres">
      <dgm:prSet presAssocID="{52B66D0E-218D-4734-ABEF-D155EC6078BE}" presName="iconBgRect" presStyleLbl="bgShp" presStyleIdx="2" presStyleCnt="3"/>
      <dgm:spPr/>
    </dgm:pt>
    <dgm:pt modelId="{84D1AA07-BAFE-42FD-A723-14FB7517D76E}" type="pres">
      <dgm:prSet presAssocID="{52B66D0E-218D-4734-ABEF-D155EC6078B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A46785B5-6F21-49C0-A5EA-19DC89D24300}" type="pres">
      <dgm:prSet presAssocID="{52B66D0E-218D-4734-ABEF-D155EC6078BE}" presName="spaceRect" presStyleCnt="0"/>
      <dgm:spPr/>
    </dgm:pt>
    <dgm:pt modelId="{22B31C61-098A-4FC8-83E8-786BEF23A4AA}" type="pres">
      <dgm:prSet presAssocID="{52B66D0E-218D-4734-ABEF-D155EC6078BE}" presName="textRect" presStyleLbl="revTx" presStyleIdx="2" presStyleCnt="3">
        <dgm:presLayoutVars>
          <dgm:chMax val="1"/>
          <dgm:chPref val="1"/>
        </dgm:presLayoutVars>
      </dgm:prSet>
      <dgm:spPr/>
    </dgm:pt>
  </dgm:ptLst>
  <dgm:cxnLst>
    <dgm:cxn modelId="{79DC5F1C-8CD6-4E45-86B7-448E6568D075}" type="presOf" srcId="{62F485D4-F86A-461C-A772-27DF24EEE150}" destId="{05AF6896-EE86-4D22-942E-E807D1A9CD74}" srcOrd="0" destOrd="0" presId="urn:microsoft.com/office/officeart/2018/2/layout/IconCircleList"/>
    <dgm:cxn modelId="{EA0FDE29-036E-421A-8E9D-FD5620F3877D}" type="presOf" srcId="{E26E0D2E-D24D-42EB-A9A3-12BBB4F2601B}" destId="{63A0050A-8967-4C8F-A227-15A7DCC63E17}" srcOrd="0" destOrd="0" presId="urn:microsoft.com/office/officeart/2018/2/layout/IconCircleList"/>
    <dgm:cxn modelId="{D6536B5C-36C1-4BDF-8618-3784994D60D2}" type="presOf" srcId="{94B40FD5-7BA1-4085-B77E-73B2FF36D917}" destId="{88C29653-95A9-48AA-BEBF-5727371BEE89}" srcOrd="0" destOrd="0" presId="urn:microsoft.com/office/officeart/2018/2/layout/IconCircleList"/>
    <dgm:cxn modelId="{A116736B-6EA6-4037-9FD8-46D3525F1364}" type="presOf" srcId="{855261A4-A20F-4514-8E53-9D65499DAAD4}" destId="{FB92DF73-02D7-4394-8F46-60BE62E44DB6}" srcOrd="0" destOrd="0" presId="urn:microsoft.com/office/officeart/2018/2/layout/IconCircleList"/>
    <dgm:cxn modelId="{809B1F9D-59F1-4520-9C3F-F72696EE104E}" srcId="{E26E0D2E-D24D-42EB-A9A3-12BBB4F2601B}" destId="{855261A4-A20F-4514-8E53-9D65499DAAD4}" srcOrd="1" destOrd="0" parTransId="{E734607B-9671-45A5-BE63-FFEBD19BAD41}" sibTransId="{62F485D4-F86A-461C-A772-27DF24EEE150}"/>
    <dgm:cxn modelId="{8661D19E-56EE-4823-95ED-334BACC567CF}" type="presOf" srcId="{EFAE67CF-B917-43D2-A235-15F644AC1278}" destId="{8BE4DC46-6738-4CDE-9DEA-02A9C940F2A7}" srcOrd="0" destOrd="0" presId="urn:microsoft.com/office/officeart/2018/2/layout/IconCircleList"/>
    <dgm:cxn modelId="{CFA75BA7-B6C1-417C-9942-7EF6B5F09157}" srcId="{E26E0D2E-D24D-42EB-A9A3-12BBB4F2601B}" destId="{EFAE67CF-B917-43D2-A235-15F644AC1278}" srcOrd="0" destOrd="0" parTransId="{B04AA542-9285-4E36-8607-EEF45F158C96}" sibTransId="{94B40FD5-7BA1-4085-B77E-73B2FF36D917}"/>
    <dgm:cxn modelId="{21C587E0-091B-4ED3-BB48-8E570682CA9B}" srcId="{E26E0D2E-D24D-42EB-A9A3-12BBB4F2601B}" destId="{52B66D0E-218D-4734-ABEF-D155EC6078BE}" srcOrd="2" destOrd="0" parTransId="{29B3F7FE-012D-4169-BF93-5D1C9D676419}" sibTransId="{4922A858-7242-4CF6-BAA1-2CCC83B6F06E}"/>
    <dgm:cxn modelId="{CA8595FD-EAEA-4B7E-BAF5-98B105A8034A}" type="presOf" srcId="{52B66D0E-218D-4734-ABEF-D155EC6078BE}" destId="{22B31C61-098A-4FC8-83E8-786BEF23A4AA}" srcOrd="0" destOrd="0" presId="urn:microsoft.com/office/officeart/2018/2/layout/IconCircleList"/>
    <dgm:cxn modelId="{8402182F-80AB-4F34-B73B-20D72B76A306}" type="presParOf" srcId="{63A0050A-8967-4C8F-A227-15A7DCC63E17}" destId="{1CDB4841-D5C6-48AA-8E00-D376A608D5FF}" srcOrd="0" destOrd="0" presId="urn:microsoft.com/office/officeart/2018/2/layout/IconCircleList"/>
    <dgm:cxn modelId="{8D4279C0-2046-43D2-B322-277E9EBF598B}" type="presParOf" srcId="{1CDB4841-D5C6-48AA-8E00-D376A608D5FF}" destId="{AD62DB06-AF67-4FE3-BCA5-589CE0A27F22}" srcOrd="0" destOrd="0" presId="urn:microsoft.com/office/officeart/2018/2/layout/IconCircleList"/>
    <dgm:cxn modelId="{5E53830A-4913-4876-9153-F2E2AF04F149}" type="presParOf" srcId="{AD62DB06-AF67-4FE3-BCA5-589CE0A27F22}" destId="{23320B9B-D44F-422B-8161-F4CA6A403B5E}" srcOrd="0" destOrd="0" presId="urn:microsoft.com/office/officeart/2018/2/layout/IconCircleList"/>
    <dgm:cxn modelId="{03B29020-BF9F-41F1-8648-FFF5FB56D0AA}" type="presParOf" srcId="{AD62DB06-AF67-4FE3-BCA5-589CE0A27F22}" destId="{2D658688-31A7-4932-829F-80B8728455D7}" srcOrd="1" destOrd="0" presId="urn:microsoft.com/office/officeart/2018/2/layout/IconCircleList"/>
    <dgm:cxn modelId="{6DAD6C19-DC24-4BB8-B06D-3A37194A647D}" type="presParOf" srcId="{AD62DB06-AF67-4FE3-BCA5-589CE0A27F22}" destId="{B36475DE-2623-4EF2-B7BE-5AF7497AC1C0}" srcOrd="2" destOrd="0" presId="urn:microsoft.com/office/officeart/2018/2/layout/IconCircleList"/>
    <dgm:cxn modelId="{EA1F1F13-4FBB-42E7-BC36-C6E53FBB7704}" type="presParOf" srcId="{AD62DB06-AF67-4FE3-BCA5-589CE0A27F22}" destId="{8BE4DC46-6738-4CDE-9DEA-02A9C940F2A7}" srcOrd="3" destOrd="0" presId="urn:microsoft.com/office/officeart/2018/2/layout/IconCircleList"/>
    <dgm:cxn modelId="{4AD1513B-D7EE-4AA3-B3C1-E2D2A48A36F6}" type="presParOf" srcId="{1CDB4841-D5C6-48AA-8E00-D376A608D5FF}" destId="{88C29653-95A9-48AA-BEBF-5727371BEE89}" srcOrd="1" destOrd="0" presId="urn:microsoft.com/office/officeart/2018/2/layout/IconCircleList"/>
    <dgm:cxn modelId="{B24E6D4F-B3D3-460D-A655-4D56DF26FDB4}" type="presParOf" srcId="{1CDB4841-D5C6-48AA-8E00-D376A608D5FF}" destId="{E633B6F2-16BE-4845-93A9-602C5D0F6179}" srcOrd="2" destOrd="0" presId="urn:microsoft.com/office/officeart/2018/2/layout/IconCircleList"/>
    <dgm:cxn modelId="{B6E42398-FBDE-4FA4-B879-2EEA6479F6F6}" type="presParOf" srcId="{E633B6F2-16BE-4845-93A9-602C5D0F6179}" destId="{4A2B667C-CFB8-4E57-92B6-08B1E3110675}" srcOrd="0" destOrd="0" presId="urn:microsoft.com/office/officeart/2018/2/layout/IconCircleList"/>
    <dgm:cxn modelId="{8C69C29E-6EA5-4262-A154-E7E2BFCB10AC}" type="presParOf" srcId="{E633B6F2-16BE-4845-93A9-602C5D0F6179}" destId="{51AD00FC-8074-44EA-B89E-84D4581A5443}" srcOrd="1" destOrd="0" presId="urn:microsoft.com/office/officeart/2018/2/layout/IconCircleList"/>
    <dgm:cxn modelId="{58A39236-1D01-4039-BB0B-BD9D654CA1F8}" type="presParOf" srcId="{E633B6F2-16BE-4845-93A9-602C5D0F6179}" destId="{30FA86EC-F724-4C9D-A320-1C0638867F84}" srcOrd="2" destOrd="0" presId="urn:microsoft.com/office/officeart/2018/2/layout/IconCircleList"/>
    <dgm:cxn modelId="{39CD6CB8-27B3-44F1-83DB-2D49150884B6}" type="presParOf" srcId="{E633B6F2-16BE-4845-93A9-602C5D0F6179}" destId="{FB92DF73-02D7-4394-8F46-60BE62E44DB6}" srcOrd="3" destOrd="0" presId="urn:microsoft.com/office/officeart/2018/2/layout/IconCircleList"/>
    <dgm:cxn modelId="{D412964E-89B9-4011-BF44-C4BCBDEBD9E6}" type="presParOf" srcId="{1CDB4841-D5C6-48AA-8E00-D376A608D5FF}" destId="{05AF6896-EE86-4D22-942E-E807D1A9CD74}" srcOrd="3" destOrd="0" presId="urn:microsoft.com/office/officeart/2018/2/layout/IconCircleList"/>
    <dgm:cxn modelId="{F470E630-61EF-4084-B33F-7B45FCAF1198}" type="presParOf" srcId="{1CDB4841-D5C6-48AA-8E00-D376A608D5FF}" destId="{E300DEFF-9A23-4791-A443-FF697AFB2BE5}" srcOrd="4" destOrd="0" presId="urn:microsoft.com/office/officeart/2018/2/layout/IconCircleList"/>
    <dgm:cxn modelId="{79C73F57-B73E-4A42-BADF-8F0F97A2B28D}" type="presParOf" srcId="{E300DEFF-9A23-4791-A443-FF697AFB2BE5}" destId="{133AC796-D257-4783-93E9-3D91BCE0AEDC}" srcOrd="0" destOrd="0" presId="urn:microsoft.com/office/officeart/2018/2/layout/IconCircleList"/>
    <dgm:cxn modelId="{8594D3F5-7A59-4186-B8C0-C2F6EACDEC48}" type="presParOf" srcId="{E300DEFF-9A23-4791-A443-FF697AFB2BE5}" destId="{84D1AA07-BAFE-42FD-A723-14FB7517D76E}" srcOrd="1" destOrd="0" presId="urn:microsoft.com/office/officeart/2018/2/layout/IconCircleList"/>
    <dgm:cxn modelId="{11C3F878-206A-4570-8A55-EA79165629BB}" type="presParOf" srcId="{E300DEFF-9A23-4791-A443-FF697AFB2BE5}" destId="{A46785B5-6F21-49C0-A5EA-19DC89D24300}" srcOrd="2" destOrd="0" presId="urn:microsoft.com/office/officeart/2018/2/layout/IconCircleList"/>
    <dgm:cxn modelId="{BC194519-25D2-4B12-BC26-F3E55698CB81}" type="presParOf" srcId="{E300DEFF-9A23-4791-A443-FF697AFB2BE5}" destId="{22B31C61-098A-4FC8-83E8-786BEF23A4AA}"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B72C21-E0FC-46A3-A253-F7ACD6600B5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81DC676-BA0A-4A86-A399-2475E3A1087B}">
      <dgm:prSet phldrT="[Text]" custT="1"/>
      <dgm:spPr/>
      <dgm:t>
        <a:bodyPr/>
        <a:lstStyle/>
        <a:p>
          <a:r>
            <a:rPr lang="en-US" sz="2400" b="1"/>
            <a:t>Experiential</a:t>
          </a:r>
          <a:br>
            <a:rPr lang="en-US" sz="1600"/>
          </a:br>
          <a:r>
            <a:rPr lang="en-US" sz="1200" i="1"/>
            <a:t>Meaningful experiences that inspire, promote mission, celebrate achievements</a:t>
          </a:r>
        </a:p>
      </dgm:t>
    </dgm:pt>
    <dgm:pt modelId="{E007F93C-5715-4FF2-9E8C-087E9209843F}" type="parTrans" cxnId="{3C3A9E24-70CF-424C-91F6-8492C5E5CB65}">
      <dgm:prSet/>
      <dgm:spPr/>
      <dgm:t>
        <a:bodyPr/>
        <a:lstStyle/>
        <a:p>
          <a:endParaRPr lang="en-US"/>
        </a:p>
      </dgm:t>
    </dgm:pt>
    <dgm:pt modelId="{040D7513-EDD5-4EF7-AA4B-098FE33B604E}" type="sibTrans" cxnId="{3C3A9E24-70CF-424C-91F6-8492C5E5CB65}">
      <dgm:prSet/>
      <dgm:spPr/>
      <dgm:t>
        <a:bodyPr/>
        <a:lstStyle/>
        <a:p>
          <a:endParaRPr lang="en-US"/>
        </a:p>
      </dgm:t>
    </dgm:pt>
    <dgm:pt modelId="{25873F60-FF01-48B0-BBAA-2BD5591B5AE9}">
      <dgm:prSet phldrT="[Text]" custT="1"/>
      <dgm:spPr/>
      <dgm:t>
        <a:bodyPr/>
        <a:lstStyle/>
        <a:p>
          <a:r>
            <a:rPr lang="en-US" sz="2400" b="1"/>
            <a:t>Volunteer</a:t>
          </a:r>
          <a:br>
            <a:rPr lang="en-US" sz="1700"/>
          </a:br>
          <a:r>
            <a:rPr lang="en-US" sz="1400" i="1"/>
            <a:t>Formal and rewarding ways to give back through time</a:t>
          </a:r>
          <a:endParaRPr lang="en-US" sz="1700" i="1"/>
        </a:p>
      </dgm:t>
    </dgm:pt>
    <dgm:pt modelId="{B569314A-7ECC-4F35-AF25-651AE61B863E}" type="parTrans" cxnId="{44FD14B4-9865-40B2-AB58-F64D5B88948F}">
      <dgm:prSet/>
      <dgm:spPr/>
      <dgm:t>
        <a:bodyPr/>
        <a:lstStyle/>
        <a:p>
          <a:endParaRPr lang="en-US"/>
        </a:p>
      </dgm:t>
    </dgm:pt>
    <dgm:pt modelId="{75314367-2FFA-492B-9C37-F0BAB0666667}" type="sibTrans" cxnId="{44FD14B4-9865-40B2-AB58-F64D5B88948F}">
      <dgm:prSet/>
      <dgm:spPr/>
      <dgm:t>
        <a:bodyPr/>
        <a:lstStyle/>
        <a:p>
          <a:endParaRPr lang="en-US"/>
        </a:p>
      </dgm:t>
    </dgm:pt>
    <dgm:pt modelId="{E50D1792-B269-4B33-A1BC-EEC692C8AAC1}">
      <dgm:prSet phldrT="[Text]" custT="1"/>
      <dgm:spPr/>
      <dgm:t>
        <a:bodyPr/>
        <a:lstStyle/>
        <a:p>
          <a:r>
            <a:rPr lang="en-US" sz="2000" b="1"/>
            <a:t>Communication</a:t>
          </a:r>
          <a:br>
            <a:rPr lang="en-US" sz="1400"/>
          </a:br>
          <a:r>
            <a:rPr lang="en-US" sz="1200"/>
            <a:t>Interactive, meaningful, informative communication supporting mission and strategic goals</a:t>
          </a:r>
        </a:p>
      </dgm:t>
    </dgm:pt>
    <dgm:pt modelId="{F9EC4F84-1A78-431F-8B69-0B1BE6067778}" type="parTrans" cxnId="{2715BA8E-1C56-446D-804E-6A72D583DC28}">
      <dgm:prSet/>
      <dgm:spPr/>
      <dgm:t>
        <a:bodyPr/>
        <a:lstStyle/>
        <a:p>
          <a:endParaRPr lang="en-US"/>
        </a:p>
      </dgm:t>
    </dgm:pt>
    <dgm:pt modelId="{F4A1E469-90F3-4F5B-9DEB-1526FBAD9796}" type="sibTrans" cxnId="{2715BA8E-1C56-446D-804E-6A72D583DC28}">
      <dgm:prSet/>
      <dgm:spPr/>
      <dgm:t>
        <a:bodyPr/>
        <a:lstStyle/>
        <a:p>
          <a:endParaRPr lang="en-US"/>
        </a:p>
      </dgm:t>
    </dgm:pt>
    <dgm:pt modelId="{4D7DD82E-ED7C-49F2-A646-BAB2FA7995CC}">
      <dgm:prSet phldrT="[Text]" custT="1"/>
      <dgm:spPr/>
      <dgm:t>
        <a:bodyPr/>
        <a:lstStyle/>
        <a:p>
          <a:r>
            <a:rPr lang="en-US" sz="2400" b="1"/>
            <a:t>Philanthropic</a:t>
          </a:r>
          <a:br>
            <a:rPr lang="en-US" sz="1700"/>
          </a:br>
          <a:r>
            <a:rPr lang="en-US" sz="1200"/>
            <a:t>Diverse, mission-driven opportunities for alumni to give back as donors</a:t>
          </a:r>
        </a:p>
      </dgm:t>
    </dgm:pt>
    <dgm:pt modelId="{58D5A604-8F19-43A6-9755-46AE2519159A}" type="parTrans" cxnId="{83259FFB-597B-410E-98BD-2A6D6B87471C}">
      <dgm:prSet/>
      <dgm:spPr/>
      <dgm:t>
        <a:bodyPr/>
        <a:lstStyle/>
        <a:p>
          <a:endParaRPr lang="en-US"/>
        </a:p>
      </dgm:t>
    </dgm:pt>
    <dgm:pt modelId="{E3E905B4-31AE-44EA-89FD-2376C78B4475}" type="sibTrans" cxnId="{83259FFB-597B-410E-98BD-2A6D6B87471C}">
      <dgm:prSet/>
      <dgm:spPr/>
      <dgm:t>
        <a:bodyPr/>
        <a:lstStyle/>
        <a:p>
          <a:endParaRPr lang="en-US"/>
        </a:p>
      </dgm:t>
    </dgm:pt>
    <dgm:pt modelId="{AB99CF4D-BEEF-4F86-B273-5A4EC7ACE1CF}" type="pres">
      <dgm:prSet presAssocID="{C8B72C21-E0FC-46A3-A253-F7ACD6600B55}" presName="diagram" presStyleCnt="0">
        <dgm:presLayoutVars>
          <dgm:dir/>
          <dgm:resizeHandles val="exact"/>
        </dgm:presLayoutVars>
      </dgm:prSet>
      <dgm:spPr/>
    </dgm:pt>
    <dgm:pt modelId="{36ACAC09-DF4B-4B56-9915-79C328D84562}" type="pres">
      <dgm:prSet presAssocID="{E81DC676-BA0A-4A86-A399-2475E3A1087B}" presName="node" presStyleLbl="node1" presStyleIdx="0" presStyleCnt="4">
        <dgm:presLayoutVars>
          <dgm:bulletEnabled val="1"/>
        </dgm:presLayoutVars>
      </dgm:prSet>
      <dgm:spPr/>
    </dgm:pt>
    <dgm:pt modelId="{33D1BB34-8DA6-423C-A16F-4D07573E7E93}" type="pres">
      <dgm:prSet presAssocID="{040D7513-EDD5-4EF7-AA4B-098FE33B604E}" presName="sibTrans" presStyleCnt="0"/>
      <dgm:spPr/>
    </dgm:pt>
    <dgm:pt modelId="{DF3375C5-BE87-4712-AF3B-6B9540A61AFF}" type="pres">
      <dgm:prSet presAssocID="{25873F60-FF01-48B0-BBAA-2BD5591B5AE9}" presName="node" presStyleLbl="node1" presStyleIdx="1" presStyleCnt="4">
        <dgm:presLayoutVars>
          <dgm:bulletEnabled val="1"/>
        </dgm:presLayoutVars>
      </dgm:prSet>
      <dgm:spPr/>
    </dgm:pt>
    <dgm:pt modelId="{E7B10441-AE7A-45FF-B222-B670F56C5F7D}" type="pres">
      <dgm:prSet presAssocID="{75314367-2FFA-492B-9C37-F0BAB0666667}" presName="sibTrans" presStyleCnt="0"/>
      <dgm:spPr/>
    </dgm:pt>
    <dgm:pt modelId="{FC37BDE4-BD1B-4288-881F-C6364AA9649B}" type="pres">
      <dgm:prSet presAssocID="{E50D1792-B269-4B33-A1BC-EEC692C8AAC1}" presName="node" presStyleLbl="node1" presStyleIdx="2" presStyleCnt="4">
        <dgm:presLayoutVars>
          <dgm:bulletEnabled val="1"/>
        </dgm:presLayoutVars>
      </dgm:prSet>
      <dgm:spPr/>
    </dgm:pt>
    <dgm:pt modelId="{6957F7F6-EE66-4189-9C61-D7D433DC15E1}" type="pres">
      <dgm:prSet presAssocID="{F4A1E469-90F3-4F5B-9DEB-1526FBAD9796}" presName="sibTrans" presStyleCnt="0"/>
      <dgm:spPr/>
    </dgm:pt>
    <dgm:pt modelId="{03E9CE8E-F7FC-45AA-9D47-D4794A3072D2}" type="pres">
      <dgm:prSet presAssocID="{4D7DD82E-ED7C-49F2-A646-BAB2FA7995CC}" presName="node" presStyleLbl="node1" presStyleIdx="3" presStyleCnt="4" custLinFactNeighborY="-1187">
        <dgm:presLayoutVars>
          <dgm:bulletEnabled val="1"/>
        </dgm:presLayoutVars>
      </dgm:prSet>
      <dgm:spPr/>
    </dgm:pt>
  </dgm:ptLst>
  <dgm:cxnLst>
    <dgm:cxn modelId="{3C3A9E24-70CF-424C-91F6-8492C5E5CB65}" srcId="{C8B72C21-E0FC-46A3-A253-F7ACD6600B55}" destId="{E81DC676-BA0A-4A86-A399-2475E3A1087B}" srcOrd="0" destOrd="0" parTransId="{E007F93C-5715-4FF2-9E8C-087E9209843F}" sibTransId="{040D7513-EDD5-4EF7-AA4B-098FE33B604E}"/>
    <dgm:cxn modelId="{EDE93A33-5664-444D-918B-A2B16575ECC9}" type="presOf" srcId="{4D7DD82E-ED7C-49F2-A646-BAB2FA7995CC}" destId="{03E9CE8E-F7FC-45AA-9D47-D4794A3072D2}" srcOrd="0" destOrd="0" presId="urn:microsoft.com/office/officeart/2005/8/layout/default"/>
    <dgm:cxn modelId="{606FF037-8C2D-4C46-9EA3-9AEE80C1AD43}" type="presOf" srcId="{E50D1792-B269-4B33-A1BC-EEC692C8AAC1}" destId="{FC37BDE4-BD1B-4288-881F-C6364AA9649B}" srcOrd="0" destOrd="0" presId="urn:microsoft.com/office/officeart/2005/8/layout/default"/>
    <dgm:cxn modelId="{9CAE4C63-3667-46FC-A127-3B9E903D4FF5}" type="presOf" srcId="{C8B72C21-E0FC-46A3-A253-F7ACD6600B55}" destId="{AB99CF4D-BEEF-4F86-B273-5A4EC7ACE1CF}" srcOrd="0" destOrd="0" presId="urn:microsoft.com/office/officeart/2005/8/layout/default"/>
    <dgm:cxn modelId="{2715BA8E-1C56-446D-804E-6A72D583DC28}" srcId="{C8B72C21-E0FC-46A3-A253-F7ACD6600B55}" destId="{E50D1792-B269-4B33-A1BC-EEC692C8AAC1}" srcOrd="2" destOrd="0" parTransId="{F9EC4F84-1A78-431F-8B69-0B1BE6067778}" sibTransId="{F4A1E469-90F3-4F5B-9DEB-1526FBAD9796}"/>
    <dgm:cxn modelId="{44FD14B4-9865-40B2-AB58-F64D5B88948F}" srcId="{C8B72C21-E0FC-46A3-A253-F7ACD6600B55}" destId="{25873F60-FF01-48B0-BBAA-2BD5591B5AE9}" srcOrd="1" destOrd="0" parTransId="{B569314A-7ECC-4F35-AF25-651AE61B863E}" sibTransId="{75314367-2FFA-492B-9C37-F0BAB0666667}"/>
    <dgm:cxn modelId="{41F278BA-E0F3-4215-AE2E-E108B55C19B6}" type="presOf" srcId="{25873F60-FF01-48B0-BBAA-2BD5591B5AE9}" destId="{DF3375C5-BE87-4712-AF3B-6B9540A61AFF}" srcOrd="0" destOrd="0" presId="urn:microsoft.com/office/officeart/2005/8/layout/default"/>
    <dgm:cxn modelId="{550E15D7-0C50-4237-9B7E-427686A9D0DC}" type="presOf" srcId="{E81DC676-BA0A-4A86-A399-2475E3A1087B}" destId="{36ACAC09-DF4B-4B56-9915-79C328D84562}" srcOrd="0" destOrd="0" presId="urn:microsoft.com/office/officeart/2005/8/layout/default"/>
    <dgm:cxn modelId="{83259FFB-597B-410E-98BD-2A6D6B87471C}" srcId="{C8B72C21-E0FC-46A3-A253-F7ACD6600B55}" destId="{4D7DD82E-ED7C-49F2-A646-BAB2FA7995CC}" srcOrd="3" destOrd="0" parTransId="{58D5A604-8F19-43A6-9755-46AE2519159A}" sibTransId="{E3E905B4-31AE-44EA-89FD-2376C78B4475}"/>
    <dgm:cxn modelId="{B7BEE8D3-4E76-4F76-8870-3A9C9D76DCF5}" type="presParOf" srcId="{AB99CF4D-BEEF-4F86-B273-5A4EC7ACE1CF}" destId="{36ACAC09-DF4B-4B56-9915-79C328D84562}" srcOrd="0" destOrd="0" presId="urn:microsoft.com/office/officeart/2005/8/layout/default"/>
    <dgm:cxn modelId="{27C0E0AE-D5A7-4D4F-B00D-9EE3B426D008}" type="presParOf" srcId="{AB99CF4D-BEEF-4F86-B273-5A4EC7ACE1CF}" destId="{33D1BB34-8DA6-423C-A16F-4D07573E7E93}" srcOrd="1" destOrd="0" presId="urn:microsoft.com/office/officeart/2005/8/layout/default"/>
    <dgm:cxn modelId="{FB02400D-FB2F-42A8-A5D2-E99CBC44B0E5}" type="presParOf" srcId="{AB99CF4D-BEEF-4F86-B273-5A4EC7ACE1CF}" destId="{DF3375C5-BE87-4712-AF3B-6B9540A61AFF}" srcOrd="2" destOrd="0" presId="urn:microsoft.com/office/officeart/2005/8/layout/default"/>
    <dgm:cxn modelId="{CEE740F8-A68E-4306-BDC7-0CB347FE9BF2}" type="presParOf" srcId="{AB99CF4D-BEEF-4F86-B273-5A4EC7ACE1CF}" destId="{E7B10441-AE7A-45FF-B222-B670F56C5F7D}" srcOrd="3" destOrd="0" presId="urn:microsoft.com/office/officeart/2005/8/layout/default"/>
    <dgm:cxn modelId="{942D92DA-8E04-4ED9-99C2-5085C14F6DDF}" type="presParOf" srcId="{AB99CF4D-BEEF-4F86-B273-5A4EC7ACE1CF}" destId="{FC37BDE4-BD1B-4288-881F-C6364AA9649B}" srcOrd="4" destOrd="0" presId="urn:microsoft.com/office/officeart/2005/8/layout/default"/>
    <dgm:cxn modelId="{639FB8BD-2DFF-4DDA-8226-50207EFF3299}" type="presParOf" srcId="{AB99CF4D-BEEF-4F86-B273-5A4EC7ACE1CF}" destId="{6957F7F6-EE66-4189-9C61-D7D433DC15E1}" srcOrd="5" destOrd="0" presId="urn:microsoft.com/office/officeart/2005/8/layout/default"/>
    <dgm:cxn modelId="{69F7AD45-0726-4505-AAF0-1EE70816210F}" type="presParOf" srcId="{AB99CF4D-BEEF-4F86-B273-5A4EC7ACE1CF}" destId="{03E9CE8E-F7FC-45AA-9D47-D4794A3072D2}"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B72C21-E0FC-46A3-A253-F7ACD6600B5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81DC676-BA0A-4A86-A399-2475E3A1087B}">
      <dgm:prSet phldrT="[Text]" custT="1"/>
      <dgm:spPr/>
      <dgm:t>
        <a:bodyPr/>
        <a:lstStyle/>
        <a:p>
          <a:r>
            <a:rPr lang="en-US" sz="2400" b="1"/>
            <a:t>Experiential</a:t>
          </a:r>
          <a:br>
            <a:rPr lang="en-US" sz="1600"/>
          </a:br>
          <a:r>
            <a:rPr lang="en-US" sz="1200" i="1"/>
            <a:t>Meaningful experiences that inspire, promote mission, celebrate achievements</a:t>
          </a:r>
        </a:p>
      </dgm:t>
    </dgm:pt>
    <dgm:pt modelId="{E007F93C-5715-4FF2-9E8C-087E9209843F}" type="parTrans" cxnId="{3C3A9E24-70CF-424C-91F6-8492C5E5CB65}">
      <dgm:prSet/>
      <dgm:spPr/>
      <dgm:t>
        <a:bodyPr/>
        <a:lstStyle/>
        <a:p>
          <a:endParaRPr lang="en-US"/>
        </a:p>
      </dgm:t>
    </dgm:pt>
    <dgm:pt modelId="{040D7513-EDD5-4EF7-AA4B-098FE33B604E}" type="sibTrans" cxnId="{3C3A9E24-70CF-424C-91F6-8492C5E5CB65}">
      <dgm:prSet/>
      <dgm:spPr/>
      <dgm:t>
        <a:bodyPr/>
        <a:lstStyle/>
        <a:p>
          <a:endParaRPr lang="en-US"/>
        </a:p>
      </dgm:t>
    </dgm:pt>
    <dgm:pt modelId="{AB99CF4D-BEEF-4F86-B273-5A4EC7ACE1CF}" type="pres">
      <dgm:prSet presAssocID="{C8B72C21-E0FC-46A3-A253-F7ACD6600B55}" presName="diagram" presStyleCnt="0">
        <dgm:presLayoutVars>
          <dgm:dir/>
          <dgm:resizeHandles val="exact"/>
        </dgm:presLayoutVars>
      </dgm:prSet>
      <dgm:spPr/>
    </dgm:pt>
    <dgm:pt modelId="{36ACAC09-DF4B-4B56-9915-79C328D84562}" type="pres">
      <dgm:prSet presAssocID="{E81DC676-BA0A-4A86-A399-2475E3A1087B}" presName="node" presStyleLbl="node1" presStyleIdx="0" presStyleCnt="1" custLinFactX="-15504" custLinFactY="-37916" custLinFactNeighborX="-100000" custLinFactNeighborY="-100000">
        <dgm:presLayoutVars>
          <dgm:bulletEnabled val="1"/>
        </dgm:presLayoutVars>
      </dgm:prSet>
      <dgm:spPr/>
    </dgm:pt>
  </dgm:ptLst>
  <dgm:cxnLst>
    <dgm:cxn modelId="{3C3A9E24-70CF-424C-91F6-8492C5E5CB65}" srcId="{C8B72C21-E0FC-46A3-A253-F7ACD6600B55}" destId="{E81DC676-BA0A-4A86-A399-2475E3A1087B}" srcOrd="0" destOrd="0" parTransId="{E007F93C-5715-4FF2-9E8C-087E9209843F}" sibTransId="{040D7513-EDD5-4EF7-AA4B-098FE33B604E}"/>
    <dgm:cxn modelId="{9CAE4C63-3667-46FC-A127-3B9E903D4FF5}" type="presOf" srcId="{C8B72C21-E0FC-46A3-A253-F7ACD6600B55}" destId="{AB99CF4D-BEEF-4F86-B273-5A4EC7ACE1CF}" srcOrd="0" destOrd="0" presId="urn:microsoft.com/office/officeart/2005/8/layout/default"/>
    <dgm:cxn modelId="{550E15D7-0C50-4237-9B7E-427686A9D0DC}" type="presOf" srcId="{E81DC676-BA0A-4A86-A399-2475E3A1087B}" destId="{36ACAC09-DF4B-4B56-9915-79C328D84562}" srcOrd="0" destOrd="0" presId="urn:microsoft.com/office/officeart/2005/8/layout/default"/>
    <dgm:cxn modelId="{B7BEE8D3-4E76-4F76-8870-3A9C9D76DCF5}" type="presParOf" srcId="{AB99CF4D-BEEF-4F86-B273-5A4EC7ACE1CF}" destId="{36ACAC09-DF4B-4B56-9915-79C328D84562}"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B72C21-E0FC-46A3-A253-F7ACD6600B5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E81DC676-BA0A-4A86-A399-2475E3A1087B}">
      <dgm:prSet phldrT="[Text]" custT="1"/>
      <dgm:spPr/>
      <dgm:t>
        <a:bodyPr/>
        <a:lstStyle/>
        <a:p>
          <a:r>
            <a:rPr lang="en-US" sz="2400" b="1"/>
            <a:t>Experiential</a:t>
          </a:r>
          <a:br>
            <a:rPr lang="en-US" sz="1600"/>
          </a:br>
          <a:r>
            <a:rPr lang="en-US" sz="1200" i="1"/>
            <a:t>Meaningful experiences that inspire, promote mission, celebrate achievements</a:t>
          </a:r>
        </a:p>
      </dgm:t>
    </dgm:pt>
    <dgm:pt modelId="{E007F93C-5715-4FF2-9E8C-087E9209843F}" type="parTrans" cxnId="{3C3A9E24-70CF-424C-91F6-8492C5E5CB65}">
      <dgm:prSet/>
      <dgm:spPr/>
      <dgm:t>
        <a:bodyPr/>
        <a:lstStyle/>
        <a:p>
          <a:endParaRPr lang="en-US"/>
        </a:p>
      </dgm:t>
    </dgm:pt>
    <dgm:pt modelId="{040D7513-EDD5-4EF7-AA4B-098FE33B604E}" type="sibTrans" cxnId="{3C3A9E24-70CF-424C-91F6-8492C5E5CB65}">
      <dgm:prSet/>
      <dgm:spPr/>
      <dgm:t>
        <a:bodyPr/>
        <a:lstStyle/>
        <a:p>
          <a:endParaRPr lang="en-US"/>
        </a:p>
      </dgm:t>
    </dgm:pt>
    <dgm:pt modelId="{AB99CF4D-BEEF-4F86-B273-5A4EC7ACE1CF}" type="pres">
      <dgm:prSet presAssocID="{C8B72C21-E0FC-46A3-A253-F7ACD6600B55}" presName="diagram" presStyleCnt="0">
        <dgm:presLayoutVars>
          <dgm:dir/>
          <dgm:resizeHandles val="exact"/>
        </dgm:presLayoutVars>
      </dgm:prSet>
      <dgm:spPr/>
    </dgm:pt>
    <dgm:pt modelId="{36ACAC09-DF4B-4B56-9915-79C328D84562}" type="pres">
      <dgm:prSet presAssocID="{E81DC676-BA0A-4A86-A399-2475E3A1087B}" presName="node" presStyleLbl="node1" presStyleIdx="0" presStyleCnt="1" custLinFactX="-15504" custLinFactY="-37916" custLinFactNeighborX="-100000" custLinFactNeighborY="-100000">
        <dgm:presLayoutVars>
          <dgm:bulletEnabled val="1"/>
        </dgm:presLayoutVars>
      </dgm:prSet>
      <dgm:spPr/>
    </dgm:pt>
  </dgm:ptLst>
  <dgm:cxnLst>
    <dgm:cxn modelId="{3C3A9E24-70CF-424C-91F6-8492C5E5CB65}" srcId="{C8B72C21-E0FC-46A3-A253-F7ACD6600B55}" destId="{E81DC676-BA0A-4A86-A399-2475E3A1087B}" srcOrd="0" destOrd="0" parTransId="{E007F93C-5715-4FF2-9E8C-087E9209843F}" sibTransId="{040D7513-EDD5-4EF7-AA4B-098FE33B604E}"/>
    <dgm:cxn modelId="{9CAE4C63-3667-46FC-A127-3B9E903D4FF5}" type="presOf" srcId="{C8B72C21-E0FC-46A3-A253-F7ACD6600B55}" destId="{AB99CF4D-BEEF-4F86-B273-5A4EC7ACE1CF}" srcOrd="0" destOrd="0" presId="urn:microsoft.com/office/officeart/2005/8/layout/default"/>
    <dgm:cxn modelId="{550E15D7-0C50-4237-9B7E-427686A9D0DC}" type="presOf" srcId="{E81DC676-BA0A-4A86-A399-2475E3A1087B}" destId="{36ACAC09-DF4B-4B56-9915-79C328D84562}" srcOrd="0" destOrd="0" presId="urn:microsoft.com/office/officeart/2005/8/layout/default"/>
    <dgm:cxn modelId="{B7BEE8D3-4E76-4F76-8870-3A9C9D76DCF5}" type="presParOf" srcId="{AB99CF4D-BEEF-4F86-B273-5A4EC7ACE1CF}" destId="{36ACAC09-DF4B-4B56-9915-79C328D84562}"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B72C21-E0FC-46A3-A253-F7ACD6600B55}" type="doc">
      <dgm:prSet loTypeId="urn:microsoft.com/office/officeart/2005/8/layout/default" loCatId="list" qsTypeId="urn:microsoft.com/office/officeart/2005/8/quickstyle/simple1" qsCatId="simple" csTypeId="urn:microsoft.com/office/officeart/2005/8/colors/accent3_2" csCatId="accent3" phldr="1"/>
      <dgm:spPr/>
      <dgm:t>
        <a:bodyPr/>
        <a:lstStyle/>
        <a:p>
          <a:endParaRPr lang="en-US"/>
        </a:p>
      </dgm:t>
    </dgm:pt>
    <dgm:pt modelId="{25873F60-FF01-48B0-BBAA-2BD5591B5AE9}">
      <dgm:prSet phldrT="[Text]" custT="1"/>
      <dgm:spPr/>
      <dgm:t>
        <a:bodyPr/>
        <a:lstStyle/>
        <a:p>
          <a:r>
            <a:rPr lang="en-US" sz="2400" b="1"/>
            <a:t>Volunteer</a:t>
          </a:r>
          <a:br>
            <a:rPr lang="en-US" sz="1700"/>
          </a:br>
          <a:r>
            <a:rPr lang="en-US" sz="1400" i="1"/>
            <a:t>Formal and rewarding ways to give back through time</a:t>
          </a:r>
          <a:endParaRPr lang="en-US" sz="1700" i="1"/>
        </a:p>
      </dgm:t>
    </dgm:pt>
    <dgm:pt modelId="{B569314A-7ECC-4F35-AF25-651AE61B863E}" type="parTrans" cxnId="{44FD14B4-9865-40B2-AB58-F64D5B88948F}">
      <dgm:prSet/>
      <dgm:spPr/>
      <dgm:t>
        <a:bodyPr/>
        <a:lstStyle/>
        <a:p>
          <a:endParaRPr lang="en-US"/>
        </a:p>
      </dgm:t>
    </dgm:pt>
    <dgm:pt modelId="{75314367-2FFA-492B-9C37-F0BAB0666667}" type="sibTrans" cxnId="{44FD14B4-9865-40B2-AB58-F64D5B88948F}">
      <dgm:prSet/>
      <dgm:spPr/>
      <dgm:t>
        <a:bodyPr/>
        <a:lstStyle/>
        <a:p>
          <a:endParaRPr lang="en-US"/>
        </a:p>
      </dgm:t>
    </dgm:pt>
    <dgm:pt modelId="{AB99CF4D-BEEF-4F86-B273-5A4EC7ACE1CF}" type="pres">
      <dgm:prSet presAssocID="{C8B72C21-E0FC-46A3-A253-F7ACD6600B55}" presName="diagram" presStyleCnt="0">
        <dgm:presLayoutVars>
          <dgm:dir/>
          <dgm:resizeHandles val="exact"/>
        </dgm:presLayoutVars>
      </dgm:prSet>
      <dgm:spPr/>
    </dgm:pt>
    <dgm:pt modelId="{DF3375C5-BE87-4712-AF3B-6B9540A61AFF}" type="pres">
      <dgm:prSet presAssocID="{25873F60-FF01-48B0-BBAA-2BD5591B5AE9}" presName="node" presStyleLbl="node1" presStyleIdx="0" presStyleCnt="1" custLinFactX="-14253" custLinFactY="-91107" custLinFactNeighborX="-100000" custLinFactNeighborY="-100000">
        <dgm:presLayoutVars>
          <dgm:bulletEnabled val="1"/>
        </dgm:presLayoutVars>
      </dgm:prSet>
      <dgm:spPr/>
    </dgm:pt>
  </dgm:ptLst>
  <dgm:cxnLst>
    <dgm:cxn modelId="{9CAE4C63-3667-46FC-A127-3B9E903D4FF5}" type="presOf" srcId="{C8B72C21-E0FC-46A3-A253-F7ACD6600B55}" destId="{AB99CF4D-BEEF-4F86-B273-5A4EC7ACE1CF}" srcOrd="0" destOrd="0" presId="urn:microsoft.com/office/officeart/2005/8/layout/default"/>
    <dgm:cxn modelId="{44FD14B4-9865-40B2-AB58-F64D5B88948F}" srcId="{C8B72C21-E0FC-46A3-A253-F7ACD6600B55}" destId="{25873F60-FF01-48B0-BBAA-2BD5591B5AE9}" srcOrd="0" destOrd="0" parTransId="{B569314A-7ECC-4F35-AF25-651AE61B863E}" sibTransId="{75314367-2FFA-492B-9C37-F0BAB0666667}"/>
    <dgm:cxn modelId="{41F278BA-E0F3-4215-AE2E-E108B55C19B6}" type="presOf" srcId="{25873F60-FF01-48B0-BBAA-2BD5591B5AE9}" destId="{DF3375C5-BE87-4712-AF3B-6B9540A61AFF}" srcOrd="0" destOrd="0" presId="urn:microsoft.com/office/officeart/2005/8/layout/default"/>
    <dgm:cxn modelId="{FB02400D-FB2F-42A8-A5D2-E99CBC44B0E5}" type="presParOf" srcId="{AB99CF4D-BEEF-4F86-B273-5A4EC7ACE1CF}" destId="{DF3375C5-BE87-4712-AF3B-6B9540A61AFF}"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B72C21-E0FC-46A3-A253-F7ACD6600B55}" type="doc">
      <dgm:prSet loTypeId="urn:microsoft.com/office/officeart/2005/8/layout/default" loCatId="list" qsTypeId="urn:microsoft.com/office/officeart/2005/8/quickstyle/simple1" qsCatId="simple" csTypeId="urn:microsoft.com/office/officeart/2005/8/colors/accent4_2" csCatId="accent4" phldr="1"/>
      <dgm:spPr/>
      <dgm:t>
        <a:bodyPr/>
        <a:lstStyle/>
        <a:p>
          <a:endParaRPr lang="en-US"/>
        </a:p>
      </dgm:t>
    </dgm:pt>
    <dgm:pt modelId="{E50D1792-B269-4B33-A1BC-EEC692C8AAC1}">
      <dgm:prSet phldrT="[Text]" custT="1"/>
      <dgm:spPr/>
      <dgm:t>
        <a:bodyPr/>
        <a:lstStyle/>
        <a:p>
          <a:r>
            <a:rPr lang="en-US" sz="2000" b="1"/>
            <a:t>Communication</a:t>
          </a:r>
          <a:br>
            <a:rPr lang="en-US" sz="1400"/>
          </a:br>
          <a:r>
            <a:rPr lang="en-US" sz="1200"/>
            <a:t>Interactive, meaningful, informative communication supporting mission and strategic goals</a:t>
          </a:r>
        </a:p>
      </dgm:t>
    </dgm:pt>
    <dgm:pt modelId="{F9EC4F84-1A78-431F-8B69-0B1BE6067778}" type="parTrans" cxnId="{2715BA8E-1C56-446D-804E-6A72D583DC28}">
      <dgm:prSet/>
      <dgm:spPr/>
      <dgm:t>
        <a:bodyPr/>
        <a:lstStyle/>
        <a:p>
          <a:endParaRPr lang="en-US"/>
        </a:p>
      </dgm:t>
    </dgm:pt>
    <dgm:pt modelId="{F4A1E469-90F3-4F5B-9DEB-1526FBAD9796}" type="sibTrans" cxnId="{2715BA8E-1C56-446D-804E-6A72D583DC28}">
      <dgm:prSet/>
      <dgm:spPr/>
      <dgm:t>
        <a:bodyPr/>
        <a:lstStyle/>
        <a:p>
          <a:endParaRPr lang="en-US"/>
        </a:p>
      </dgm:t>
    </dgm:pt>
    <dgm:pt modelId="{AB99CF4D-BEEF-4F86-B273-5A4EC7ACE1CF}" type="pres">
      <dgm:prSet presAssocID="{C8B72C21-E0FC-46A3-A253-F7ACD6600B55}" presName="diagram" presStyleCnt="0">
        <dgm:presLayoutVars>
          <dgm:dir/>
          <dgm:resizeHandles val="exact"/>
        </dgm:presLayoutVars>
      </dgm:prSet>
      <dgm:spPr/>
    </dgm:pt>
    <dgm:pt modelId="{FC37BDE4-BD1B-4288-881F-C6364AA9649B}" type="pres">
      <dgm:prSet presAssocID="{E50D1792-B269-4B33-A1BC-EEC692C8AAC1}" presName="node" presStyleLbl="node1" presStyleIdx="0" presStyleCnt="1" custLinFactNeighborX="-3782" custLinFactNeighborY="-689">
        <dgm:presLayoutVars>
          <dgm:bulletEnabled val="1"/>
        </dgm:presLayoutVars>
      </dgm:prSet>
      <dgm:spPr/>
    </dgm:pt>
  </dgm:ptLst>
  <dgm:cxnLst>
    <dgm:cxn modelId="{606FF037-8C2D-4C46-9EA3-9AEE80C1AD43}" type="presOf" srcId="{E50D1792-B269-4B33-A1BC-EEC692C8AAC1}" destId="{FC37BDE4-BD1B-4288-881F-C6364AA9649B}" srcOrd="0" destOrd="0" presId="urn:microsoft.com/office/officeart/2005/8/layout/default"/>
    <dgm:cxn modelId="{9CAE4C63-3667-46FC-A127-3B9E903D4FF5}" type="presOf" srcId="{C8B72C21-E0FC-46A3-A253-F7ACD6600B55}" destId="{AB99CF4D-BEEF-4F86-B273-5A4EC7ACE1CF}" srcOrd="0" destOrd="0" presId="urn:microsoft.com/office/officeart/2005/8/layout/default"/>
    <dgm:cxn modelId="{2715BA8E-1C56-446D-804E-6A72D583DC28}" srcId="{C8B72C21-E0FC-46A3-A253-F7ACD6600B55}" destId="{E50D1792-B269-4B33-A1BC-EEC692C8AAC1}" srcOrd="0" destOrd="0" parTransId="{F9EC4F84-1A78-431F-8B69-0B1BE6067778}" sibTransId="{F4A1E469-90F3-4F5B-9DEB-1526FBAD9796}"/>
    <dgm:cxn modelId="{942D92DA-8E04-4ED9-99C2-5085C14F6DDF}" type="presParOf" srcId="{AB99CF4D-BEEF-4F86-B273-5A4EC7ACE1CF}" destId="{FC37BDE4-BD1B-4288-881F-C6364AA9649B}"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B72C21-E0FC-46A3-A253-F7ACD6600B55}" type="doc">
      <dgm:prSet loTypeId="urn:microsoft.com/office/officeart/2005/8/layout/default" loCatId="list" qsTypeId="urn:microsoft.com/office/officeart/2005/8/quickstyle/simple1" qsCatId="simple" csTypeId="urn:microsoft.com/office/officeart/2005/8/colors/accent5_2" csCatId="accent5" phldr="1"/>
      <dgm:spPr/>
      <dgm:t>
        <a:bodyPr/>
        <a:lstStyle/>
        <a:p>
          <a:endParaRPr lang="en-US"/>
        </a:p>
      </dgm:t>
    </dgm:pt>
    <dgm:pt modelId="{4D7DD82E-ED7C-49F2-A646-BAB2FA7995CC}">
      <dgm:prSet phldrT="[Text]" custT="1"/>
      <dgm:spPr/>
      <dgm:t>
        <a:bodyPr/>
        <a:lstStyle/>
        <a:p>
          <a:r>
            <a:rPr lang="en-US" sz="2400" b="1"/>
            <a:t>Philanthropic</a:t>
          </a:r>
          <a:br>
            <a:rPr lang="en-US" sz="1700"/>
          </a:br>
          <a:r>
            <a:rPr lang="en-US" sz="1200"/>
            <a:t>Diverse, mission driven opportunities for alumni to give back as donors</a:t>
          </a:r>
        </a:p>
      </dgm:t>
    </dgm:pt>
    <dgm:pt modelId="{58D5A604-8F19-43A6-9755-46AE2519159A}" type="parTrans" cxnId="{83259FFB-597B-410E-98BD-2A6D6B87471C}">
      <dgm:prSet/>
      <dgm:spPr/>
      <dgm:t>
        <a:bodyPr/>
        <a:lstStyle/>
        <a:p>
          <a:endParaRPr lang="en-US"/>
        </a:p>
      </dgm:t>
    </dgm:pt>
    <dgm:pt modelId="{E3E905B4-31AE-44EA-89FD-2376C78B4475}" type="sibTrans" cxnId="{83259FFB-597B-410E-98BD-2A6D6B87471C}">
      <dgm:prSet/>
      <dgm:spPr/>
      <dgm:t>
        <a:bodyPr/>
        <a:lstStyle/>
        <a:p>
          <a:endParaRPr lang="en-US"/>
        </a:p>
      </dgm:t>
    </dgm:pt>
    <dgm:pt modelId="{AB99CF4D-BEEF-4F86-B273-5A4EC7ACE1CF}" type="pres">
      <dgm:prSet presAssocID="{C8B72C21-E0FC-46A3-A253-F7ACD6600B55}" presName="diagram" presStyleCnt="0">
        <dgm:presLayoutVars>
          <dgm:dir/>
          <dgm:resizeHandles val="exact"/>
        </dgm:presLayoutVars>
      </dgm:prSet>
      <dgm:spPr/>
    </dgm:pt>
    <dgm:pt modelId="{03E9CE8E-F7FC-45AA-9D47-D4794A3072D2}" type="pres">
      <dgm:prSet presAssocID="{4D7DD82E-ED7C-49F2-A646-BAB2FA7995CC}" presName="node" presStyleLbl="node1" presStyleIdx="0" presStyleCnt="1" custLinFactNeighborX="-8498" custLinFactNeighborY="-1094">
        <dgm:presLayoutVars>
          <dgm:bulletEnabled val="1"/>
        </dgm:presLayoutVars>
      </dgm:prSet>
      <dgm:spPr/>
    </dgm:pt>
  </dgm:ptLst>
  <dgm:cxnLst>
    <dgm:cxn modelId="{EDE93A33-5664-444D-918B-A2B16575ECC9}" type="presOf" srcId="{4D7DD82E-ED7C-49F2-A646-BAB2FA7995CC}" destId="{03E9CE8E-F7FC-45AA-9D47-D4794A3072D2}" srcOrd="0" destOrd="0" presId="urn:microsoft.com/office/officeart/2005/8/layout/default"/>
    <dgm:cxn modelId="{9CAE4C63-3667-46FC-A127-3B9E903D4FF5}" type="presOf" srcId="{C8B72C21-E0FC-46A3-A253-F7ACD6600B55}" destId="{AB99CF4D-BEEF-4F86-B273-5A4EC7ACE1CF}" srcOrd="0" destOrd="0" presId="urn:microsoft.com/office/officeart/2005/8/layout/default"/>
    <dgm:cxn modelId="{83259FFB-597B-410E-98BD-2A6D6B87471C}" srcId="{C8B72C21-E0FC-46A3-A253-F7ACD6600B55}" destId="{4D7DD82E-ED7C-49F2-A646-BAB2FA7995CC}" srcOrd="0" destOrd="0" parTransId="{58D5A604-8F19-43A6-9755-46AE2519159A}" sibTransId="{E3E905B4-31AE-44EA-89FD-2376C78B4475}"/>
    <dgm:cxn modelId="{69F7AD45-0726-4505-AAF0-1EE70816210F}" type="presParOf" srcId="{AB99CF4D-BEEF-4F86-B273-5A4EC7ACE1CF}" destId="{03E9CE8E-F7FC-45AA-9D47-D4794A3072D2}"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320B9B-D44F-422B-8161-F4CA6A403B5E}">
      <dsp:nvSpPr>
        <dsp:cNvPr id="0" name=""/>
        <dsp:cNvSpPr/>
      </dsp:nvSpPr>
      <dsp:spPr>
        <a:xfrm>
          <a:off x="82613" y="1525815"/>
          <a:ext cx="897246" cy="89724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658688-31A7-4932-829F-80B8728455D7}">
      <dsp:nvSpPr>
        <dsp:cNvPr id="0" name=""/>
        <dsp:cNvSpPr/>
      </dsp:nvSpPr>
      <dsp:spPr>
        <a:xfrm>
          <a:off x="271034" y="1714236"/>
          <a:ext cx="520402" cy="5204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E4DC46-6738-4CDE-9DEA-02A9C940F2A7}">
      <dsp:nvSpPr>
        <dsp:cNvPr id="0" name=""/>
        <dsp:cNvSpPr/>
      </dsp:nvSpPr>
      <dsp:spPr>
        <a:xfrm>
          <a:off x="1172126" y="152581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Mission</a:t>
          </a:r>
        </a:p>
      </dsp:txBody>
      <dsp:txXfrm>
        <a:off x="1172126" y="1525815"/>
        <a:ext cx="2114937" cy="897246"/>
      </dsp:txXfrm>
    </dsp:sp>
    <dsp:sp modelId="{4A2B667C-CFB8-4E57-92B6-08B1E3110675}">
      <dsp:nvSpPr>
        <dsp:cNvPr id="0" name=""/>
        <dsp:cNvSpPr/>
      </dsp:nvSpPr>
      <dsp:spPr>
        <a:xfrm>
          <a:off x="3655575" y="1525815"/>
          <a:ext cx="897246" cy="89724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AD00FC-8074-44EA-B89E-84D4581A5443}">
      <dsp:nvSpPr>
        <dsp:cNvPr id="0" name=""/>
        <dsp:cNvSpPr/>
      </dsp:nvSpPr>
      <dsp:spPr>
        <a:xfrm>
          <a:off x="3843996" y="1714236"/>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92DF73-02D7-4394-8F46-60BE62E44DB6}">
      <dsp:nvSpPr>
        <dsp:cNvPr id="0" name=""/>
        <dsp:cNvSpPr/>
      </dsp:nvSpPr>
      <dsp:spPr>
        <a:xfrm>
          <a:off x="4745088" y="152581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dirty="0"/>
            <a:t>Engagement programming &amp; Outcomes</a:t>
          </a:r>
        </a:p>
      </dsp:txBody>
      <dsp:txXfrm>
        <a:off x="4745088" y="1525815"/>
        <a:ext cx="2114937" cy="897246"/>
      </dsp:txXfrm>
    </dsp:sp>
    <dsp:sp modelId="{133AC796-D257-4783-93E9-3D91BCE0AEDC}">
      <dsp:nvSpPr>
        <dsp:cNvPr id="0" name=""/>
        <dsp:cNvSpPr/>
      </dsp:nvSpPr>
      <dsp:spPr>
        <a:xfrm>
          <a:off x="7228536" y="1525815"/>
          <a:ext cx="897246" cy="89724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D1AA07-BAFE-42FD-A723-14FB7517D76E}">
      <dsp:nvSpPr>
        <dsp:cNvPr id="0" name=""/>
        <dsp:cNvSpPr/>
      </dsp:nvSpPr>
      <dsp:spPr>
        <a:xfrm>
          <a:off x="7416958" y="1714236"/>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2B31C61-098A-4FC8-83E8-786BEF23A4AA}">
      <dsp:nvSpPr>
        <dsp:cNvPr id="0" name=""/>
        <dsp:cNvSpPr/>
      </dsp:nvSpPr>
      <dsp:spPr>
        <a:xfrm>
          <a:off x="8318049" y="1525815"/>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What’s in store?</a:t>
          </a:r>
        </a:p>
      </dsp:txBody>
      <dsp:txXfrm>
        <a:off x="8318049" y="1525815"/>
        <a:ext cx="2114937" cy="897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AC09-DF4B-4B56-9915-79C328D84562}">
      <dsp:nvSpPr>
        <dsp:cNvPr id="0" name=""/>
        <dsp:cNvSpPr/>
      </dsp:nvSpPr>
      <dsp:spPr>
        <a:xfrm>
          <a:off x="847" y="9677"/>
          <a:ext cx="3304936" cy="198296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Experiential</a:t>
          </a:r>
          <a:br>
            <a:rPr lang="en-US" sz="1600" kern="1200"/>
          </a:br>
          <a:r>
            <a:rPr lang="en-US" sz="1200" i="1" kern="1200"/>
            <a:t>Meaningful experiences that inspire, promote mission, celebrate achievements</a:t>
          </a:r>
        </a:p>
      </dsp:txBody>
      <dsp:txXfrm>
        <a:off x="847" y="9677"/>
        <a:ext cx="3304936" cy="1982961"/>
      </dsp:txXfrm>
    </dsp:sp>
    <dsp:sp modelId="{DF3375C5-BE87-4712-AF3B-6B9540A61AFF}">
      <dsp:nvSpPr>
        <dsp:cNvPr id="0" name=""/>
        <dsp:cNvSpPr/>
      </dsp:nvSpPr>
      <dsp:spPr>
        <a:xfrm>
          <a:off x="3636277" y="9677"/>
          <a:ext cx="3304936" cy="198296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Volunteer</a:t>
          </a:r>
          <a:br>
            <a:rPr lang="en-US" sz="1700" kern="1200"/>
          </a:br>
          <a:r>
            <a:rPr lang="en-US" sz="1400" i="1" kern="1200"/>
            <a:t>Formal and rewarding ways to give back through time</a:t>
          </a:r>
          <a:endParaRPr lang="en-US" sz="1700" i="1" kern="1200"/>
        </a:p>
      </dsp:txBody>
      <dsp:txXfrm>
        <a:off x="3636277" y="9677"/>
        <a:ext cx="3304936" cy="1982961"/>
      </dsp:txXfrm>
    </dsp:sp>
    <dsp:sp modelId="{FC37BDE4-BD1B-4288-881F-C6364AA9649B}">
      <dsp:nvSpPr>
        <dsp:cNvPr id="0" name=""/>
        <dsp:cNvSpPr/>
      </dsp:nvSpPr>
      <dsp:spPr>
        <a:xfrm>
          <a:off x="847" y="2323132"/>
          <a:ext cx="3304936" cy="198296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Communication</a:t>
          </a:r>
          <a:br>
            <a:rPr lang="en-US" sz="1400" kern="1200"/>
          </a:br>
          <a:r>
            <a:rPr lang="en-US" sz="1200" kern="1200"/>
            <a:t>Interactive, meaningful, informative communication supporting mission and strategic goals</a:t>
          </a:r>
        </a:p>
      </dsp:txBody>
      <dsp:txXfrm>
        <a:off x="847" y="2323132"/>
        <a:ext cx="3304936" cy="1982961"/>
      </dsp:txXfrm>
    </dsp:sp>
    <dsp:sp modelId="{03E9CE8E-F7FC-45AA-9D47-D4794A3072D2}">
      <dsp:nvSpPr>
        <dsp:cNvPr id="0" name=""/>
        <dsp:cNvSpPr/>
      </dsp:nvSpPr>
      <dsp:spPr>
        <a:xfrm>
          <a:off x="3636277" y="2299595"/>
          <a:ext cx="3304936" cy="198296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Philanthropic</a:t>
          </a:r>
          <a:br>
            <a:rPr lang="en-US" sz="1700" kern="1200"/>
          </a:br>
          <a:r>
            <a:rPr lang="en-US" sz="1200" kern="1200"/>
            <a:t>Diverse, mission-driven opportunities for alumni to give back as donors</a:t>
          </a:r>
        </a:p>
      </dsp:txBody>
      <dsp:txXfrm>
        <a:off x="3636277" y="2299595"/>
        <a:ext cx="3304936" cy="19829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AC09-DF4B-4B56-9915-79C328D84562}">
      <dsp:nvSpPr>
        <dsp:cNvPr id="0" name=""/>
        <dsp:cNvSpPr/>
      </dsp:nvSpPr>
      <dsp:spPr>
        <a:xfrm>
          <a:off x="0" y="0"/>
          <a:ext cx="2467030" cy="14802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Experiential</a:t>
          </a:r>
          <a:br>
            <a:rPr lang="en-US" sz="1600" kern="1200"/>
          </a:br>
          <a:r>
            <a:rPr lang="en-US" sz="1200" i="1" kern="1200"/>
            <a:t>Meaningful experiences that inspire, promote mission, celebrate achievements</a:t>
          </a:r>
        </a:p>
      </dsp:txBody>
      <dsp:txXfrm>
        <a:off x="0" y="0"/>
        <a:ext cx="2467030" cy="14802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ACAC09-DF4B-4B56-9915-79C328D84562}">
      <dsp:nvSpPr>
        <dsp:cNvPr id="0" name=""/>
        <dsp:cNvSpPr/>
      </dsp:nvSpPr>
      <dsp:spPr>
        <a:xfrm>
          <a:off x="0" y="0"/>
          <a:ext cx="2467030" cy="14802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Experiential</a:t>
          </a:r>
          <a:br>
            <a:rPr lang="en-US" sz="1600" kern="1200"/>
          </a:br>
          <a:r>
            <a:rPr lang="en-US" sz="1200" i="1" kern="1200"/>
            <a:t>Meaningful experiences that inspire, promote mission, celebrate achievements</a:t>
          </a:r>
        </a:p>
      </dsp:txBody>
      <dsp:txXfrm>
        <a:off x="0" y="0"/>
        <a:ext cx="2467030" cy="148021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3375C5-BE87-4712-AF3B-6B9540A61AFF}">
      <dsp:nvSpPr>
        <dsp:cNvPr id="0" name=""/>
        <dsp:cNvSpPr/>
      </dsp:nvSpPr>
      <dsp:spPr>
        <a:xfrm>
          <a:off x="0" y="0"/>
          <a:ext cx="2587105" cy="155226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Volunteer</a:t>
          </a:r>
          <a:br>
            <a:rPr lang="en-US" sz="1700" kern="1200"/>
          </a:br>
          <a:r>
            <a:rPr lang="en-US" sz="1400" i="1" kern="1200"/>
            <a:t>Formal and rewarding ways to give back through time</a:t>
          </a:r>
          <a:endParaRPr lang="en-US" sz="1700" i="1" kern="1200"/>
        </a:p>
      </dsp:txBody>
      <dsp:txXfrm>
        <a:off x="0" y="0"/>
        <a:ext cx="2587105" cy="15522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37BDE4-BD1B-4288-881F-C6364AA9649B}">
      <dsp:nvSpPr>
        <dsp:cNvPr id="0" name=""/>
        <dsp:cNvSpPr/>
      </dsp:nvSpPr>
      <dsp:spPr>
        <a:xfrm>
          <a:off x="0" y="0"/>
          <a:ext cx="2757063" cy="1654238"/>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Communication</a:t>
          </a:r>
          <a:br>
            <a:rPr lang="en-US" sz="1400" kern="1200"/>
          </a:br>
          <a:r>
            <a:rPr lang="en-US" sz="1200" kern="1200"/>
            <a:t>Interactive, meaningful, informative communication supporting mission and strategic goals</a:t>
          </a:r>
        </a:p>
      </dsp:txBody>
      <dsp:txXfrm>
        <a:off x="0" y="0"/>
        <a:ext cx="2757063" cy="165423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9CE8E-F7FC-45AA-9D47-D4794A3072D2}">
      <dsp:nvSpPr>
        <dsp:cNvPr id="0" name=""/>
        <dsp:cNvSpPr/>
      </dsp:nvSpPr>
      <dsp:spPr>
        <a:xfrm>
          <a:off x="0" y="0"/>
          <a:ext cx="2722550" cy="163353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Philanthropic</a:t>
          </a:r>
          <a:br>
            <a:rPr lang="en-US" sz="1700" kern="1200"/>
          </a:br>
          <a:r>
            <a:rPr lang="en-US" sz="1200" kern="1200"/>
            <a:t>Diverse, mission driven opportunities for alumni to give back as donors</a:t>
          </a:r>
        </a:p>
      </dsp:txBody>
      <dsp:txXfrm>
        <a:off x="0" y="0"/>
        <a:ext cx="2722550" cy="163353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EBDB9ADE-F9F9-4E67-BA5B-3FAE374FBB3F}" type="datetimeFigureOut">
              <a:rPr lang="en-US" smtClean="0"/>
              <a:t>1/15/2026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9CB487D1-C960-48BF-B2D5-BE565477A212}" type="slidenum">
              <a:rPr lang="en-US" smtClean="0"/>
              <a:t>‹#›</a:t>
            </a:fld>
            <a:endParaRPr lang="en-US"/>
          </a:p>
        </p:txBody>
      </p:sp>
    </p:spTree>
    <p:extLst>
      <p:ext uri="{BB962C8B-B14F-4D97-AF65-F5344CB8AC3E}">
        <p14:creationId xmlns:p14="http://schemas.microsoft.com/office/powerpoint/2010/main" val="4086052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B487D1-C960-48BF-B2D5-BE565477A212}" type="slidenum">
              <a:rPr lang="en-US" smtClean="0"/>
              <a:t>1</a:t>
            </a:fld>
            <a:endParaRPr lang="en-US"/>
          </a:p>
        </p:txBody>
      </p:sp>
    </p:spTree>
    <p:extLst>
      <p:ext uri="{BB962C8B-B14F-4D97-AF65-F5344CB8AC3E}">
        <p14:creationId xmlns:p14="http://schemas.microsoft.com/office/powerpoint/2010/main" val="1799036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are we engaging our alumni? </a:t>
            </a:r>
            <a:br>
              <a:rPr lang="en-US" dirty="0"/>
            </a:br>
            <a:r>
              <a:rPr lang="en-US" dirty="0"/>
              <a:t>Today, I am going to share an overview of alumni relations at Harper College including the background and mission, our goals and programming, and what’s in store for alumni in FY26 and beyond.</a:t>
            </a:r>
          </a:p>
        </p:txBody>
      </p:sp>
      <p:sp>
        <p:nvSpPr>
          <p:cNvPr id="4" name="Slide Number Placeholder 3"/>
          <p:cNvSpPr>
            <a:spLocks noGrp="1"/>
          </p:cNvSpPr>
          <p:nvPr>
            <p:ph type="sldNum" sz="quarter" idx="5"/>
          </p:nvPr>
        </p:nvSpPr>
        <p:spPr/>
        <p:txBody>
          <a:bodyPr/>
          <a:lstStyle/>
          <a:p>
            <a:fld id="{9CB487D1-C960-48BF-B2D5-BE565477A212}" type="slidenum">
              <a:rPr lang="en-US" smtClean="0"/>
              <a:t>2</a:t>
            </a:fld>
            <a:endParaRPr lang="en-US"/>
          </a:p>
        </p:txBody>
      </p:sp>
    </p:spTree>
    <p:extLst>
      <p:ext uri="{BB962C8B-B14F-4D97-AF65-F5344CB8AC3E}">
        <p14:creationId xmlns:p14="http://schemas.microsoft.com/office/powerpoint/2010/main" val="1558089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mission is to foster that lifelong connection between our alumni and the college and work to create meaningful opportunities for our alumni to engage with us and support the college through their time, talents and resources. </a:t>
            </a:r>
          </a:p>
          <a:p>
            <a:endParaRPr lang="en-US" dirty="0"/>
          </a:p>
          <a:p>
            <a:r>
              <a:rPr lang="en-US" dirty="0"/>
              <a:t>Who are alumni? We define alumni as anyone who has taken one or more credit classes at Harper. </a:t>
            </a:r>
          </a:p>
          <a:p>
            <a:r>
              <a:rPr lang="en-US" b="1" dirty="0"/>
              <a:t>Alumni are among an institution’s greatest assets. </a:t>
            </a:r>
          </a:p>
          <a:p>
            <a:pPr>
              <a:lnSpc>
                <a:spcPct val="150000"/>
              </a:lnSpc>
            </a:pPr>
            <a:r>
              <a:rPr lang="en-US" dirty="0"/>
              <a:t>Alumni Relations helps strengthen the bond between the college and our alumni.</a:t>
            </a:r>
          </a:p>
          <a:p>
            <a:pPr>
              <a:lnSpc>
                <a:spcPct val="150000"/>
              </a:lnSpc>
            </a:pPr>
            <a:r>
              <a:rPr lang="en-US" dirty="0"/>
              <a:t>Alumni can help enhance the institution’s reputation in the community. </a:t>
            </a:r>
          </a:p>
          <a:p>
            <a:pPr>
              <a:lnSpc>
                <a:spcPct val="150000"/>
              </a:lnSpc>
            </a:pPr>
            <a:r>
              <a:rPr lang="en-US" dirty="0"/>
              <a:t>We know that alumni can be a source of philanthropic support.  It has also been shown that increased alumni engagement will result in an increase in alumni giving. </a:t>
            </a:r>
          </a:p>
          <a:p>
            <a:pPr>
              <a:lnSpc>
                <a:spcPct val="150000"/>
              </a:lnSpc>
            </a:pPr>
            <a:r>
              <a:rPr lang="en-US" dirty="0"/>
              <a:t>Alumni can serve as advocates, spokespersons and goodwill ambassadors. </a:t>
            </a:r>
          </a:p>
          <a:p>
            <a:pPr>
              <a:lnSpc>
                <a:spcPct val="150000"/>
              </a:lnSpc>
            </a:pPr>
            <a:r>
              <a:rPr lang="en-US" dirty="0"/>
              <a:t>Our alumni can inspire current students. And those interactions with alumni can help set the stage for those students to become active and engaged alumni themselves</a:t>
            </a:r>
          </a:p>
          <a:p>
            <a:endParaRPr lang="en-US" dirty="0"/>
          </a:p>
        </p:txBody>
      </p:sp>
      <p:sp>
        <p:nvSpPr>
          <p:cNvPr id="4" name="Slide Number Placeholder 3"/>
          <p:cNvSpPr>
            <a:spLocks noGrp="1"/>
          </p:cNvSpPr>
          <p:nvPr>
            <p:ph type="sldNum" sz="quarter" idx="5"/>
          </p:nvPr>
        </p:nvSpPr>
        <p:spPr/>
        <p:txBody>
          <a:bodyPr/>
          <a:lstStyle/>
          <a:p>
            <a:fld id="{9CB487D1-C960-48BF-B2D5-BE565477A212}" type="slidenum">
              <a:rPr lang="en-US" smtClean="0"/>
              <a:t>3</a:t>
            </a:fld>
            <a:endParaRPr lang="en-US"/>
          </a:p>
        </p:txBody>
      </p:sp>
    </p:spTree>
    <p:extLst>
      <p:ext uri="{BB962C8B-B14F-4D97-AF65-F5344CB8AC3E}">
        <p14:creationId xmlns:p14="http://schemas.microsoft.com/office/powerpoint/2010/main" val="1849868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t>In 2018, the Council for Advancement and Support of Education established an industry wide framework or parameters for alumni engagement and metrics for measuring success. The metric areas engagement through experiences, volunteerism, communication, and philanthropy. </a:t>
            </a:r>
          </a:p>
          <a:p>
            <a:endParaRPr lang="en-US" dirty="0"/>
          </a:p>
          <a:p>
            <a:r>
              <a:rPr lang="en-US" dirty="0"/>
              <a:t>We have used these metrics to produce an alumni engagement plan here at Harper that connects with alumni through these means. It give alumni a variety of opportunity to connect in a way they would like to connect back with the institution. And on the following slides I am going to share some highlights of programming in each area. </a:t>
            </a:r>
          </a:p>
        </p:txBody>
      </p:sp>
      <p:sp>
        <p:nvSpPr>
          <p:cNvPr id="4" name="Slide Number Placeholder 3"/>
          <p:cNvSpPr>
            <a:spLocks noGrp="1"/>
          </p:cNvSpPr>
          <p:nvPr>
            <p:ph type="sldNum" sz="quarter" idx="5"/>
          </p:nvPr>
        </p:nvSpPr>
        <p:spPr/>
        <p:txBody>
          <a:bodyPr/>
          <a:lstStyle/>
          <a:p>
            <a:fld id="{9CB487D1-C960-48BF-B2D5-BE565477A212}" type="slidenum">
              <a:rPr lang="en-US" smtClean="0"/>
              <a:t>4</a:t>
            </a:fld>
            <a:endParaRPr lang="en-US"/>
          </a:p>
        </p:txBody>
      </p:sp>
    </p:spTree>
    <p:extLst>
      <p:ext uri="{BB962C8B-B14F-4D97-AF65-F5344CB8AC3E}">
        <p14:creationId xmlns:p14="http://schemas.microsoft.com/office/powerpoint/2010/main" val="1350174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our experiential engagement, we have created opportunities for alumni to connect with us through events that promote our mission, engage socially, and celebrate alumni and their achievements. </a:t>
            </a:r>
          </a:p>
        </p:txBody>
      </p:sp>
      <p:sp>
        <p:nvSpPr>
          <p:cNvPr id="4" name="Slide Number Placeholder 3"/>
          <p:cNvSpPr>
            <a:spLocks noGrp="1"/>
          </p:cNvSpPr>
          <p:nvPr>
            <p:ph type="sldNum" sz="quarter" idx="5"/>
          </p:nvPr>
        </p:nvSpPr>
        <p:spPr/>
        <p:txBody>
          <a:bodyPr/>
          <a:lstStyle/>
          <a:p>
            <a:fld id="{9CB487D1-C960-48BF-B2D5-BE565477A212}" type="slidenum">
              <a:rPr lang="en-US" smtClean="0"/>
              <a:t>5</a:t>
            </a:fld>
            <a:endParaRPr lang="en-US"/>
          </a:p>
        </p:txBody>
      </p:sp>
    </p:spTree>
    <p:extLst>
      <p:ext uri="{BB962C8B-B14F-4D97-AF65-F5344CB8AC3E}">
        <p14:creationId xmlns:p14="http://schemas.microsoft.com/office/powerpoint/2010/main" val="3450906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Affinity Groups programming works to engage alumni in the way that they connected with an institution. We know that engaged students are more likely to connect back as alumni so focusing our efforts on alumni who were a part of a student organization or had a close connection to a major or program is a targeted focus. We look forward to continuing engaging through affinity groups. The campus partnerships with Deans, faculty, and staff have helped to make this programming very successful. </a:t>
            </a:r>
          </a:p>
          <a:p>
            <a:endParaRPr lang="en-US" dirty="0"/>
          </a:p>
        </p:txBody>
      </p:sp>
      <p:sp>
        <p:nvSpPr>
          <p:cNvPr id="4" name="Slide Number Placeholder 3"/>
          <p:cNvSpPr>
            <a:spLocks noGrp="1"/>
          </p:cNvSpPr>
          <p:nvPr>
            <p:ph type="sldNum" sz="quarter" idx="5"/>
          </p:nvPr>
        </p:nvSpPr>
        <p:spPr/>
        <p:txBody>
          <a:bodyPr/>
          <a:lstStyle/>
          <a:p>
            <a:fld id="{9CB487D1-C960-48BF-B2D5-BE565477A212}" type="slidenum">
              <a:rPr lang="en-US" smtClean="0"/>
              <a:t>6</a:t>
            </a:fld>
            <a:endParaRPr lang="en-US"/>
          </a:p>
        </p:txBody>
      </p:sp>
    </p:spTree>
    <p:extLst>
      <p:ext uri="{BB962C8B-B14F-4D97-AF65-F5344CB8AC3E}">
        <p14:creationId xmlns:p14="http://schemas.microsoft.com/office/powerpoint/2010/main" val="1300434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We work to create volunteer programming for alumni to give back through their time and support students. </a:t>
            </a:r>
          </a:p>
          <a:p>
            <a:pPr lvl="1"/>
            <a:r>
              <a:rPr lang="en-US" dirty="0"/>
              <a:t>This helps:</a:t>
            </a:r>
          </a:p>
          <a:p>
            <a:pPr lvl="1"/>
            <a:r>
              <a:rPr lang="en-US" dirty="0"/>
              <a:t>Creates engaged alumni</a:t>
            </a:r>
          </a:p>
          <a:p>
            <a:pPr lvl="1"/>
            <a:r>
              <a:rPr lang="en-US" dirty="0"/>
              <a:t>Give back time vs. $. </a:t>
            </a:r>
          </a:p>
          <a:p>
            <a:pPr lvl="1"/>
            <a:r>
              <a:rPr lang="en-US" dirty="0"/>
              <a:t>Volunteer programming helps us identify alumni leaders</a:t>
            </a:r>
          </a:p>
          <a:p>
            <a:endParaRPr lang="en-US" dirty="0"/>
          </a:p>
        </p:txBody>
      </p:sp>
      <p:sp>
        <p:nvSpPr>
          <p:cNvPr id="4" name="Slide Number Placeholder 3"/>
          <p:cNvSpPr>
            <a:spLocks noGrp="1"/>
          </p:cNvSpPr>
          <p:nvPr>
            <p:ph type="sldNum" sz="quarter" idx="5"/>
          </p:nvPr>
        </p:nvSpPr>
        <p:spPr/>
        <p:txBody>
          <a:bodyPr/>
          <a:lstStyle/>
          <a:p>
            <a:fld id="{9CB487D1-C960-48BF-B2D5-BE565477A212}" type="slidenum">
              <a:rPr lang="en-US" smtClean="0"/>
              <a:t>7</a:t>
            </a:fld>
            <a:endParaRPr lang="en-US"/>
          </a:p>
        </p:txBody>
      </p:sp>
    </p:spTree>
    <p:extLst>
      <p:ext uri="{BB962C8B-B14F-4D97-AF65-F5344CB8AC3E}">
        <p14:creationId xmlns:p14="http://schemas.microsoft.com/office/powerpoint/2010/main" val="3361134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 Engagement: We can communicate with our alumni. </a:t>
            </a:r>
          </a:p>
          <a:p>
            <a:r>
              <a:rPr lang="en-US" dirty="0"/>
              <a:t>We have 95K alumni in the database and of those about 30k with good personal email addresses. </a:t>
            </a:r>
          </a:p>
          <a:p>
            <a:r>
              <a:rPr lang="en-US" dirty="0"/>
              <a:t>We communicate through our vehicles such as the </a:t>
            </a:r>
            <a:r>
              <a:rPr lang="en-US" dirty="0" err="1"/>
              <a:t>enewsletter</a:t>
            </a:r>
            <a:r>
              <a:rPr lang="en-US" dirty="0"/>
              <a:t> (including two new affinity newsletters), podcast, spotlight features. We work to tell the stories of our alumni. </a:t>
            </a:r>
            <a:br>
              <a:rPr lang="en-US" dirty="0"/>
            </a:br>
            <a:r>
              <a:rPr lang="en-US" dirty="0"/>
              <a:t>We also offer alumni to engage through our Harper Connect Alumni networking platform. This allows them to connect with us and each other. </a:t>
            </a:r>
          </a:p>
          <a:p>
            <a:endParaRPr lang="en-US" dirty="0"/>
          </a:p>
        </p:txBody>
      </p:sp>
      <p:sp>
        <p:nvSpPr>
          <p:cNvPr id="4" name="Slide Number Placeholder 3"/>
          <p:cNvSpPr>
            <a:spLocks noGrp="1"/>
          </p:cNvSpPr>
          <p:nvPr>
            <p:ph type="sldNum" sz="quarter" idx="5"/>
          </p:nvPr>
        </p:nvSpPr>
        <p:spPr/>
        <p:txBody>
          <a:bodyPr/>
          <a:lstStyle/>
          <a:p>
            <a:fld id="{9CB487D1-C960-48BF-B2D5-BE565477A212}" type="slidenum">
              <a:rPr lang="en-US" smtClean="0"/>
              <a:t>8</a:t>
            </a:fld>
            <a:endParaRPr lang="en-US"/>
          </a:p>
        </p:txBody>
      </p:sp>
    </p:spTree>
    <p:extLst>
      <p:ext uri="{BB962C8B-B14F-4D97-AF65-F5344CB8AC3E}">
        <p14:creationId xmlns:p14="http://schemas.microsoft.com/office/powerpoint/2010/main" val="2105228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provide opportunity for alumni to support the college philanthropically through scholarship creation, supporting the areas they care about the most. We host crowdfunding with student orgs that target alumni as well as through annual giving appeals. We also work to steward our alumni donors and first time alumni donors. </a:t>
            </a:r>
          </a:p>
        </p:txBody>
      </p:sp>
      <p:sp>
        <p:nvSpPr>
          <p:cNvPr id="4" name="Slide Number Placeholder 3"/>
          <p:cNvSpPr>
            <a:spLocks noGrp="1"/>
          </p:cNvSpPr>
          <p:nvPr>
            <p:ph type="sldNum" sz="quarter" idx="5"/>
          </p:nvPr>
        </p:nvSpPr>
        <p:spPr/>
        <p:txBody>
          <a:bodyPr/>
          <a:lstStyle/>
          <a:p>
            <a:fld id="{9CB487D1-C960-48BF-B2D5-BE565477A212}" type="slidenum">
              <a:rPr lang="en-US" smtClean="0"/>
              <a:t>9</a:t>
            </a:fld>
            <a:endParaRPr lang="en-US"/>
          </a:p>
        </p:txBody>
      </p:sp>
    </p:spTree>
    <p:extLst>
      <p:ext uri="{BB962C8B-B14F-4D97-AF65-F5344CB8AC3E}">
        <p14:creationId xmlns:p14="http://schemas.microsoft.com/office/powerpoint/2010/main" val="339420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B487D1-C960-48BF-B2D5-BE565477A212}" type="slidenum">
              <a:rPr lang="en-US" smtClean="0"/>
              <a:t>10</a:t>
            </a:fld>
            <a:endParaRPr lang="en-US"/>
          </a:p>
        </p:txBody>
      </p:sp>
    </p:spTree>
    <p:extLst>
      <p:ext uri="{BB962C8B-B14F-4D97-AF65-F5344CB8AC3E}">
        <p14:creationId xmlns:p14="http://schemas.microsoft.com/office/powerpoint/2010/main" val="549148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A54F0-DED1-A680-E919-BBE382C9B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AEDFA-5D4F-9378-B0DE-C238B68EB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ABB206-AB89-D064-BD55-FD453972B1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D4BAF8-B815-32D2-73EE-93EA1CC94166}"/>
              </a:ext>
            </a:extLst>
          </p:cNvPr>
          <p:cNvSpPr>
            <a:spLocks noGrp="1"/>
          </p:cNvSpPr>
          <p:nvPr>
            <p:ph type="sldNum" sz="quarter" idx="5"/>
          </p:nvPr>
        </p:nvSpPr>
        <p:spPr/>
        <p:txBody>
          <a:bodyPr/>
          <a:lstStyle/>
          <a:p>
            <a:fld id="{9CB487D1-C960-48BF-B2D5-BE565477A212}" type="slidenum">
              <a:rPr lang="en-US" smtClean="0"/>
              <a:t>11</a:t>
            </a:fld>
            <a:endParaRPr lang="en-US"/>
          </a:p>
        </p:txBody>
      </p:sp>
    </p:spTree>
    <p:extLst>
      <p:ext uri="{BB962C8B-B14F-4D97-AF65-F5344CB8AC3E}">
        <p14:creationId xmlns:p14="http://schemas.microsoft.com/office/powerpoint/2010/main" val="1544167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B487D1-C960-48BF-B2D5-BE565477A212}" type="slidenum">
              <a:rPr lang="en-US" smtClean="0"/>
              <a:t>12</a:t>
            </a:fld>
            <a:endParaRPr lang="en-US"/>
          </a:p>
        </p:txBody>
      </p:sp>
    </p:spTree>
    <p:extLst>
      <p:ext uri="{BB962C8B-B14F-4D97-AF65-F5344CB8AC3E}">
        <p14:creationId xmlns:p14="http://schemas.microsoft.com/office/powerpoint/2010/main" val="12681529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5F7C2-89AA-060C-A902-8A1B54AB5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D4263-FC4C-D364-E9A1-2FC1BD05A3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CEE6DF-2DEF-CB27-681B-32E67F8C78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A445FF-52A9-CA92-D6CD-D41DF33F8651}"/>
              </a:ext>
            </a:extLst>
          </p:cNvPr>
          <p:cNvSpPr>
            <a:spLocks noGrp="1"/>
          </p:cNvSpPr>
          <p:nvPr>
            <p:ph type="sldNum" sz="quarter" idx="5"/>
          </p:nvPr>
        </p:nvSpPr>
        <p:spPr/>
        <p:txBody>
          <a:bodyPr/>
          <a:lstStyle/>
          <a:p>
            <a:fld id="{9CB487D1-C960-48BF-B2D5-BE565477A212}" type="slidenum">
              <a:rPr lang="en-US" smtClean="0"/>
              <a:t>13</a:t>
            </a:fld>
            <a:endParaRPr lang="en-US"/>
          </a:p>
        </p:txBody>
      </p:sp>
    </p:spTree>
    <p:extLst>
      <p:ext uri="{BB962C8B-B14F-4D97-AF65-F5344CB8AC3E}">
        <p14:creationId xmlns:p14="http://schemas.microsoft.com/office/powerpoint/2010/main" val="2870907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B487D1-C960-48BF-B2D5-BE565477A212}" type="slidenum">
              <a:rPr lang="en-US" smtClean="0"/>
              <a:t>14</a:t>
            </a:fld>
            <a:endParaRPr lang="en-US"/>
          </a:p>
        </p:txBody>
      </p:sp>
    </p:spTree>
    <p:extLst>
      <p:ext uri="{BB962C8B-B14F-4D97-AF65-F5344CB8AC3E}">
        <p14:creationId xmlns:p14="http://schemas.microsoft.com/office/powerpoint/2010/main" val="2050640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CB487D1-C960-48BF-B2D5-BE565477A212}" type="slidenum">
              <a:rPr lang="en-US" smtClean="0"/>
              <a:t>15</a:t>
            </a:fld>
            <a:endParaRPr lang="en-US"/>
          </a:p>
        </p:txBody>
      </p:sp>
    </p:spTree>
    <p:extLst>
      <p:ext uri="{BB962C8B-B14F-4D97-AF65-F5344CB8AC3E}">
        <p14:creationId xmlns:p14="http://schemas.microsoft.com/office/powerpoint/2010/main" val="1369606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1/15/2026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3.xml"/><Relationship Id="rId11" Type="http://schemas.openxmlformats.org/officeDocument/2006/relationships/image" Target="../media/image16.jpeg"/><Relationship Id="rId5" Type="http://schemas.openxmlformats.org/officeDocument/2006/relationships/diagramQuickStyle" Target="../diagrams/quickStyle3.xml"/><Relationship Id="rId10" Type="http://schemas.openxmlformats.org/officeDocument/2006/relationships/image" Target="../media/image15.jpeg"/><Relationship Id="rId4" Type="http://schemas.openxmlformats.org/officeDocument/2006/relationships/diagramLayout" Target="../diagrams/layout3.xml"/><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diagramData" Target="../diagrams/data4.xml"/><Relationship Id="rId7" Type="http://schemas.microsoft.com/office/2007/relationships/diagramDrawing" Target="../diagrams/drawing4.xml"/><Relationship Id="rId12"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4.xml"/><Relationship Id="rId11" Type="http://schemas.openxmlformats.org/officeDocument/2006/relationships/image" Target="../media/image20.jpeg"/><Relationship Id="rId5" Type="http://schemas.openxmlformats.org/officeDocument/2006/relationships/diagramQuickStyle" Target="../diagrams/quickStyle4.xml"/><Relationship Id="rId10" Type="http://schemas.microsoft.com/office/2007/relationships/hdphoto" Target="../media/hdphoto1.wdp"/><Relationship Id="rId4" Type="http://schemas.openxmlformats.org/officeDocument/2006/relationships/diagramLayout" Target="../diagrams/layout4.xml"/><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image" Target="../media/image25.jpeg"/><Relationship Id="rId5" Type="http://schemas.openxmlformats.org/officeDocument/2006/relationships/diagramQuickStyle" Target="../diagrams/quickStyle5.xml"/><Relationship Id="rId10" Type="http://schemas.openxmlformats.org/officeDocument/2006/relationships/image" Target="../media/image24.jpeg"/><Relationship Id="rId4" Type="http://schemas.openxmlformats.org/officeDocument/2006/relationships/diagramLayout" Target="../diagrams/layout5.xml"/><Relationship Id="rId9" Type="http://schemas.openxmlformats.org/officeDocument/2006/relationships/image" Target="../media/image23.jpeg"/><Relationship Id="rId1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Colors" Target="../diagrams/colors6.xml"/><Relationship Id="rId11" Type="http://schemas.openxmlformats.org/officeDocument/2006/relationships/image" Target="../media/image32.png"/><Relationship Id="rId5" Type="http://schemas.openxmlformats.org/officeDocument/2006/relationships/diagramQuickStyle" Target="../diagrams/quickStyle6.xml"/><Relationship Id="rId10" Type="http://schemas.openxmlformats.org/officeDocument/2006/relationships/image" Target="../media/image31.png"/><Relationship Id="rId4" Type="http://schemas.openxmlformats.org/officeDocument/2006/relationships/diagramLayout" Target="../diagrams/layout6.xml"/><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36.png"/><Relationship Id="rId4" Type="http://schemas.openxmlformats.org/officeDocument/2006/relationships/diagramLayout" Target="../diagrams/layout7.xml"/><Relationship Id="rId9"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C6675-18AC-D3F9-9914-58A5946CF66B}"/>
              </a:ext>
            </a:extLst>
          </p:cNvPr>
          <p:cNvSpPr>
            <a:spLocks noGrp="1"/>
          </p:cNvSpPr>
          <p:nvPr>
            <p:ph type="ctrTitle"/>
          </p:nvPr>
        </p:nvSpPr>
        <p:spPr>
          <a:xfrm>
            <a:off x="7853720" y="1584250"/>
            <a:ext cx="4338280" cy="2383237"/>
          </a:xfrm>
        </p:spPr>
        <p:txBody>
          <a:bodyPr anchor="t">
            <a:normAutofit/>
          </a:bodyPr>
          <a:lstStyle/>
          <a:p>
            <a:pPr algn="l"/>
            <a:br>
              <a:rPr lang="en-US" sz="4000" b="1" dirty="0"/>
            </a:br>
            <a:br>
              <a:rPr lang="en-US" sz="4000" b="1" dirty="0"/>
            </a:br>
            <a:r>
              <a:rPr lang="en-US" sz="4000" b="1" dirty="0"/>
              <a:t>Alumni Relations </a:t>
            </a:r>
            <a:br>
              <a:rPr lang="en-US" sz="4000" b="1" dirty="0"/>
            </a:br>
            <a:r>
              <a:rPr lang="en-US" sz="4000" b="1" dirty="0"/>
              <a:t>at Harper College</a:t>
            </a:r>
          </a:p>
        </p:txBody>
      </p:sp>
      <p:sp>
        <p:nvSpPr>
          <p:cNvPr id="3" name="Subtitle 2">
            <a:extLst>
              <a:ext uri="{FF2B5EF4-FFF2-40B4-BE49-F238E27FC236}">
                <a16:creationId xmlns:a16="http://schemas.microsoft.com/office/drawing/2014/main" id="{38E9E0AE-F3D7-BE8E-18E0-E5D0A05F5481}"/>
              </a:ext>
            </a:extLst>
          </p:cNvPr>
          <p:cNvSpPr>
            <a:spLocks noGrp="1"/>
          </p:cNvSpPr>
          <p:nvPr>
            <p:ph type="subTitle" idx="1"/>
          </p:nvPr>
        </p:nvSpPr>
        <p:spPr>
          <a:xfrm>
            <a:off x="8096251" y="5455664"/>
            <a:ext cx="3545060" cy="764170"/>
          </a:xfrm>
        </p:spPr>
        <p:txBody>
          <a:bodyPr anchor="t">
            <a:normAutofit/>
          </a:bodyPr>
          <a:lstStyle/>
          <a:p>
            <a:pPr algn="l"/>
            <a:r>
              <a:rPr lang="en-US" sz="1600" b="1" dirty="0"/>
              <a:t>Shannon Hynes</a:t>
            </a:r>
            <a:br>
              <a:rPr lang="en-US" sz="1500" dirty="0"/>
            </a:br>
            <a:r>
              <a:rPr lang="en-US" sz="1500" dirty="0"/>
              <a:t>Director of Alumni Relations </a:t>
            </a:r>
            <a:br>
              <a:rPr lang="en-US" sz="1500" dirty="0"/>
            </a:br>
            <a:r>
              <a:rPr lang="en-US" sz="1500" dirty="0"/>
              <a:t>and Affinity Groups</a:t>
            </a:r>
          </a:p>
        </p:txBody>
      </p:sp>
      <p:pic>
        <p:nvPicPr>
          <p:cNvPr id="17" name="Picture 16" descr="A group of women sitting at a table with microphones&#10;&#10;Description automatically generated">
            <a:extLst>
              <a:ext uri="{FF2B5EF4-FFF2-40B4-BE49-F238E27FC236}">
                <a16:creationId xmlns:a16="http://schemas.microsoft.com/office/drawing/2014/main" id="{542CDBEA-9652-668F-EA80-F13669429E2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812" r="16951" b="1"/>
          <a:stretch/>
        </p:blipFill>
        <p:spPr>
          <a:xfrm>
            <a:off x="-1" y="4"/>
            <a:ext cx="3787591" cy="3428999"/>
          </a:xfrm>
          <a:prstGeom prst="rect">
            <a:avLst/>
          </a:prstGeom>
        </p:spPr>
      </p:pic>
      <p:pic>
        <p:nvPicPr>
          <p:cNvPr id="19" name="Picture 18" descr="A row of trophies on a table&#10;&#10;Description automatically generated">
            <a:extLst>
              <a:ext uri="{FF2B5EF4-FFF2-40B4-BE49-F238E27FC236}">
                <a16:creationId xmlns:a16="http://schemas.microsoft.com/office/drawing/2014/main" id="{E026D2F5-CBC7-A3F7-1E24-64A8D264CF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2806" b="-3"/>
          <a:stretch/>
        </p:blipFill>
        <p:spPr>
          <a:xfrm>
            <a:off x="-1" y="3419432"/>
            <a:ext cx="3787591" cy="3438568"/>
          </a:xfrm>
          <a:prstGeom prst="rect">
            <a:avLst/>
          </a:prstGeom>
        </p:spPr>
      </p:pic>
      <p:pic>
        <p:nvPicPr>
          <p:cNvPr id="9" name="Picture 8" descr="A group of people standing together&#10;&#10;Description automatically generated">
            <a:extLst>
              <a:ext uri="{FF2B5EF4-FFF2-40B4-BE49-F238E27FC236}">
                <a16:creationId xmlns:a16="http://schemas.microsoft.com/office/drawing/2014/main" id="{3B229B41-C1DD-A90C-E4A8-27A458CD19C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438" r="10718"/>
          <a:stretch/>
        </p:blipFill>
        <p:spPr>
          <a:xfrm>
            <a:off x="3781577" y="3429003"/>
            <a:ext cx="3787591" cy="3428997"/>
          </a:xfrm>
          <a:prstGeom prst="rect">
            <a:avLst/>
          </a:prstGeom>
        </p:spPr>
      </p:pic>
      <p:cxnSp>
        <p:nvCxnSpPr>
          <p:cNvPr id="33" name="Straight Connector 32">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5181888"/>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D9F38483-4CEF-1982-FDFC-7D3EB6596AA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9468"/>
          <a:stretch/>
        </p:blipFill>
        <p:spPr>
          <a:xfrm>
            <a:off x="3781576" y="10632"/>
            <a:ext cx="3787591" cy="3428997"/>
          </a:xfrm>
          <a:prstGeom prst="rect">
            <a:avLst/>
          </a:prstGeom>
        </p:spPr>
      </p:pic>
    </p:spTree>
    <p:extLst>
      <p:ext uri="{BB962C8B-B14F-4D97-AF65-F5344CB8AC3E}">
        <p14:creationId xmlns:p14="http://schemas.microsoft.com/office/powerpoint/2010/main" val="5354525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121649-852D-C832-F135-0F1652D33872}"/>
              </a:ext>
            </a:extLst>
          </p:cNvPr>
          <p:cNvSpPr>
            <a:spLocks noGrp="1"/>
          </p:cNvSpPr>
          <p:nvPr>
            <p:ph type="title"/>
          </p:nvPr>
        </p:nvSpPr>
        <p:spPr>
          <a:xfrm>
            <a:off x="838200" y="365125"/>
            <a:ext cx="10515600" cy="1325563"/>
          </a:xfrm>
        </p:spPr>
        <p:txBody>
          <a:bodyPr>
            <a:normAutofit/>
          </a:bodyPr>
          <a:lstStyle/>
          <a:p>
            <a:r>
              <a:rPr lang="en-US" sz="5400" b="1"/>
              <a:t>Alumni Relations</a:t>
            </a:r>
          </a:p>
        </p:txBody>
      </p:sp>
      <p:sp>
        <p:nvSpPr>
          <p:cNvPr id="11"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sX0" fmla="*/ 0 w 10424160"/>
              <a:gd name="csY0" fmla="*/ 0 h 18288"/>
              <a:gd name="csX1" fmla="*/ 903427 w 10424160"/>
              <a:gd name="csY1" fmla="*/ 0 h 18288"/>
              <a:gd name="csX2" fmla="*/ 1389888 w 10424160"/>
              <a:gd name="csY2" fmla="*/ 0 h 18288"/>
              <a:gd name="csX3" fmla="*/ 2189074 w 10424160"/>
              <a:gd name="csY3" fmla="*/ 0 h 18288"/>
              <a:gd name="csX4" fmla="*/ 2675534 w 10424160"/>
              <a:gd name="csY4" fmla="*/ 0 h 18288"/>
              <a:gd name="csX5" fmla="*/ 3370478 w 10424160"/>
              <a:gd name="csY5" fmla="*/ 0 h 18288"/>
              <a:gd name="csX6" fmla="*/ 4169664 w 10424160"/>
              <a:gd name="csY6" fmla="*/ 0 h 18288"/>
              <a:gd name="csX7" fmla="*/ 4551883 w 10424160"/>
              <a:gd name="csY7" fmla="*/ 0 h 18288"/>
              <a:gd name="csX8" fmla="*/ 4934102 w 10424160"/>
              <a:gd name="csY8" fmla="*/ 0 h 18288"/>
              <a:gd name="csX9" fmla="*/ 5837530 w 10424160"/>
              <a:gd name="csY9" fmla="*/ 0 h 18288"/>
              <a:gd name="csX10" fmla="*/ 6532474 w 10424160"/>
              <a:gd name="csY10" fmla="*/ 0 h 18288"/>
              <a:gd name="csX11" fmla="*/ 6914693 w 10424160"/>
              <a:gd name="csY11" fmla="*/ 0 h 18288"/>
              <a:gd name="csX12" fmla="*/ 7609637 w 10424160"/>
              <a:gd name="csY12" fmla="*/ 0 h 18288"/>
              <a:gd name="csX13" fmla="*/ 8513064 w 10424160"/>
              <a:gd name="csY13" fmla="*/ 0 h 18288"/>
              <a:gd name="csX14" fmla="*/ 9103766 w 10424160"/>
              <a:gd name="csY14" fmla="*/ 0 h 18288"/>
              <a:gd name="csX15" fmla="*/ 9694469 w 10424160"/>
              <a:gd name="csY15" fmla="*/ 0 h 18288"/>
              <a:gd name="csX16" fmla="*/ 10424160 w 10424160"/>
              <a:gd name="csY16" fmla="*/ 0 h 18288"/>
              <a:gd name="csX17" fmla="*/ 10424160 w 10424160"/>
              <a:gd name="csY17" fmla="*/ 18288 h 18288"/>
              <a:gd name="csX18" fmla="*/ 9729216 w 10424160"/>
              <a:gd name="csY18" fmla="*/ 18288 h 18288"/>
              <a:gd name="csX19" fmla="*/ 8930030 w 10424160"/>
              <a:gd name="csY19" fmla="*/ 18288 h 18288"/>
              <a:gd name="csX20" fmla="*/ 8130845 w 10424160"/>
              <a:gd name="csY20" fmla="*/ 18288 h 18288"/>
              <a:gd name="csX21" fmla="*/ 7644384 w 10424160"/>
              <a:gd name="csY21" fmla="*/ 18288 h 18288"/>
              <a:gd name="csX22" fmla="*/ 6740957 w 10424160"/>
              <a:gd name="csY22" fmla="*/ 18288 h 18288"/>
              <a:gd name="csX23" fmla="*/ 6046013 w 10424160"/>
              <a:gd name="csY23" fmla="*/ 18288 h 18288"/>
              <a:gd name="csX24" fmla="*/ 5663794 w 10424160"/>
              <a:gd name="csY24" fmla="*/ 18288 h 18288"/>
              <a:gd name="csX25" fmla="*/ 4968850 w 10424160"/>
              <a:gd name="csY25" fmla="*/ 18288 h 18288"/>
              <a:gd name="csX26" fmla="*/ 4378147 w 10424160"/>
              <a:gd name="csY26" fmla="*/ 18288 h 18288"/>
              <a:gd name="csX27" fmla="*/ 3787445 w 10424160"/>
              <a:gd name="csY27" fmla="*/ 18288 h 18288"/>
              <a:gd name="csX28" fmla="*/ 3196742 w 10424160"/>
              <a:gd name="csY28" fmla="*/ 18288 h 18288"/>
              <a:gd name="csX29" fmla="*/ 2606040 w 10424160"/>
              <a:gd name="csY29" fmla="*/ 18288 h 18288"/>
              <a:gd name="csX30" fmla="*/ 1806854 w 10424160"/>
              <a:gd name="csY30" fmla="*/ 18288 h 18288"/>
              <a:gd name="csX31" fmla="*/ 1111910 w 10424160"/>
              <a:gd name="csY31" fmla="*/ 18288 h 18288"/>
              <a:gd name="csX32" fmla="*/ 729691 w 10424160"/>
              <a:gd name="csY32" fmla="*/ 18288 h 18288"/>
              <a:gd name="csX33" fmla="*/ 0 w 10424160"/>
              <a:gd name="csY33" fmla="*/ 18288 h 18288"/>
              <a:gd name="csX34" fmla="*/ 0 w 10424160"/>
              <a:gd name="csY3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BC0C5435-FDBF-D1D0-9132-FFC3419D0AD2}"/>
              </a:ext>
            </a:extLst>
          </p:cNvPr>
          <p:cNvGraphicFramePr>
            <a:graphicFrameLocks noGrp="1"/>
          </p:cNvGraphicFramePr>
          <p:nvPr>
            <p:ph idx="1"/>
            <p:extLst>
              <p:ext uri="{D42A27DB-BD31-4B8C-83A1-F6EECF244321}">
                <p14:modId xmlns:p14="http://schemas.microsoft.com/office/powerpoint/2010/main" val="246436785"/>
              </p:ext>
            </p:extLst>
          </p:nvPr>
        </p:nvGraphicFramePr>
        <p:xfrm>
          <a:off x="838200" y="2228087"/>
          <a:ext cx="10515600" cy="394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0459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D11FD0E-2D27-4A5A-949D-222E61ECB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1BC8109F-B452-45EE-8BB3-65433C039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E1E3D-9C03-31DD-E0BD-F3CA77D05293}"/>
              </a:ext>
            </a:extLst>
          </p:cNvPr>
          <p:cNvSpPr>
            <a:spLocks noGrp="1"/>
          </p:cNvSpPr>
          <p:nvPr>
            <p:ph type="title"/>
          </p:nvPr>
        </p:nvSpPr>
        <p:spPr>
          <a:xfrm>
            <a:off x="5991225" y="279400"/>
            <a:ext cx="5362576" cy="1892300"/>
          </a:xfrm>
        </p:spPr>
        <p:txBody>
          <a:bodyPr>
            <a:normAutofit/>
          </a:bodyPr>
          <a:lstStyle/>
          <a:p>
            <a:r>
              <a:rPr lang="en-US" b="1"/>
              <a:t>Alumni Relations</a:t>
            </a:r>
          </a:p>
        </p:txBody>
      </p:sp>
      <p:sp>
        <p:nvSpPr>
          <p:cNvPr id="3" name="Content Placeholder 2">
            <a:extLst>
              <a:ext uri="{FF2B5EF4-FFF2-40B4-BE49-F238E27FC236}">
                <a16:creationId xmlns:a16="http://schemas.microsoft.com/office/drawing/2014/main" id="{F40DFF21-4E95-CE00-42D1-F35DECE5363E}"/>
              </a:ext>
            </a:extLst>
          </p:cNvPr>
          <p:cNvSpPr>
            <a:spLocks/>
          </p:cNvSpPr>
          <p:nvPr/>
        </p:nvSpPr>
        <p:spPr>
          <a:xfrm>
            <a:off x="1105786" y="1735527"/>
            <a:ext cx="9863938" cy="3867363"/>
          </a:xfrm>
          <a:prstGeom prst="rect">
            <a:avLst/>
          </a:prstGeom>
        </p:spPr>
        <p:txBody>
          <a:bodyPr/>
          <a:lstStyle/>
          <a:p>
            <a:pPr defTabSz="804672">
              <a:spcAft>
                <a:spcPts val="600"/>
              </a:spcAft>
            </a:pPr>
            <a:r>
              <a:rPr lang="en-US" sz="3200" kern="1200" dirty="0">
                <a:solidFill>
                  <a:schemeClr val="tx1"/>
                </a:solidFill>
                <a:ea typeface="+mn-ea"/>
                <a:cs typeface="+mn-cs"/>
              </a:rPr>
              <a:t>Mission </a:t>
            </a:r>
            <a:br>
              <a:rPr lang="en-US" sz="3200" kern="1200" dirty="0">
                <a:solidFill>
                  <a:schemeClr val="tx1"/>
                </a:solidFill>
                <a:ea typeface="+mn-ea"/>
                <a:cs typeface="+mn-cs"/>
              </a:rPr>
            </a:br>
            <a:r>
              <a:rPr lang="en-US" sz="1600" dirty="0">
                <a:effectLst/>
                <a:ea typeface="Calibri" panose="020F0502020204030204" pitchFamily="34" charset="0"/>
                <a:cs typeface="Times New Roman" panose="02020603050405020304" pitchFamily="18" charset="0"/>
              </a:rPr>
              <a:t>The mission of the Harper College Alumni Relations Program is to foster lifelong connections between alumni and the College and create and facilitate meaningful opportunities for alumni to engage with and support the College through their time, talents and resources. </a:t>
            </a:r>
          </a:p>
          <a:p>
            <a:pPr defTabSz="804672">
              <a:spcAft>
                <a:spcPts val="600"/>
              </a:spcAft>
            </a:pPr>
            <a:endParaRPr lang="en-US" sz="1584" kern="100" dirty="0">
              <a:solidFill>
                <a:schemeClr val="tx1"/>
              </a:solidFill>
              <a:latin typeface="Aptos" panose="020B0004020202020204" pitchFamily="34" charset="0"/>
              <a:ea typeface="+mn-ea"/>
              <a:cs typeface="Times New Roman" panose="02020603050405020304" pitchFamily="18" charset="0"/>
            </a:endParaRPr>
          </a:p>
          <a:p>
            <a:pPr defTabSz="804672">
              <a:spcAft>
                <a:spcPts val="600"/>
              </a:spcAft>
            </a:pPr>
            <a:endParaRPr lang="en-US" sz="1584" kern="100" dirty="0">
              <a:solidFill>
                <a:schemeClr val="tx1"/>
              </a:solidFill>
              <a:latin typeface="Aptos" panose="020B0004020202020204" pitchFamily="34" charset="0"/>
              <a:ea typeface="+mn-ea"/>
              <a:cs typeface="Times New Roman" panose="02020603050405020304" pitchFamily="18" charset="0"/>
            </a:endParaRPr>
          </a:p>
          <a:p>
            <a:pPr>
              <a:spcAft>
                <a:spcPts val="600"/>
              </a:spcAft>
            </a:pPr>
            <a:endParaRPr lang="en-US" dirty="0"/>
          </a:p>
        </p:txBody>
      </p:sp>
      <p:pic>
        <p:nvPicPr>
          <p:cNvPr id="9" name="Picture 8" descr="A sign on a stand&#10;&#10;Description automatically generated">
            <a:extLst>
              <a:ext uri="{FF2B5EF4-FFF2-40B4-BE49-F238E27FC236}">
                <a16:creationId xmlns:a16="http://schemas.microsoft.com/office/drawing/2014/main" id="{2E742277-D63B-4347-E7D2-92A5B926F2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100" y="3429000"/>
            <a:ext cx="3538464" cy="2654232"/>
          </a:xfrm>
          <a:prstGeom prst="rect">
            <a:avLst/>
          </a:prstGeom>
        </p:spPr>
      </p:pic>
      <p:sp>
        <p:nvSpPr>
          <p:cNvPr id="16" name="Text Placeholder 15">
            <a:extLst>
              <a:ext uri="{FF2B5EF4-FFF2-40B4-BE49-F238E27FC236}">
                <a16:creationId xmlns:a16="http://schemas.microsoft.com/office/drawing/2014/main" id="{8270412E-1B43-EBAE-BC84-0FFD2EA4AA6D}"/>
              </a:ext>
            </a:extLst>
          </p:cNvPr>
          <p:cNvSpPr txBox="1">
            <a:spLocks/>
          </p:cNvSpPr>
          <p:nvPr/>
        </p:nvSpPr>
        <p:spPr>
          <a:xfrm>
            <a:off x="6216545" y="4027854"/>
            <a:ext cx="4563524" cy="1892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04672">
              <a:spcBef>
                <a:spcPts val="880"/>
              </a:spcBef>
              <a:buNone/>
            </a:pPr>
            <a:r>
              <a:rPr lang="en-US" sz="3520" kern="1200">
                <a:solidFill>
                  <a:schemeClr val="tx1"/>
                </a:solidFill>
                <a:latin typeface="+mn-lt"/>
                <a:ea typeface="+mn-ea"/>
                <a:cs typeface="+mn-cs"/>
              </a:rPr>
              <a:t>Who are alumni?</a:t>
            </a:r>
          </a:p>
          <a:p>
            <a:pPr marL="0" indent="0" defTabSz="804672">
              <a:spcBef>
                <a:spcPts val="880"/>
              </a:spcBef>
              <a:buNone/>
            </a:pPr>
            <a:r>
              <a:rPr lang="en-US" sz="1800"/>
              <a:t>Individuals who have taken one or more classes at Harper College</a:t>
            </a:r>
            <a:endParaRPr lang="en-US" sz="1800" kern="1200">
              <a:solidFill>
                <a:schemeClr val="tx1"/>
              </a:solidFill>
              <a:latin typeface="+mn-lt"/>
              <a:ea typeface="+mn-ea"/>
              <a:cs typeface="+mn-cs"/>
            </a:endParaRPr>
          </a:p>
          <a:p>
            <a:endParaRPr lang="en-US"/>
          </a:p>
        </p:txBody>
      </p:sp>
    </p:spTree>
    <p:extLst>
      <p:ext uri="{BB962C8B-B14F-4D97-AF65-F5344CB8AC3E}">
        <p14:creationId xmlns:p14="http://schemas.microsoft.com/office/powerpoint/2010/main" val="1378517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D11FD0E-2D27-4A5A-949D-222E61ECB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1BC8109F-B452-45EE-8BB3-65433C039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DF7E2D2-DE34-4FFF-12AA-8ACABF4619A8}"/>
              </a:ext>
            </a:extLst>
          </p:cNvPr>
          <p:cNvSpPr>
            <a:spLocks noGrp="1"/>
          </p:cNvSpPr>
          <p:nvPr>
            <p:ph type="title"/>
          </p:nvPr>
        </p:nvSpPr>
        <p:spPr>
          <a:xfrm>
            <a:off x="436732" y="335748"/>
            <a:ext cx="7554654" cy="1040561"/>
          </a:xfrm>
        </p:spPr>
        <p:txBody>
          <a:bodyPr vert="horz" lIns="91440" tIns="45720" rIns="91440" bIns="45720" rtlCol="0" anchor="ctr">
            <a:normAutofit/>
          </a:bodyPr>
          <a:lstStyle/>
          <a:p>
            <a:r>
              <a:rPr lang="en-US" kern="1200">
                <a:solidFill>
                  <a:schemeClr val="tx1"/>
                </a:solidFill>
                <a:latin typeface="+mj-lt"/>
                <a:ea typeface="+mj-ea"/>
                <a:cs typeface="+mj-cs"/>
              </a:rPr>
              <a:t>Goals and Programming</a:t>
            </a:r>
          </a:p>
        </p:txBody>
      </p:sp>
      <p:pic>
        <p:nvPicPr>
          <p:cNvPr id="6" name="Content Placeholder 5" descr="A group of people standing in the shape of an arrow&#10;&#10;Description automatically generated">
            <a:extLst>
              <a:ext uri="{FF2B5EF4-FFF2-40B4-BE49-F238E27FC236}">
                <a16:creationId xmlns:a16="http://schemas.microsoft.com/office/drawing/2014/main" id="{06A42096-6834-8E65-BB9F-EBCDDF5CFD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92046" y="215149"/>
            <a:ext cx="1641545" cy="2111930"/>
          </a:xfrm>
          <a:prstGeom prst="rect">
            <a:avLst/>
          </a:prstGeom>
        </p:spPr>
      </p:pic>
      <p:graphicFrame>
        <p:nvGraphicFramePr>
          <p:cNvPr id="5" name="Diagram 4">
            <a:extLst>
              <a:ext uri="{FF2B5EF4-FFF2-40B4-BE49-F238E27FC236}">
                <a16:creationId xmlns:a16="http://schemas.microsoft.com/office/drawing/2014/main" id="{8715C8CA-B5E2-FDC5-E401-47C9785E5217}"/>
              </a:ext>
            </a:extLst>
          </p:cNvPr>
          <p:cNvGraphicFramePr/>
          <p:nvPr>
            <p:extLst>
              <p:ext uri="{D42A27DB-BD31-4B8C-83A1-F6EECF244321}">
                <p14:modId xmlns:p14="http://schemas.microsoft.com/office/powerpoint/2010/main" val="854196534"/>
              </p:ext>
            </p:extLst>
          </p:nvPr>
        </p:nvGraphicFramePr>
        <p:xfrm>
          <a:off x="2191530" y="2426927"/>
          <a:ext cx="6942061" cy="4315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Explosion: 14 Points 6">
            <a:extLst>
              <a:ext uri="{FF2B5EF4-FFF2-40B4-BE49-F238E27FC236}">
                <a16:creationId xmlns:a16="http://schemas.microsoft.com/office/drawing/2014/main" id="{434E0A81-6610-9560-C393-CB8F0DB743B9}"/>
              </a:ext>
            </a:extLst>
          </p:cNvPr>
          <p:cNvSpPr/>
          <p:nvPr/>
        </p:nvSpPr>
        <p:spPr>
          <a:xfrm rot="3069697">
            <a:off x="9553369" y="106326"/>
            <a:ext cx="2155410" cy="2264735"/>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AFE1C98-8A81-2EA2-2442-E0257B1A647B}"/>
              </a:ext>
            </a:extLst>
          </p:cNvPr>
          <p:cNvSpPr>
            <a:spLocks/>
          </p:cNvSpPr>
          <p:nvPr/>
        </p:nvSpPr>
        <p:spPr>
          <a:xfrm>
            <a:off x="9664464" y="856029"/>
            <a:ext cx="1684009" cy="402711"/>
          </a:xfrm>
          <a:prstGeom prst="rect">
            <a:avLst/>
          </a:prstGeom>
        </p:spPr>
        <p:txBody>
          <a:bodyPr/>
          <a:lstStyle/>
          <a:p>
            <a:pPr algn="ctr" defTabSz="923544">
              <a:spcAft>
                <a:spcPts val="600"/>
              </a:spcAft>
            </a:pPr>
            <a:r>
              <a:rPr lang="en-US" sz="1000" b="1" kern="1200">
                <a:solidFill>
                  <a:schemeClr val="bg1"/>
                </a:solidFill>
                <a:latin typeface="+mn-lt"/>
                <a:ea typeface="+mn-ea"/>
                <a:cs typeface="+mn-cs"/>
              </a:rPr>
              <a:t>CASE: Council for Advancement </a:t>
            </a:r>
            <a:br>
              <a:rPr lang="en-US" sz="1000" b="1" kern="1200">
                <a:solidFill>
                  <a:schemeClr val="bg1"/>
                </a:solidFill>
                <a:latin typeface="+mn-lt"/>
                <a:ea typeface="+mn-ea"/>
                <a:cs typeface="+mn-cs"/>
              </a:rPr>
            </a:br>
            <a:r>
              <a:rPr lang="en-US" sz="1000" b="1" kern="1200">
                <a:solidFill>
                  <a:schemeClr val="bg1"/>
                </a:solidFill>
                <a:latin typeface="+mn-lt"/>
                <a:ea typeface="+mn-ea"/>
                <a:cs typeface="+mn-cs"/>
              </a:rPr>
              <a:t>and Support of Education </a:t>
            </a:r>
          </a:p>
        </p:txBody>
      </p:sp>
    </p:spTree>
    <p:extLst>
      <p:ext uri="{BB962C8B-B14F-4D97-AF65-F5344CB8AC3E}">
        <p14:creationId xmlns:p14="http://schemas.microsoft.com/office/powerpoint/2010/main" val="2683695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61686A4-454F-D0BC-19EC-9B58A258B542}"/>
              </a:ext>
            </a:extLst>
          </p:cNvPr>
          <p:cNvSpPr>
            <a:spLocks noGrp="1"/>
          </p:cNvSpPr>
          <p:nvPr>
            <p:ph sz="half" idx="2"/>
          </p:nvPr>
        </p:nvSpPr>
        <p:spPr>
          <a:xfrm>
            <a:off x="3361867" y="2825815"/>
            <a:ext cx="8144538" cy="3056153"/>
          </a:xfrm>
        </p:spPr>
        <p:txBody>
          <a:bodyPr>
            <a:normAutofit fontScale="85000" lnSpcReduction="20000"/>
          </a:bodyPr>
          <a:lstStyle/>
          <a:p>
            <a:pPr marL="0" indent="0">
              <a:buNone/>
            </a:pPr>
            <a:r>
              <a:rPr lang="en-US" sz="4300" b="1"/>
              <a:t>Creating value-based events</a:t>
            </a:r>
          </a:p>
          <a:p>
            <a:r>
              <a:rPr lang="en-US" sz="3600"/>
              <a:t>Distinguished Alumni Awards Program</a:t>
            </a:r>
          </a:p>
          <a:p>
            <a:r>
              <a:rPr lang="en-US" sz="3600"/>
              <a:t>Engagement Events </a:t>
            </a:r>
            <a:r>
              <a:rPr lang="en-US" sz="3000"/>
              <a:t>(Social/Networking)</a:t>
            </a:r>
          </a:p>
          <a:p>
            <a:r>
              <a:rPr lang="en-US" sz="3600"/>
              <a:t>Alumni Reunions</a:t>
            </a:r>
          </a:p>
          <a:p>
            <a:r>
              <a:rPr lang="en-US" sz="3600"/>
              <a:t>Career-Based Events </a:t>
            </a:r>
            <a:r>
              <a:rPr lang="en-US" sz="3000"/>
              <a:t>(Harper @ Work, Webinars)</a:t>
            </a:r>
          </a:p>
          <a:p>
            <a:r>
              <a:rPr lang="en-US" sz="3600"/>
              <a:t>New Alumni Events</a:t>
            </a:r>
            <a:r>
              <a:rPr lang="en-US" sz="3000"/>
              <a:t> (Destination Graduation)</a:t>
            </a:r>
            <a:endParaRPr lang="en-US" sz="3600"/>
          </a:p>
        </p:txBody>
      </p:sp>
      <p:graphicFrame>
        <p:nvGraphicFramePr>
          <p:cNvPr id="14" name="Diagram 13">
            <a:extLst>
              <a:ext uri="{FF2B5EF4-FFF2-40B4-BE49-F238E27FC236}">
                <a16:creationId xmlns:a16="http://schemas.microsoft.com/office/drawing/2014/main" id="{4ABDB48A-ED4A-BADF-FC36-E45F00C118C9}"/>
              </a:ext>
            </a:extLst>
          </p:cNvPr>
          <p:cNvGraphicFramePr/>
          <p:nvPr>
            <p:extLst>
              <p:ext uri="{D42A27DB-BD31-4B8C-83A1-F6EECF244321}">
                <p14:modId xmlns:p14="http://schemas.microsoft.com/office/powerpoint/2010/main" val="2249591806"/>
              </p:ext>
            </p:extLst>
          </p:nvPr>
        </p:nvGraphicFramePr>
        <p:xfrm>
          <a:off x="708254" y="681037"/>
          <a:ext cx="2653613" cy="1481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 name="Picture 18" descr="A group of women holding folders&#10;&#10;Description automatically generated">
            <a:extLst>
              <a:ext uri="{FF2B5EF4-FFF2-40B4-BE49-F238E27FC236}">
                <a16:creationId xmlns:a16="http://schemas.microsoft.com/office/drawing/2014/main" id="{53194CA8-4CDC-2A3B-E550-B4EC12E3240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89007" y="2389104"/>
            <a:ext cx="2079329" cy="1386357"/>
          </a:xfrm>
          <a:prstGeom prst="rect">
            <a:avLst/>
          </a:prstGeom>
        </p:spPr>
      </p:pic>
      <p:pic>
        <p:nvPicPr>
          <p:cNvPr id="21" name="Picture 20" descr="A group of people posing for a photo&#10;&#10;Description automatically generated">
            <a:extLst>
              <a:ext uri="{FF2B5EF4-FFF2-40B4-BE49-F238E27FC236}">
                <a16:creationId xmlns:a16="http://schemas.microsoft.com/office/drawing/2014/main" id="{63A20283-67B6-126B-6999-AA8E3EDAC7C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72875" y="697139"/>
            <a:ext cx="2374546" cy="1563953"/>
          </a:xfrm>
          <a:prstGeom prst="rect">
            <a:avLst/>
          </a:prstGeom>
        </p:spPr>
      </p:pic>
      <p:pic>
        <p:nvPicPr>
          <p:cNvPr id="3" name="Picture 2" descr="A group of people holding up a sign&#10;&#10;AI-generated content may be incorrect.">
            <a:extLst>
              <a:ext uri="{FF2B5EF4-FFF2-40B4-BE49-F238E27FC236}">
                <a16:creationId xmlns:a16="http://schemas.microsoft.com/office/drawing/2014/main" id="{E1F03D02-21F1-0981-B2B4-2158AF993E2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58430" y="697139"/>
            <a:ext cx="4137660" cy="1545157"/>
          </a:xfrm>
          <a:prstGeom prst="rect">
            <a:avLst/>
          </a:prstGeom>
        </p:spPr>
      </p:pic>
      <p:pic>
        <p:nvPicPr>
          <p:cNvPr id="5" name="Picture 4" descr="A group of people holding a sign&#10;&#10;AI-generated content may be incorrect.">
            <a:extLst>
              <a:ext uri="{FF2B5EF4-FFF2-40B4-BE49-F238E27FC236}">
                <a16:creationId xmlns:a16="http://schemas.microsoft.com/office/drawing/2014/main" id="{A47F84ED-0BE1-5328-9ACD-161758ABC03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9007" y="5398051"/>
            <a:ext cx="2079328" cy="1127386"/>
          </a:xfrm>
          <a:prstGeom prst="rect">
            <a:avLst/>
          </a:prstGeom>
        </p:spPr>
      </p:pic>
      <p:pic>
        <p:nvPicPr>
          <p:cNvPr id="4" name="Picture 3" descr="A collage of people smiling&#10;&#10;AI-generated content may be incorrect.">
            <a:extLst>
              <a:ext uri="{FF2B5EF4-FFF2-40B4-BE49-F238E27FC236}">
                <a16:creationId xmlns:a16="http://schemas.microsoft.com/office/drawing/2014/main" id="{D2940B35-C054-D2CA-B24F-4D018A19B76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89007" y="4001946"/>
            <a:ext cx="2079328" cy="1169622"/>
          </a:xfrm>
          <a:prstGeom prst="rect">
            <a:avLst/>
          </a:prstGeom>
        </p:spPr>
      </p:pic>
    </p:spTree>
    <p:extLst>
      <p:ext uri="{BB962C8B-B14F-4D97-AF65-F5344CB8AC3E}">
        <p14:creationId xmlns:p14="http://schemas.microsoft.com/office/powerpoint/2010/main" val="1931751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561686A4-454F-D0BC-19EC-9B58A258B542}"/>
              </a:ext>
            </a:extLst>
          </p:cNvPr>
          <p:cNvSpPr>
            <a:spLocks noGrp="1"/>
          </p:cNvSpPr>
          <p:nvPr>
            <p:ph sz="half" idx="2"/>
          </p:nvPr>
        </p:nvSpPr>
        <p:spPr>
          <a:xfrm>
            <a:off x="3700130" y="2682243"/>
            <a:ext cx="7899991" cy="3109298"/>
          </a:xfrm>
        </p:spPr>
        <p:txBody>
          <a:bodyPr>
            <a:normAutofit/>
          </a:bodyPr>
          <a:lstStyle/>
          <a:p>
            <a:pPr marL="0" indent="0">
              <a:buNone/>
            </a:pPr>
            <a:r>
              <a:rPr lang="en-US" sz="4000" b="1"/>
              <a:t>Alumni Affinity Groups</a:t>
            </a:r>
          </a:p>
          <a:p>
            <a:r>
              <a:rPr lang="en-US" sz="2600"/>
              <a:t>Engaged students become engaged alumni</a:t>
            </a:r>
          </a:p>
          <a:p>
            <a:r>
              <a:rPr lang="en-US" sz="2600"/>
              <a:t>Student Organizations</a:t>
            </a:r>
          </a:p>
          <a:p>
            <a:r>
              <a:rPr lang="en-US" sz="2600"/>
              <a:t>Major/Program Connection</a:t>
            </a:r>
          </a:p>
          <a:p>
            <a:r>
              <a:rPr lang="en-US" sz="2600"/>
              <a:t>Campus partnerships = Successful Engagement!</a:t>
            </a:r>
          </a:p>
        </p:txBody>
      </p:sp>
      <p:graphicFrame>
        <p:nvGraphicFramePr>
          <p:cNvPr id="14" name="Diagram 13">
            <a:extLst>
              <a:ext uri="{FF2B5EF4-FFF2-40B4-BE49-F238E27FC236}">
                <a16:creationId xmlns:a16="http://schemas.microsoft.com/office/drawing/2014/main" id="{4ABDB48A-ED4A-BADF-FC36-E45F00C118C9}"/>
              </a:ext>
            </a:extLst>
          </p:cNvPr>
          <p:cNvGraphicFramePr/>
          <p:nvPr>
            <p:extLst>
              <p:ext uri="{D42A27DB-BD31-4B8C-83A1-F6EECF244321}">
                <p14:modId xmlns:p14="http://schemas.microsoft.com/office/powerpoint/2010/main" val="3552233982"/>
              </p:ext>
            </p:extLst>
          </p:nvPr>
        </p:nvGraphicFramePr>
        <p:xfrm>
          <a:off x="708254" y="681037"/>
          <a:ext cx="2653613" cy="1481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oup of people posing for a photo&#10;&#10;Description automatically generated">
            <a:extLst>
              <a:ext uri="{FF2B5EF4-FFF2-40B4-BE49-F238E27FC236}">
                <a16:creationId xmlns:a16="http://schemas.microsoft.com/office/drawing/2014/main" id="{20242EF1-CD37-1E63-DDC5-EAA1FE9D07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43490" y="681037"/>
            <a:ext cx="2883129" cy="1715783"/>
          </a:xfrm>
          <a:prstGeom prst="rect">
            <a:avLst/>
          </a:prstGeom>
        </p:spPr>
      </p:pic>
      <p:pic>
        <p:nvPicPr>
          <p:cNvPr id="4" name="Picture 3" descr="A group of people standing in front of a blue and white sign&#10;&#10;Description automatically generated">
            <a:extLst>
              <a:ext uri="{FF2B5EF4-FFF2-40B4-BE49-F238E27FC236}">
                <a16:creationId xmlns:a16="http://schemas.microsoft.com/office/drawing/2014/main" id="{60BC9445-A57C-4466-6C89-4E07DFF388A4}"/>
              </a:ext>
            </a:extLst>
          </p:cNvPr>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700131" y="681037"/>
            <a:ext cx="4146697" cy="1715782"/>
          </a:xfrm>
          <a:prstGeom prst="rect">
            <a:avLst/>
          </a:prstGeom>
        </p:spPr>
      </p:pic>
      <p:pic>
        <p:nvPicPr>
          <p:cNvPr id="5" name="Picture 4" descr="A group of people standing together&#10;&#10;AI-generated content may be incorrect.">
            <a:extLst>
              <a:ext uri="{FF2B5EF4-FFF2-40B4-BE49-F238E27FC236}">
                <a16:creationId xmlns:a16="http://schemas.microsoft.com/office/drawing/2014/main" id="{0FBF9229-A8FD-4B99-20D2-1DD3B0860BA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5706" y="2530267"/>
            <a:ext cx="2427773" cy="1236452"/>
          </a:xfrm>
          <a:prstGeom prst="rect">
            <a:avLst/>
          </a:prstGeom>
        </p:spPr>
      </p:pic>
      <p:pic>
        <p:nvPicPr>
          <p:cNvPr id="6" name="Picture 5" descr="A group of people standing in a room&#10;&#10;AI-generated content may be incorrect.">
            <a:extLst>
              <a:ext uri="{FF2B5EF4-FFF2-40B4-BE49-F238E27FC236}">
                <a16:creationId xmlns:a16="http://schemas.microsoft.com/office/drawing/2014/main" id="{73A242E7-EAC3-298B-5601-39B214A69DE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5706" y="4202534"/>
            <a:ext cx="2427773" cy="1330287"/>
          </a:xfrm>
          <a:prstGeom prst="rect">
            <a:avLst/>
          </a:prstGeom>
        </p:spPr>
      </p:pic>
    </p:spTree>
    <p:extLst>
      <p:ext uri="{BB962C8B-B14F-4D97-AF65-F5344CB8AC3E}">
        <p14:creationId xmlns:p14="http://schemas.microsoft.com/office/powerpoint/2010/main" val="613324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BD005F26-567A-A954-5CF1-9AA1562F020C}"/>
              </a:ext>
            </a:extLst>
          </p:cNvPr>
          <p:cNvGraphicFramePr/>
          <p:nvPr>
            <p:extLst>
              <p:ext uri="{D42A27DB-BD31-4B8C-83A1-F6EECF244321}">
                <p14:modId xmlns:p14="http://schemas.microsoft.com/office/powerpoint/2010/main" val="1873400393"/>
              </p:ext>
            </p:extLst>
          </p:nvPr>
        </p:nvGraphicFramePr>
        <p:xfrm>
          <a:off x="538134" y="403695"/>
          <a:ext cx="2782769" cy="15536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few men shaking hands&#10;&#10;Description automatically generated">
            <a:extLst>
              <a:ext uri="{FF2B5EF4-FFF2-40B4-BE49-F238E27FC236}">
                <a16:creationId xmlns:a16="http://schemas.microsoft.com/office/drawing/2014/main" id="{7864DDF6-C084-E4F7-9F9A-9F8B2D511C4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341402" y="403694"/>
            <a:ext cx="2581651" cy="1721941"/>
          </a:xfrm>
          <a:prstGeom prst="rect">
            <a:avLst/>
          </a:prstGeom>
        </p:spPr>
      </p:pic>
      <p:pic>
        <p:nvPicPr>
          <p:cNvPr id="8" name="Picture 7" descr="A group of people sitting at a table&#10;&#10;Description automatically generated">
            <a:extLst>
              <a:ext uri="{FF2B5EF4-FFF2-40B4-BE49-F238E27FC236}">
                <a16:creationId xmlns:a16="http://schemas.microsoft.com/office/drawing/2014/main" id="{E0241122-C258-01C5-652B-8EBC89B2B8C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b="7524"/>
          <a:stretch/>
        </p:blipFill>
        <p:spPr>
          <a:xfrm>
            <a:off x="754623" y="3359939"/>
            <a:ext cx="2150137" cy="1329132"/>
          </a:xfrm>
          <a:prstGeom prst="rect">
            <a:avLst/>
          </a:prstGeom>
        </p:spPr>
      </p:pic>
      <p:pic>
        <p:nvPicPr>
          <p:cNvPr id="10" name="Picture 9" descr="A group of people sitting at a table&#10;&#10;Description automatically generated">
            <a:extLst>
              <a:ext uri="{FF2B5EF4-FFF2-40B4-BE49-F238E27FC236}">
                <a16:creationId xmlns:a16="http://schemas.microsoft.com/office/drawing/2014/main" id="{7DA0A580-7BC7-3D63-C1DE-4F32F4B8DD2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25744" y="403696"/>
            <a:ext cx="2581650" cy="1721940"/>
          </a:xfrm>
          <a:prstGeom prst="rect">
            <a:avLst/>
          </a:prstGeom>
        </p:spPr>
      </p:pic>
      <p:sp>
        <p:nvSpPr>
          <p:cNvPr id="15" name="Content Placeholder 7">
            <a:extLst>
              <a:ext uri="{FF2B5EF4-FFF2-40B4-BE49-F238E27FC236}">
                <a16:creationId xmlns:a16="http://schemas.microsoft.com/office/drawing/2014/main" id="{94A80DF2-6E35-2AF3-6A6F-12712156BDD6}"/>
              </a:ext>
            </a:extLst>
          </p:cNvPr>
          <p:cNvSpPr txBox="1">
            <a:spLocks/>
          </p:cNvSpPr>
          <p:nvPr/>
        </p:nvSpPr>
        <p:spPr>
          <a:xfrm>
            <a:off x="3320903" y="2639441"/>
            <a:ext cx="8228122" cy="31092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b="1"/>
              <a:t>Creating opportunities to give back</a:t>
            </a:r>
          </a:p>
          <a:p>
            <a:r>
              <a:rPr lang="en-US"/>
              <a:t>Programs: </a:t>
            </a:r>
            <a:r>
              <a:rPr lang="en-US" sz="2400"/>
              <a:t>Career Conversations with Harper Alumni</a:t>
            </a:r>
          </a:p>
          <a:p>
            <a:r>
              <a:rPr lang="en-US"/>
              <a:t>Speaking opportunities</a:t>
            </a:r>
          </a:p>
          <a:p>
            <a:r>
              <a:rPr lang="en-US"/>
              <a:t>Distinguished Alumni Virtual Mentoring</a:t>
            </a:r>
          </a:p>
          <a:p>
            <a:r>
              <a:rPr lang="en-US"/>
              <a:t>Committee Volunteers</a:t>
            </a:r>
          </a:p>
        </p:txBody>
      </p:sp>
      <p:pic>
        <p:nvPicPr>
          <p:cNvPr id="4" name="Picture 3" descr="A screenshot of a video conference&#10;&#10;Description automatically generated">
            <a:extLst>
              <a:ext uri="{FF2B5EF4-FFF2-40B4-BE49-F238E27FC236}">
                <a16:creationId xmlns:a16="http://schemas.microsoft.com/office/drawing/2014/main" id="{4229D07D-DDB9-F174-7C27-49DC61768494}"/>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t="18578" b="2630"/>
          <a:stretch/>
        </p:blipFill>
        <p:spPr>
          <a:xfrm>
            <a:off x="9584939" y="4970841"/>
            <a:ext cx="2150137" cy="1555795"/>
          </a:xfrm>
          <a:prstGeom prst="rect">
            <a:avLst/>
          </a:prstGeom>
        </p:spPr>
      </p:pic>
      <p:pic>
        <p:nvPicPr>
          <p:cNvPr id="5" name="Picture 4" descr="A person in a suit speaking into a microphone&#10;&#10;Description automatically generated">
            <a:extLst>
              <a:ext uri="{FF2B5EF4-FFF2-40B4-BE49-F238E27FC236}">
                <a16:creationId xmlns:a16="http://schemas.microsoft.com/office/drawing/2014/main" id="{F552796E-FFF8-3E88-75C1-FF1BBBAA3B0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54623" y="5066371"/>
            <a:ext cx="2150137" cy="1460132"/>
          </a:xfrm>
          <a:prstGeom prst="rect">
            <a:avLst/>
          </a:prstGeom>
        </p:spPr>
      </p:pic>
      <p:pic>
        <p:nvPicPr>
          <p:cNvPr id="9" name="Picture 8" descr="A group of people posing for a photo&#10;&#10;AI-generated content may be incorrect.">
            <a:extLst>
              <a:ext uri="{FF2B5EF4-FFF2-40B4-BE49-F238E27FC236}">
                <a16:creationId xmlns:a16="http://schemas.microsoft.com/office/drawing/2014/main" id="{B5C734B4-CA7C-B1D3-14B0-ED47978A5AF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164468" y="403693"/>
            <a:ext cx="2582049" cy="1721939"/>
          </a:xfrm>
          <a:prstGeom prst="rect">
            <a:avLst/>
          </a:prstGeom>
        </p:spPr>
      </p:pic>
      <p:pic>
        <p:nvPicPr>
          <p:cNvPr id="7" name="Picture 6">
            <a:extLst>
              <a:ext uri="{FF2B5EF4-FFF2-40B4-BE49-F238E27FC236}">
                <a16:creationId xmlns:a16="http://schemas.microsoft.com/office/drawing/2014/main" id="{4F8DA01B-025D-E36A-22DD-67B168CCA1A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54623" y="2265353"/>
            <a:ext cx="2150137" cy="717286"/>
          </a:xfrm>
          <a:prstGeom prst="rect">
            <a:avLst/>
          </a:prstGeom>
        </p:spPr>
      </p:pic>
    </p:spTree>
    <p:extLst>
      <p:ext uri="{BB962C8B-B14F-4D97-AF65-F5344CB8AC3E}">
        <p14:creationId xmlns:p14="http://schemas.microsoft.com/office/powerpoint/2010/main" val="2801698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10F515EF-1324-5A42-4AD0-B899DDF30786}"/>
              </a:ext>
            </a:extLst>
          </p:cNvPr>
          <p:cNvGraphicFramePr/>
          <p:nvPr>
            <p:extLst>
              <p:ext uri="{D42A27DB-BD31-4B8C-83A1-F6EECF244321}">
                <p14:modId xmlns:p14="http://schemas.microsoft.com/office/powerpoint/2010/main" val="791320501"/>
              </p:ext>
            </p:extLst>
          </p:nvPr>
        </p:nvGraphicFramePr>
        <p:xfrm>
          <a:off x="495603" y="529551"/>
          <a:ext cx="2965581" cy="1655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Content Placeholder 7">
            <a:extLst>
              <a:ext uri="{FF2B5EF4-FFF2-40B4-BE49-F238E27FC236}">
                <a16:creationId xmlns:a16="http://schemas.microsoft.com/office/drawing/2014/main" id="{3790B05C-1C19-D8EE-8E07-2AB0F8CD651D}"/>
              </a:ext>
            </a:extLst>
          </p:cNvPr>
          <p:cNvSpPr txBox="1">
            <a:spLocks/>
          </p:cNvSpPr>
          <p:nvPr/>
        </p:nvSpPr>
        <p:spPr>
          <a:xfrm>
            <a:off x="3746059" y="2567935"/>
            <a:ext cx="8279364" cy="31092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b="1" dirty="0"/>
              <a:t>Connecting with alumni </a:t>
            </a:r>
          </a:p>
          <a:p>
            <a:r>
              <a:rPr lang="en-US" sz="2400" dirty="0"/>
              <a:t>95,000 records; ~30,000 emails</a:t>
            </a:r>
          </a:p>
          <a:p>
            <a:r>
              <a:rPr lang="en-US" sz="2400" dirty="0"/>
              <a:t>Harper Alumni </a:t>
            </a:r>
            <a:r>
              <a:rPr lang="en-US" sz="2400" dirty="0" err="1"/>
              <a:t>eNewsletter</a:t>
            </a:r>
            <a:r>
              <a:rPr lang="en-US" sz="2400" dirty="0"/>
              <a:t> – 7x per year</a:t>
            </a:r>
          </a:p>
          <a:p>
            <a:pPr lvl="1"/>
            <a:r>
              <a:rPr lang="en-US" sz="2000" dirty="0"/>
              <a:t>Affinity </a:t>
            </a:r>
            <a:r>
              <a:rPr lang="en-US" sz="2000" dirty="0" err="1"/>
              <a:t>eNewsletters</a:t>
            </a:r>
            <a:r>
              <a:rPr lang="en-US" sz="2000" dirty="0"/>
              <a:t>: Health Careers and Business/Social Science</a:t>
            </a:r>
          </a:p>
          <a:p>
            <a:r>
              <a:rPr lang="en-US" sz="2400" dirty="0"/>
              <a:t>Alumni Storytelling: Spotlight Features</a:t>
            </a:r>
          </a:p>
          <a:p>
            <a:r>
              <a:rPr lang="en-US" sz="2400" dirty="0"/>
              <a:t>New Graduate Communication</a:t>
            </a:r>
          </a:p>
          <a:p>
            <a:r>
              <a:rPr lang="en-US" sz="2400" dirty="0"/>
              <a:t>Social Media: “From Harper to…”</a:t>
            </a:r>
          </a:p>
          <a:p>
            <a:r>
              <a:rPr lang="en-US" sz="2400" dirty="0"/>
              <a:t>Harper Talks Alumni Podcast</a:t>
            </a:r>
          </a:p>
          <a:p>
            <a:r>
              <a:rPr lang="en-US" sz="2400" dirty="0"/>
              <a:t>Harper Connect Alumni Network</a:t>
            </a:r>
          </a:p>
          <a:p>
            <a:pPr marL="0" indent="0">
              <a:buNone/>
            </a:pPr>
            <a:endParaRPr lang="en-US" sz="2400" dirty="0"/>
          </a:p>
        </p:txBody>
      </p:sp>
      <p:pic>
        <p:nvPicPr>
          <p:cNvPr id="9" name="Picture 8" descr="A graduation cap and tassel&#10;&#10;Description automatically generated">
            <a:extLst>
              <a:ext uri="{FF2B5EF4-FFF2-40B4-BE49-F238E27FC236}">
                <a16:creationId xmlns:a16="http://schemas.microsoft.com/office/drawing/2014/main" id="{2C3BA8E3-C7AD-7375-2EE4-A7F38B4B956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75842" y="529551"/>
            <a:ext cx="2749403" cy="1607139"/>
          </a:xfrm>
          <a:prstGeom prst="rect">
            <a:avLst/>
          </a:prstGeom>
        </p:spPr>
      </p:pic>
      <p:pic>
        <p:nvPicPr>
          <p:cNvPr id="13" name="Picture 12">
            <a:extLst>
              <a:ext uri="{FF2B5EF4-FFF2-40B4-BE49-F238E27FC236}">
                <a16:creationId xmlns:a16="http://schemas.microsoft.com/office/drawing/2014/main" id="{91F25B10-0D26-54F6-46EE-2A669E43B4D5}"/>
              </a:ext>
            </a:extLst>
          </p:cNvPr>
          <p:cNvPicPr>
            <a:picLocks noChangeAspect="1"/>
          </p:cNvPicPr>
          <p:nvPr/>
        </p:nvPicPr>
        <p:blipFill rotWithShape="1">
          <a:blip r:embed="rId9"/>
          <a:srcRect l="6454" t="18528" r="72704" b="9323"/>
          <a:stretch/>
        </p:blipFill>
        <p:spPr>
          <a:xfrm>
            <a:off x="9331646" y="505239"/>
            <a:ext cx="1700722" cy="1655761"/>
          </a:xfrm>
          <a:prstGeom prst="rect">
            <a:avLst/>
          </a:prstGeom>
        </p:spPr>
      </p:pic>
      <p:pic>
        <p:nvPicPr>
          <p:cNvPr id="15" name="Picture 14">
            <a:extLst>
              <a:ext uri="{FF2B5EF4-FFF2-40B4-BE49-F238E27FC236}">
                <a16:creationId xmlns:a16="http://schemas.microsoft.com/office/drawing/2014/main" id="{0AE7F09A-CBDD-A837-1BAC-F77C98F5F916}"/>
              </a:ext>
            </a:extLst>
          </p:cNvPr>
          <p:cNvPicPr>
            <a:picLocks noChangeAspect="1"/>
          </p:cNvPicPr>
          <p:nvPr/>
        </p:nvPicPr>
        <p:blipFill rotWithShape="1">
          <a:blip r:embed="rId10"/>
          <a:srcRect l="71611" t="15453" r="19750" b="43660"/>
          <a:stretch>
            <a:fillRect/>
          </a:stretch>
        </p:blipFill>
        <p:spPr>
          <a:xfrm>
            <a:off x="642354" y="2493379"/>
            <a:ext cx="2448578" cy="3555730"/>
          </a:xfrm>
          <a:prstGeom prst="rect">
            <a:avLst/>
          </a:prstGeom>
        </p:spPr>
      </p:pic>
      <p:pic>
        <p:nvPicPr>
          <p:cNvPr id="3" name="Picture 2">
            <a:extLst>
              <a:ext uri="{FF2B5EF4-FFF2-40B4-BE49-F238E27FC236}">
                <a16:creationId xmlns:a16="http://schemas.microsoft.com/office/drawing/2014/main" id="{FDA196AE-E062-505A-96DE-45E3795E0296}"/>
              </a:ext>
            </a:extLst>
          </p:cNvPr>
          <p:cNvPicPr>
            <a:picLocks noChangeAspect="1"/>
          </p:cNvPicPr>
          <p:nvPr/>
        </p:nvPicPr>
        <p:blipFill>
          <a:blip r:embed="rId11"/>
          <a:stretch>
            <a:fillRect/>
          </a:stretch>
        </p:blipFill>
        <p:spPr>
          <a:xfrm>
            <a:off x="9188508" y="4659284"/>
            <a:ext cx="2571101" cy="1455697"/>
          </a:xfrm>
          <a:prstGeom prst="rect">
            <a:avLst/>
          </a:prstGeom>
        </p:spPr>
      </p:pic>
      <p:pic>
        <p:nvPicPr>
          <p:cNvPr id="6" name="Picture 5">
            <a:extLst>
              <a:ext uri="{FF2B5EF4-FFF2-40B4-BE49-F238E27FC236}">
                <a16:creationId xmlns:a16="http://schemas.microsoft.com/office/drawing/2014/main" id="{8E948021-ABBA-EB88-D3B8-230AFDE7BF3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838066" y="529551"/>
            <a:ext cx="1600636" cy="1600636"/>
          </a:xfrm>
          <a:prstGeom prst="rect">
            <a:avLst/>
          </a:prstGeom>
        </p:spPr>
      </p:pic>
    </p:spTree>
    <p:extLst>
      <p:ext uri="{BB962C8B-B14F-4D97-AF65-F5344CB8AC3E}">
        <p14:creationId xmlns:p14="http://schemas.microsoft.com/office/powerpoint/2010/main" val="464126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E059473-9018-BA24-9D76-DE31D932780D}"/>
              </a:ext>
            </a:extLst>
          </p:cNvPr>
          <p:cNvGraphicFramePr/>
          <p:nvPr>
            <p:extLst>
              <p:ext uri="{D42A27DB-BD31-4B8C-83A1-F6EECF244321}">
                <p14:modId xmlns:p14="http://schemas.microsoft.com/office/powerpoint/2010/main" val="346796692"/>
              </p:ext>
            </p:extLst>
          </p:nvPr>
        </p:nvGraphicFramePr>
        <p:xfrm>
          <a:off x="473961" y="361423"/>
          <a:ext cx="2928458" cy="16350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7">
            <a:extLst>
              <a:ext uri="{FF2B5EF4-FFF2-40B4-BE49-F238E27FC236}">
                <a16:creationId xmlns:a16="http://schemas.microsoft.com/office/drawing/2014/main" id="{70EF06D3-7542-616D-1E4E-365DE0DF4EBC}"/>
              </a:ext>
            </a:extLst>
          </p:cNvPr>
          <p:cNvSpPr txBox="1">
            <a:spLocks/>
          </p:cNvSpPr>
          <p:nvPr/>
        </p:nvSpPr>
        <p:spPr>
          <a:xfrm>
            <a:off x="3668943" y="2567934"/>
            <a:ext cx="7822472" cy="35013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600" b="1"/>
              <a:t>Alumni philanthropic programming</a:t>
            </a:r>
          </a:p>
          <a:p>
            <a:r>
              <a:rPr lang="en-US" sz="2400"/>
              <a:t>Scholarships started by alumni</a:t>
            </a:r>
          </a:p>
          <a:p>
            <a:pPr lvl="1"/>
            <a:r>
              <a:rPr lang="en-US" sz="2000"/>
              <a:t>INSPIRE Campaign</a:t>
            </a:r>
          </a:p>
          <a:p>
            <a:pPr lvl="1"/>
            <a:r>
              <a:rPr lang="en-US" sz="2000"/>
              <a:t>Distinguished Alumni Endowed Scholarship </a:t>
            </a:r>
          </a:p>
          <a:p>
            <a:r>
              <a:rPr lang="en-US" sz="2400"/>
              <a:t>Crowdfunding: WHCM Alumni &amp; Friends, Speech Team Alumni, Other Student Clubs</a:t>
            </a:r>
          </a:p>
          <a:p>
            <a:r>
              <a:rPr lang="en-US" sz="2400"/>
              <a:t>Annual Giving appeals</a:t>
            </a:r>
          </a:p>
          <a:p>
            <a:r>
              <a:rPr lang="en-US" sz="2400"/>
              <a:t>First-time alumni donor stewardship</a:t>
            </a:r>
            <a:endParaRPr lang="en-US" sz="2000"/>
          </a:p>
        </p:txBody>
      </p:sp>
      <p:pic>
        <p:nvPicPr>
          <p:cNvPr id="5" name="Picture 4" descr="A blue and white card with a logo&#10;&#10;Description automatically generated">
            <a:extLst>
              <a:ext uri="{FF2B5EF4-FFF2-40B4-BE49-F238E27FC236}">
                <a16:creationId xmlns:a16="http://schemas.microsoft.com/office/drawing/2014/main" id="{7625F4DA-CC42-36DA-2ABC-DE0B3C1F7E2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668943" y="361423"/>
            <a:ext cx="5120640" cy="1706880"/>
          </a:xfrm>
          <a:prstGeom prst="rect">
            <a:avLst/>
          </a:prstGeom>
        </p:spPr>
      </p:pic>
      <p:pic>
        <p:nvPicPr>
          <p:cNvPr id="7" name="Picture 6" descr="A person holding a sign&#10;&#10;Description automatically generated">
            <a:extLst>
              <a:ext uri="{FF2B5EF4-FFF2-40B4-BE49-F238E27FC236}">
                <a16:creationId xmlns:a16="http://schemas.microsoft.com/office/drawing/2014/main" id="{7E54180D-DCC4-019B-B118-598226845CB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401" y="2720310"/>
            <a:ext cx="2647311" cy="2829885"/>
          </a:xfrm>
          <a:prstGeom prst="rect">
            <a:avLst/>
          </a:prstGeom>
        </p:spPr>
      </p:pic>
      <p:pic>
        <p:nvPicPr>
          <p:cNvPr id="9" name="Picture 8">
            <a:extLst>
              <a:ext uri="{FF2B5EF4-FFF2-40B4-BE49-F238E27FC236}">
                <a16:creationId xmlns:a16="http://schemas.microsoft.com/office/drawing/2014/main" id="{5368FAA9-95A4-63F6-6DA8-C0D908EB8863}"/>
              </a:ext>
            </a:extLst>
          </p:cNvPr>
          <p:cNvPicPr>
            <a:picLocks noChangeAspect="1"/>
          </p:cNvPicPr>
          <p:nvPr/>
        </p:nvPicPr>
        <p:blipFill rotWithShape="1">
          <a:blip r:embed="rId10"/>
          <a:srcRect l="72093" t="34468" r="19825" b="47238"/>
          <a:stretch/>
        </p:blipFill>
        <p:spPr>
          <a:xfrm>
            <a:off x="9065718" y="361423"/>
            <a:ext cx="2652321" cy="1842135"/>
          </a:xfrm>
          <a:prstGeom prst="rect">
            <a:avLst/>
          </a:prstGeom>
        </p:spPr>
      </p:pic>
    </p:spTree>
    <p:extLst>
      <p:ext uri="{BB962C8B-B14F-4D97-AF65-F5344CB8AC3E}">
        <p14:creationId xmlns:p14="http://schemas.microsoft.com/office/powerpoint/2010/main" val="3560017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6A92F81-E3E3-E7C9-2BA0-B469EE6973F8}"/>
              </a:ext>
            </a:extLst>
          </p:cNvPr>
          <p:cNvSpPr>
            <a:spLocks noGrp="1"/>
          </p:cNvSpPr>
          <p:nvPr>
            <p:ph type="title"/>
          </p:nvPr>
        </p:nvSpPr>
        <p:spPr>
          <a:xfrm>
            <a:off x="623852" y="752879"/>
            <a:ext cx="8286882" cy="740019"/>
          </a:xfrm>
        </p:spPr>
        <p:txBody>
          <a:bodyPr>
            <a:normAutofit/>
          </a:bodyPr>
          <a:lstStyle/>
          <a:p>
            <a:r>
              <a:rPr lang="en-US" sz="3200">
                <a:solidFill>
                  <a:schemeClr val="tx1">
                    <a:lumMod val="85000"/>
                    <a:lumOff val="15000"/>
                  </a:schemeClr>
                </a:solidFill>
              </a:rPr>
              <a:t>Alumni Relations: Experiential Outcomes</a:t>
            </a:r>
          </a:p>
        </p:txBody>
      </p:sp>
      <p:sp>
        <p:nvSpPr>
          <p:cNvPr id="3" name="Explosion: 8 Points 2">
            <a:extLst>
              <a:ext uri="{FF2B5EF4-FFF2-40B4-BE49-F238E27FC236}">
                <a16:creationId xmlns:a16="http://schemas.microsoft.com/office/drawing/2014/main" id="{D0F78B52-C35F-7C7E-01E4-BF00E03001E5}"/>
              </a:ext>
            </a:extLst>
          </p:cNvPr>
          <p:cNvSpPr/>
          <p:nvPr/>
        </p:nvSpPr>
        <p:spPr>
          <a:xfrm>
            <a:off x="7514695" y="1582424"/>
            <a:ext cx="3637129" cy="3448675"/>
          </a:xfrm>
          <a:prstGeom prst="irregularSeal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100" b="1"/>
              <a:t>294 alumni attended events in FY25</a:t>
            </a:r>
          </a:p>
        </p:txBody>
      </p:sp>
      <p:graphicFrame>
        <p:nvGraphicFramePr>
          <p:cNvPr id="13" name="Chart 12">
            <a:extLst>
              <a:ext uri="{FF2B5EF4-FFF2-40B4-BE49-F238E27FC236}">
                <a16:creationId xmlns:a16="http://schemas.microsoft.com/office/drawing/2014/main" id="{B350879E-E191-0C3A-AC22-3AF865A12963}"/>
              </a:ext>
            </a:extLst>
          </p:cNvPr>
          <p:cNvGraphicFramePr/>
          <p:nvPr>
            <p:extLst>
              <p:ext uri="{D42A27DB-BD31-4B8C-83A1-F6EECF244321}">
                <p14:modId xmlns:p14="http://schemas.microsoft.com/office/powerpoint/2010/main" val="3193434660"/>
              </p:ext>
            </p:extLst>
          </p:nvPr>
        </p:nvGraphicFramePr>
        <p:xfrm>
          <a:off x="900752" y="2245777"/>
          <a:ext cx="6264323" cy="34486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6157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Graphic spid="13"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58E669-60E5-A73E-D726-F706ED9A8AC0}"/>
            </a:ext>
          </a:extLst>
        </p:cNvPr>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B68961B9-44B7-D5BB-B75E-644533A25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8D25A712-9B62-221A-79E7-39AA7154C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FA008B-9FEC-5CBB-0FC8-4FAB6A9178F9}"/>
              </a:ext>
            </a:extLst>
          </p:cNvPr>
          <p:cNvSpPr>
            <a:spLocks noGrp="1"/>
          </p:cNvSpPr>
          <p:nvPr>
            <p:ph type="title"/>
          </p:nvPr>
        </p:nvSpPr>
        <p:spPr>
          <a:xfrm>
            <a:off x="623852" y="752879"/>
            <a:ext cx="8286882" cy="740019"/>
          </a:xfrm>
        </p:spPr>
        <p:txBody>
          <a:bodyPr>
            <a:normAutofit/>
          </a:bodyPr>
          <a:lstStyle/>
          <a:p>
            <a:r>
              <a:rPr lang="en-US" sz="3200">
                <a:solidFill>
                  <a:schemeClr val="tx1">
                    <a:lumMod val="85000"/>
                    <a:lumOff val="15000"/>
                  </a:schemeClr>
                </a:solidFill>
              </a:rPr>
              <a:t>Alumni Relations: Volunteer Outcomes</a:t>
            </a:r>
          </a:p>
        </p:txBody>
      </p:sp>
      <p:sp>
        <p:nvSpPr>
          <p:cNvPr id="4" name="Explosion: 8 Points 3">
            <a:extLst>
              <a:ext uri="{FF2B5EF4-FFF2-40B4-BE49-F238E27FC236}">
                <a16:creationId xmlns:a16="http://schemas.microsoft.com/office/drawing/2014/main" id="{4113EE52-E2B6-5271-E740-042343D38226}"/>
              </a:ext>
            </a:extLst>
          </p:cNvPr>
          <p:cNvSpPr/>
          <p:nvPr/>
        </p:nvSpPr>
        <p:spPr>
          <a:xfrm>
            <a:off x="7323006" y="948139"/>
            <a:ext cx="3455675" cy="3276586"/>
          </a:xfrm>
          <a:prstGeom prst="irregularSeal1">
            <a:avLst/>
          </a:prstGeom>
          <a:solidFill>
            <a:srgbClr val="003366"/>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t>59 Alumni in volunteer roles in FY25</a:t>
            </a:r>
          </a:p>
        </p:txBody>
      </p:sp>
      <p:graphicFrame>
        <p:nvGraphicFramePr>
          <p:cNvPr id="8" name="Chart 7">
            <a:extLst>
              <a:ext uri="{FF2B5EF4-FFF2-40B4-BE49-F238E27FC236}">
                <a16:creationId xmlns:a16="http://schemas.microsoft.com/office/drawing/2014/main" id="{834D84C4-7511-FD86-97CD-8B9A78A88284}"/>
              </a:ext>
            </a:extLst>
          </p:cNvPr>
          <p:cNvGraphicFramePr/>
          <p:nvPr>
            <p:extLst>
              <p:ext uri="{D42A27DB-BD31-4B8C-83A1-F6EECF244321}">
                <p14:modId xmlns:p14="http://schemas.microsoft.com/office/powerpoint/2010/main" val="3623784129"/>
              </p:ext>
            </p:extLst>
          </p:nvPr>
        </p:nvGraphicFramePr>
        <p:xfrm>
          <a:off x="597389" y="2451394"/>
          <a:ext cx="4907290" cy="3276586"/>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a:extLst>
              <a:ext uri="{FF2B5EF4-FFF2-40B4-BE49-F238E27FC236}">
                <a16:creationId xmlns:a16="http://schemas.microsoft.com/office/drawing/2014/main" id="{1EB0D281-C369-4F20-D574-728E3EBE97BA}"/>
              </a:ext>
            </a:extLst>
          </p:cNvPr>
          <p:cNvSpPr/>
          <p:nvPr/>
        </p:nvSpPr>
        <p:spPr>
          <a:xfrm>
            <a:off x="6946842" y="5333890"/>
            <a:ext cx="3025388" cy="781247"/>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gold and black logo&#10;&#10;AI-generated content may be incorrect.">
            <a:extLst>
              <a:ext uri="{FF2B5EF4-FFF2-40B4-BE49-F238E27FC236}">
                <a16:creationId xmlns:a16="http://schemas.microsoft.com/office/drawing/2014/main" id="{8D6A4DC0-6115-4277-4040-E2065EED57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50844" y="4657942"/>
            <a:ext cx="1942895" cy="1942895"/>
          </a:xfrm>
          <a:prstGeom prst="rect">
            <a:avLst/>
          </a:prstGeom>
        </p:spPr>
      </p:pic>
      <p:sp>
        <p:nvSpPr>
          <p:cNvPr id="3" name="TextBox 2">
            <a:extLst>
              <a:ext uri="{FF2B5EF4-FFF2-40B4-BE49-F238E27FC236}">
                <a16:creationId xmlns:a16="http://schemas.microsoft.com/office/drawing/2014/main" id="{E9009887-473E-4342-2523-8B44AF47F14E}"/>
              </a:ext>
            </a:extLst>
          </p:cNvPr>
          <p:cNvSpPr txBox="1"/>
          <p:nvPr/>
        </p:nvSpPr>
        <p:spPr>
          <a:xfrm>
            <a:off x="6946840" y="5346590"/>
            <a:ext cx="2276460" cy="738664"/>
          </a:xfrm>
          <a:prstGeom prst="rect">
            <a:avLst/>
          </a:prstGeom>
          <a:noFill/>
        </p:spPr>
        <p:txBody>
          <a:bodyPr wrap="square" rtlCol="0">
            <a:spAutoFit/>
          </a:bodyPr>
          <a:lstStyle/>
          <a:p>
            <a:pPr algn="ctr"/>
            <a:r>
              <a:rPr lang="en-US" sz="1400" b="1" dirty="0">
                <a:solidFill>
                  <a:schemeClr val="bg1"/>
                </a:solidFill>
              </a:rPr>
              <a:t>Career Conversations</a:t>
            </a:r>
            <a:br>
              <a:rPr lang="en-US" sz="1400" b="1" dirty="0">
                <a:solidFill>
                  <a:schemeClr val="bg1"/>
                </a:solidFill>
              </a:rPr>
            </a:br>
            <a:r>
              <a:rPr lang="en-US" sz="1400" b="1" dirty="0">
                <a:solidFill>
                  <a:schemeClr val="bg1"/>
                </a:solidFill>
              </a:rPr>
              <a:t> with Harper Alumni</a:t>
            </a:r>
            <a:br>
              <a:rPr lang="en-US" sz="1400" b="1" dirty="0">
                <a:solidFill>
                  <a:schemeClr val="bg1"/>
                </a:solidFill>
              </a:rPr>
            </a:br>
            <a:r>
              <a:rPr lang="en-US" sz="1400" b="1" i="1" dirty="0">
                <a:solidFill>
                  <a:schemeClr val="bg1"/>
                </a:solidFill>
              </a:rPr>
              <a:t>Volunteer Engagement</a:t>
            </a:r>
          </a:p>
        </p:txBody>
      </p:sp>
    </p:spTree>
    <p:extLst>
      <p:ext uri="{BB962C8B-B14F-4D97-AF65-F5344CB8AC3E}">
        <p14:creationId xmlns:p14="http://schemas.microsoft.com/office/powerpoint/2010/main" val="234481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8" grpId="0">
        <p:bldAsOne/>
      </p:bldGraphic>
      <p:bldP spid="10"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A5CF486-D9E5-4A66-898A-F3D62B81B1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6A92F81-E3E3-E7C9-2BA0-B469EE6973F8}"/>
              </a:ext>
            </a:extLst>
          </p:cNvPr>
          <p:cNvSpPr>
            <a:spLocks noGrp="1"/>
          </p:cNvSpPr>
          <p:nvPr>
            <p:ph type="title"/>
          </p:nvPr>
        </p:nvSpPr>
        <p:spPr>
          <a:xfrm>
            <a:off x="1137036" y="548640"/>
            <a:ext cx="9916632" cy="1188720"/>
          </a:xfrm>
        </p:spPr>
        <p:txBody>
          <a:bodyPr>
            <a:normAutofit/>
          </a:bodyPr>
          <a:lstStyle/>
          <a:p>
            <a:r>
              <a:rPr lang="en-US" sz="3600" dirty="0">
                <a:solidFill>
                  <a:schemeClr val="tx1">
                    <a:lumMod val="85000"/>
                    <a:lumOff val="15000"/>
                  </a:schemeClr>
                </a:solidFill>
              </a:rPr>
              <a:t>Alumni Relations: Communication Outcomes</a:t>
            </a:r>
          </a:p>
        </p:txBody>
      </p:sp>
      <p:sp>
        <p:nvSpPr>
          <p:cNvPr id="4" name="Explosion: 8 Points 3">
            <a:extLst>
              <a:ext uri="{FF2B5EF4-FFF2-40B4-BE49-F238E27FC236}">
                <a16:creationId xmlns:a16="http://schemas.microsoft.com/office/drawing/2014/main" id="{D35117F2-89C0-E216-FFAA-D765584267A0}"/>
              </a:ext>
            </a:extLst>
          </p:cNvPr>
          <p:cNvSpPr/>
          <p:nvPr/>
        </p:nvSpPr>
        <p:spPr>
          <a:xfrm>
            <a:off x="678215" y="1737360"/>
            <a:ext cx="3372529" cy="3144755"/>
          </a:xfrm>
          <a:prstGeom prst="irregularSeal1">
            <a:avLst/>
          </a:prstGeom>
          <a:solidFill>
            <a:schemeClr val="tx2">
              <a:lumMod val="50000"/>
              <a:lumOff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600" b="1"/>
              <a:t>7 issues of Harper Alumni </a:t>
            </a:r>
            <a:r>
              <a:rPr lang="en-US" sz="1600" b="1" err="1"/>
              <a:t>eNews</a:t>
            </a:r>
            <a:r>
              <a:rPr lang="en-US" sz="1600" b="1"/>
              <a:t> annually; 21% avg open rate </a:t>
            </a:r>
          </a:p>
        </p:txBody>
      </p:sp>
      <p:sp>
        <p:nvSpPr>
          <p:cNvPr id="8" name="Explosion: 8 Points 7">
            <a:extLst>
              <a:ext uri="{FF2B5EF4-FFF2-40B4-BE49-F238E27FC236}">
                <a16:creationId xmlns:a16="http://schemas.microsoft.com/office/drawing/2014/main" id="{9B6F8908-9C3F-A3C1-0A40-BEA4EA5A69FC}"/>
              </a:ext>
            </a:extLst>
          </p:cNvPr>
          <p:cNvSpPr/>
          <p:nvPr/>
        </p:nvSpPr>
        <p:spPr>
          <a:xfrm>
            <a:off x="4402409" y="2834555"/>
            <a:ext cx="3813239" cy="3474805"/>
          </a:xfrm>
          <a:custGeom>
            <a:avLst/>
            <a:gdLst>
              <a:gd name="connsiteX0" fmla="*/ 10800 w 21600"/>
              <a:gd name="connsiteY0" fmla="*/ 5800 h 21600"/>
              <a:gd name="connsiteX1" fmla="*/ 14522 w 21600"/>
              <a:gd name="connsiteY1" fmla="*/ 0 h 21600"/>
              <a:gd name="connsiteX2" fmla="*/ 14155 w 21600"/>
              <a:gd name="connsiteY2" fmla="*/ 5325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6837 w 21600"/>
              <a:gd name="connsiteY8" fmla="*/ 12942 h 21600"/>
              <a:gd name="connsiteX9" fmla="*/ 18145 w 21600"/>
              <a:gd name="connsiteY9" fmla="*/ 18095 h 21600"/>
              <a:gd name="connsiteX10" fmla="*/ 14020 w 21600"/>
              <a:gd name="connsiteY10" fmla="*/ 14457 h 21600"/>
              <a:gd name="connsiteX11" fmla="*/ 13247 w 21600"/>
              <a:gd name="connsiteY11" fmla="*/ 19737 h 21600"/>
              <a:gd name="connsiteX12" fmla="*/ 10532 w 21600"/>
              <a:gd name="connsiteY12" fmla="*/ 14935 h 21600"/>
              <a:gd name="connsiteX13" fmla="*/ 8485 w 21600"/>
              <a:gd name="connsiteY13" fmla="*/ 21600 h 21600"/>
              <a:gd name="connsiteX14" fmla="*/ 7715 w 21600"/>
              <a:gd name="connsiteY14" fmla="*/ 15627 h 21600"/>
              <a:gd name="connsiteX15" fmla="*/ 4762 w 21600"/>
              <a:gd name="connsiteY15" fmla="*/ 17617 h 21600"/>
              <a:gd name="connsiteX16" fmla="*/ 5667 w 21600"/>
              <a:gd name="connsiteY16" fmla="*/ 13937 h 21600"/>
              <a:gd name="connsiteX17" fmla="*/ 135 w 21600"/>
              <a:gd name="connsiteY17" fmla="*/ 14587 h 21600"/>
              <a:gd name="connsiteX18" fmla="*/ 3722 w 21600"/>
              <a:gd name="connsiteY18" fmla="*/ 11775 h 21600"/>
              <a:gd name="connsiteX19" fmla="*/ 0 w 21600"/>
              <a:gd name="connsiteY19" fmla="*/ 8615 h 21600"/>
              <a:gd name="connsiteX20" fmla="*/ 4627 w 21600"/>
              <a:gd name="connsiteY20" fmla="*/ 7617 h 21600"/>
              <a:gd name="connsiteX21" fmla="*/ 370 w 21600"/>
              <a:gd name="connsiteY21" fmla="*/ 2295 h 21600"/>
              <a:gd name="connsiteX22" fmla="*/ 7312 w 21600"/>
              <a:gd name="connsiteY22" fmla="*/ 6320 h 21600"/>
              <a:gd name="connsiteX23" fmla="*/ 8352 w 21600"/>
              <a:gd name="connsiteY23" fmla="*/ 2295 h 21600"/>
              <a:gd name="connsiteX24" fmla="*/ 10800 w 21600"/>
              <a:gd name="connsiteY24" fmla="*/ 5800 h 21600"/>
              <a:gd name="connsiteX0" fmla="*/ 10800 w 21600"/>
              <a:gd name="connsiteY0" fmla="*/ 5800 h 21600"/>
              <a:gd name="connsiteX1" fmla="*/ 14522 w 21600"/>
              <a:gd name="connsiteY1" fmla="*/ 0 h 21600"/>
              <a:gd name="connsiteX2" fmla="*/ 14155 w 21600"/>
              <a:gd name="connsiteY2" fmla="*/ 5325 h 21600"/>
              <a:gd name="connsiteX3" fmla="*/ 18380 w 21600"/>
              <a:gd name="connsiteY3" fmla="*/ 4457 h 21600"/>
              <a:gd name="connsiteX4" fmla="*/ 16702 w 21600"/>
              <a:gd name="connsiteY4" fmla="*/ 7315 h 21600"/>
              <a:gd name="connsiteX5" fmla="*/ 21097 w 21600"/>
              <a:gd name="connsiteY5" fmla="*/ 8137 h 21600"/>
              <a:gd name="connsiteX6" fmla="*/ 17607 w 21600"/>
              <a:gd name="connsiteY6" fmla="*/ 10475 h 21600"/>
              <a:gd name="connsiteX7" fmla="*/ 21600 w 21600"/>
              <a:gd name="connsiteY7" fmla="*/ 13290 h 21600"/>
              <a:gd name="connsiteX8" fmla="*/ 16837 w 21600"/>
              <a:gd name="connsiteY8" fmla="*/ 12942 h 21600"/>
              <a:gd name="connsiteX9" fmla="*/ 18145 w 21600"/>
              <a:gd name="connsiteY9" fmla="*/ 18095 h 21600"/>
              <a:gd name="connsiteX10" fmla="*/ 14020 w 21600"/>
              <a:gd name="connsiteY10" fmla="*/ 14457 h 21600"/>
              <a:gd name="connsiteX11" fmla="*/ 13247 w 21600"/>
              <a:gd name="connsiteY11" fmla="*/ 19737 h 21600"/>
              <a:gd name="connsiteX12" fmla="*/ 10532 w 21600"/>
              <a:gd name="connsiteY12" fmla="*/ 14935 h 21600"/>
              <a:gd name="connsiteX13" fmla="*/ 8485 w 21600"/>
              <a:gd name="connsiteY13" fmla="*/ 21600 h 21600"/>
              <a:gd name="connsiteX14" fmla="*/ 7715 w 21600"/>
              <a:gd name="connsiteY14" fmla="*/ 15627 h 21600"/>
              <a:gd name="connsiteX15" fmla="*/ 4762 w 21600"/>
              <a:gd name="connsiteY15" fmla="*/ 17617 h 21600"/>
              <a:gd name="connsiteX16" fmla="*/ 5667 w 21600"/>
              <a:gd name="connsiteY16" fmla="*/ 13937 h 21600"/>
              <a:gd name="connsiteX17" fmla="*/ 135 w 21600"/>
              <a:gd name="connsiteY17" fmla="*/ 14587 h 21600"/>
              <a:gd name="connsiteX18" fmla="*/ 3722 w 21600"/>
              <a:gd name="connsiteY18" fmla="*/ 11775 h 21600"/>
              <a:gd name="connsiteX19" fmla="*/ 0 w 21600"/>
              <a:gd name="connsiteY19" fmla="*/ 8615 h 21600"/>
              <a:gd name="connsiteX20" fmla="*/ 4627 w 21600"/>
              <a:gd name="connsiteY20" fmla="*/ 7617 h 21600"/>
              <a:gd name="connsiteX21" fmla="*/ 3089 w 21600"/>
              <a:gd name="connsiteY21" fmla="*/ 3349 h 21600"/>
              <a:gd name="connsiteX22" fmla="*/ 7312 w 21600"/>
              <a:gd name="connsiteY22" fmla="*/ 6320 h 21600"/>
              <a:gd name="connsiteX23" fmla="*/ 8352 w 21600"/>
              <a:gd name="connsiteY23" fmla="*/ 2295 h 21600"/>
              <a:gd name="connsiteX24" fmla="*/ 10800 w 21600"/>
              <a:gd name="connsiteY24" fmla="*/ 5800 h 21600"/>
              <a:gd name="connsiteX0" fmla="*/ 10800 w 21600"/>
              <a:gd name="connsiteY0" fmla="*/ 5800 h 20020"/>
              <a:gd name="connsiteX1" fmla="*/ 14522 w 21600"/>
              <a:gd name="connsiteY1" fmla="*/ 0 h 20020"/>
              <a:gd name="connsiteX2" fmla="*/ 14155 w 21600"/>
              <a:gd name="connsiteY2" fmla="*/ 5325 h 20020"/>
              <a:gd name="connsiteX3" fmla="*/ 18380 w 21600"/>
              <a:gd name="connsiteY3" fmla="*/ 4457 h 20020"/>
              <a:gd name="connsiteX4" fmla="*/ 16702 w 21600"/>
              <a:gd name="connsiteY4" fmla="*/ 7315 h 20020"/>
              <a:gd name="connsiteX5" fmla="*/ 21097 w 21600"/>
              <a:gd name="connsiteY5" fmla="*/ 8137 h 20020"/>
              <a:gd name="connsiteX6" fmla="*/ 17607 w 21600"/>
              <a:gd name="connsiteY6" fmla="*/ 10475 h 20020"/>
              <a:gd name="connsiteX7" fmla="*/ 21600 w 21600"/>
              <a:gd name="connsiteY7" fmla="*/ 13290 h 20020"/>
              <a:gd name="connsiteX8" fmla="*/ 16837 w 21600"/>
              <a:gd name="connsiteY8" fmla="*/ 12942 h 20020"/>
              <a:gd name="connsiteX9" fmla="*/ 18145 w 21600"/>
              <a:gd name="connsiteY9" fmla="*/ 18095 h 20020"/>
              <a:gd name="connsiteX10" fmla="*/ 14020 w 21600"/>
              <a:gd name="connsiteY10" fmla="*/ 14457 h 20020"/>
              <a:gd name="connsiteX11" fmla="*/ 13247 w 21600"/>
              <a:gd name="connsiteY11" fmla="*/ 19737 h 20020"/>
              <a:gd name="connsiteX12" fmla="*/ 10532 w 21600"/>
              <a:gd name="connsiteY12" fmla="*/ 14935 h 20020"/>
              <a:gd name="connsiteX13" fmla="*/ 8744 w 21600"/>
              <a:gd name="connsiteY13" fmla="*/ 20020 h 20020"/>
              <a:gd name="connsiteX14" fmla="*/ 7715 w 21600"/>
              <a:gd name="connsiteY14" fmla="*/ 15627 h 20020"/>
              <a:gd name="connsiteX15" fmla="*/ 4762 w 21600"/>
              <a:gd name="connsiteY15" fmla="*/ 17617 h 20020"/>
              <a:gd name="connsiteX16" fmla="*/ 5667 w 21600"/>
              <a:gd name="connsiteY16" fmla="*/ 13937 h 20020"/>
              <a:gd name="connsiteX17" fmla="*/ 135 w 21600"/>
              <a:gd name="connsiteY17" fmla="*/ 14587 h 20020"/>
              <a:gd name="connsiteX18" fmla="*/ 3722 w 21600"/>
              <a:gd name="connsiteY18" fmla="*/ 11775 h 20020"/>
              <a:gd name="connsiteX19" fmla="*/ 0 w 21600"/>
              <a:gd name="connsiteY19" fmla="*/ 8615 h 20020"/>
              <a:gd name="connsiteX20" fmla="*/ 4627 w 21600"/>
              <a:gd name="connsiteY20" fmla="*/ 7617 h 20020"/>
              <a:gd name="connsiteX21" fmla="*/ 3089 w 21600"/>
              <a:gd name="connsiteY21" fmla="*/ 3349 h 20020"/>
              <a:gd name="connsiteX22" fmla="*/ 7312 w 21600"/>
              <a:gd name="connsiteY22" fmla="*/ 6320 h 20020"/>
              <a:gd name="connsiteX23" fmla="*/ 8352 w 21600"/>
              <a:gd name="connsiteY23" fmla="*/ 2295 h 20020"/>
              <a:gd name="connsiteX24" fmla="*/ 10800 w 21600"/>
              <a:gd name="connsiteY24" fmla="*/ 5800 h 2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00" h="20020">
                <a:moveTo>
                  <a:pt x="10800" y="5800"/>
                </a:moveTo>
                <a:lnTo>
                  <a:pt x="14522" y="0"/>
                </a:lnTo>
                <a:cubicBezTo>
                  <a:pt x="14400" y="1775"/>
                  <a:pt x="14277" y="3550"/>
                  <a:pt x="14155" y="5325"/>
                </a:cubicBezTo>
                <a:lnTo>
                  <a:pt x="18380" y="4457"/>
                </a:lnTo>
                <a:lnTo>
                  <a:pt x="16702" y="7315"/>
                </a:lnTo>
                <a:lnTo>
                  <a:pt x="21097" y="8137"/>
                </a:lnTo>
                <a:lnTo>
                  <a:pt x="17607" y="10475"/>
                </a:lnTo>
                <a:lnTo>
                  <a:pt x="21600" y="13290"/>
                </a:lnTo>
                <a:lnTo>
                  <a:pt x="16837" y="12942"/>
                </a:lnTo>
                <a:lnTo>
                  <a:pt x="18145" y="18095"/>
                </a:lnTo>
                <a:lnTo>
                  <a:pt x="14020" y="14457"/>
                </a:lnTo>
                <a:lnTo>
                  <a:pt x="13247" y="19737"/>
                </a:lnTo>
                <a:lnTo>
                  <a:pt x="10532" y="14935"/>
                </a:lnTo>
                <a:lnTo>
                  <a:pt x="8744" y="20020"/>
                </a:lnTo>
                <a:cubicBezTo>
                  <a:pt x="8487" y="18029"/>
                  <a:pt x="7972" y="17618"/>
                  <a:pt x="7715" y="15627"/>
                </a:cubicBezTo>
                <a:lnTo>
                  <a:pt x="4762" y="17617"/>
                </a:lnTo>
                <a:lnTo>
                  <a:pt x="5667" y="13937"/>
                </a:lnTo>
                <a:lnTo>
                  <a:pt x="135" y="14587"/>
                </a:lnTo>
                <a:lnTo>
                  <a:pt x="3722" y="11775"/>
                </a:lnTo>
                <a:lnTo>
                  <a:pt x="0" y="8615"/>
                </a:lnTo>
                <a:lnTo>
                  <a:pt x="4627" y="7617"/>
                </a:lnTo>
                <a:lnTo>
                  <a:pt x="3089" y="3349"/>
                </a:lnTo>
                <a:lnTo>
                  <a:pt x="7312" y="6320"/>
                </a:lnTo>
                <a:lnTo>
                  <a:pt x="8352" y="2295"/>
                </a:lnTo>
                <a:lnTo>
                  <a:pt x="10800" y="5800"/>
                </a:lnTo>
                <a:close/>
              </a:path>
            </a:pathLst>
          </a:custGeom>
          <a:solidFill>
            <a:schemeClr val="accent6">
              <a:lumMod val="75000"/>
            </a:schemeClr>
          </a:solidFill>
          <a:ln>
            <a:solidFill>
              <a:schemeClr val="tx1">
                <a:alpha val="93000"/>
              </a:schemeClr>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t>198% increase </a:t>
            </a:r>
            <a:br>
              <a:rPr lang="en-US" b="1" dirty="0"/>
            </a:br>
            <a:r>
              <a:rPr lang="en-US" b="1" dirty="0"/>
              <a:t>in Harper Connect </a:t>
            </a:r>
            <a:br>
              <a:rPr lang="en-US" b="1" dirty="0"/>
            </a:br>
            <a:r>
              <a:rPr lang="en-US" b="1" dirty="0"/>
              <a:t>Membership </a:t>
            </a:r>
            <a:br>
              <a:rPr lang="en-US" b="1" dirty="0"/>
            </a:br>
            <a:r>
              <a:rPr lang="en-US" b="1" dirty="0"/>
              <a:t>since launch</a:t>
            </a:r>
          </a:p>
        </p:txBody>
      </p:sp>
      <p:sp>
        <p:nvSpPr>
          <p:cNvPr id="9" name="Explosion: 8 Points 8">
            <a:extLst>
              <a:ext uri="{FF2B5EF4-FFF2-40B4-BE49-F238E27FC236}">
                <a16:creationId xmlns:a16="http://schemas.microsoft.com/office/drawing/2014/main" id="{F53A84B2-431C-6E04-CFAE-8D37BF68AFC9}"/>
              </a:ext>
            </a:extLst>
          </p:cNvPr>
          <p:cNvSpPr/>
          <p:nvPr/>
        </p:nvSpPr>
        <p:spPr>
          <a:xfrm>
            <a:off x="8567313" y="1737360"/>
            <a:ext cx="3055521" cy="3004079"/>
          </a:xfrm>
          <a:prstGeom prst="irregularSeal1">
            <a:avLst/>
          </a:prstGeom>
          <a:solidFill>
            <a:schemeClr val="accent5">
              <a:lumMod val="75000"/>
            </a:schemeClr>
          </a:solidFill>
          <a:ln>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b="1" dirty="0"/>
              <a:t>48 episodes of Harper Talks</a:t>
            </a:r>
            <a:br>
              <a:rPr lang="en-US" b="1" dirty="0"/>
            </a:br>
            <a:r>
              <a:rPr lang="en-US" b="1" dirty="0"/>
              <a:t>Alumni Podcast</a:t>
            </a:r>
          </a:p>
        </p:txBody>
      </p:sp>
    </p:spTree>
    <p:extLst>
      <p:ext uri="{BB962C8B-B14F-4D97-AF65-F5344CB8AC3E}">
        <p14:creationId xmlns:p14="http://schemas.microsoft.com/office/powerpoint/2010/main" val="408013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478E2E-5507-0307-7949-7DDA539E5E0E}"/>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9F0D926-E060-17A9-D6EA-DD680D29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3F213CB-768F-6631-3FD3-6095CDFBEE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7" y="-5"/>
            <a:ext cx="12193149" cy="2200064"/>
          </a:xfrm>
          <a:custGeom>
            <a:avLst/>
            <a:gdLst>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50277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810326 w 12192001"/>
              <a:gd name="connsiteY23" fmla="*/ 799074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57107 w 12192001"/>
              <a:gd name="connsiteY22" fmla="*/ 792050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94224 w 12192001"/>
              <a:gd name="connsiteY27" fmla="*/ 1283683 h 2344739"/>
              <a:gd name="connsiteX28" fmla="*/ 11245526 w 12192001"/>
              <a:gd name="connsiteY28" fmla="*/ 1274060 h 2344739"/>
              <a:gd name="connsiteX29" fmla="*/ 11227161 w 12192001"/>
              <a:gd name="connsiteY29" fmla="*/ 1276236 h 2344739"/>
              <a:gd name="connsiteX30" fmla="*/ 11216939 w 12192001"/>
              <a:gd name="connsiteY30" fmla="*/ 1275961 h 2344739"/>
              <a:gd name="connsiteX31" fmla="*/ 11216036 w 12192001"/>
              <a:gd name="connsiteY31" fmla="*/ 1275018 h 2344739"/>
              <a:gd name="connsiteX32" fmla="*/ 11187737 w 12192001"/>
              <a:gd name="connsiteY32" fmla="*/ 1292383 h 2344739"/>
              <a:gd name="connsiteX33" fmla="*/ 11183353 w 12192001"/>
              <a:gd name="connsiteY33" fmla="*/ 1292525 h 2344739"/>
              <a:gd name="connsiteX34" fmla="*/ 11165706 w 12192001"/>
              <a:gd name="connsiteY34" fmla="*/ 1306612 h 2344739"/>
              <a:gd name="connsiteX35" fmla="*/ 11156163 w 12192001"/>
              <a:gd name="connsiteY35" fmla="*/ 1312414 h 2344739"/>
              <a:gd name="connsiteX36" fmla="*/ 11154348 w 12192001"/>
              <a:gd name="connsiteY36" fmla="*/ 1317097 h 2344739"/>
              <a:gd name="connsiteX37" fmla="*/ 11139813 w 12192001"/>
              <a:gd name="connsiteY37" fmla="*/ 1324115 h 2344739"/>
              <a:gd name="connsiteX38" fmla="*/ 11137813 w 12192001"/>
              <a:gd name="connsiteY38" fmla="*/ 1323772 h 2344739"/>
              <a:gd name="connsiteX39" fmla="*/ 11127060 w 12192001"/>
              <a:gd name="connsiteY39" fmla="*/ 1333832 h 2344739"/>
              <a:gd name="connsiteX40" fmla="*/ 11119543 w 12192001"/>
              <a:gd name="connsiteY40" fmla="*/ 1347424 h 2344739"/>
              <a:gd name="connsiteX41" fmla="*/ 10893535 w 12192001"/>
              <a:gd name="connsiteY41" fmla="*/ 1473399 h 2344739"/>
              <a:gd name="connsiteX42" fmla="*/ 10772152 w 12192001"/>
              <a:gd name="connsiteY42" fmla="*/ 1523191 h 2344739"/>
              <a:gd name="connsiteX43" fmla="*/ 10626520 w 12192001"/>
              <a:gd name="connsiteY43" fmla="*/ 1559229 h 2344739"/>
              <a:gd name="connsiteX44" fmla="*/ 10580747 w 12192001"/>
              <a:gd name="connsiteY44" fmla="*/ 1568689 h 2344739"/>
              <a:gd name="connsiteX45" fmla="*/ 10546642 w 12192001"/>
              <a:gd name="connsiteY45" fmla="*/ 1598423 h 2344739"/>
              <a:gd name="connsiteX46" fmla="*/ 10528495 w 12192001"/>
              <a:gd name="connsiteY46" fmla="*/ 1596907 h 2344739"/>
              <a:gd name="connsiteX47" fmla="*/ 10525298 w 12192001"/>
              <a:gd name="connsiteY47" fmla="*/ 1596411 h 2344739"/>
              <a:gd name="connsiteX48" fmla="*/ 10513981 w 12192001"/>
              <a:gd name="connsiteY48" fmla="*/ 1599537 h 2344739"/>
              <a:gd name="connsiteX49" fmla="*/ 10490587 w 12192001"/>
              <a:gd name="connsiteY49" fmla="*/ 1594156 h 2344739"/>
              <a:gd name="connsiteX50" fmla="*/ 10470270 w 12192001"/>
              <a:gd name="connsiteY50" fmla="*/ 1601693 h 2344739"/>
              <a:gd name="connsiteX51" fmla="*/ 10375894 w 12192001"/>
              <a:gd name="connsiteY51" fmla="*/ 1644598 h 2344739"/>
              <a:gd name="connsiteX52" fmla="*/ 10318190 w 12192001"/>
              <a:gd name="connsiteY52" fmla="*/ 1666221 h 2344739"/>
              <a:gd name="connsiteX53" fmla="*/ 10294319 w 12192001"/>
              <a:gd name="connsiteY53" fmla="*/ 1668079 h 2344739"/>
              <a:gd name="connsiteX54" fmla="*/ 10262295 w 12192001"/>
              <a:gd name="connsiteY54" fmla="*/ 1674948 h 2344739"/>
              <a:gd name="connsiteX55" fmla="*/ 10204270 w 12192001"/>
              <a:gd name="connsiteY55" fmla="*/ 1682149 h 2344739"/>
              <a:gd name="connsiteX56" fmla="*/ 10176611 w 12192001"/>
              <a:gd name="connsiteY56" fmla="*/ 1692943 h 2344739"/>
              <a:gd name="connsiteX57" fmla="*/ 10163922 w 12192001"/>
              <a:gd name="connsiteY57" fmla="*/ 1693739 h 2344739"/>
              <a:gd name="connsiteX58" fmla="*/ 10155160 w 12192001"/>
              <a:gd name="connsiteY58" fmla="*/ 1707487 h 2344739"/>
              <a:gd name="connsiteX59" fmla="*/ 10117119 w 12192001"/>
              <a:gd name="connsiteY59" fmla="*/ 1731142 h 2344739"/>
              <a:gd name="connsiteX60" fmla="*/ 10100445 w 12192001"/>
              <a:gd name="connsiteY60" fmla="*/ 1742432 h 2344739"/>
              <a:gd name="connsiteX61" fmla="*/ 10082169 w 12192001"/>
              <a:gd name="connsiteY61" fmla="*/ 1743296 h 2344739"/>
              <a:gd name="connsiteX62" fmla="*/ 10039240 w 12192001"/>
              <a:gd name="connsiteY62" fmla="*/ 1741632 h 2344739"/>
              <a:gd name="connsiteX63" fmla="*/ 9960019 w 12192001"/>
              <a:gd name="connsiteY63" fmla="*/ 1757147 h 2344739"/>
              <a:gd name="connsiteX64" fmla="*/ 9847792 w 12192001"/>
              <a:gd name="connsiteY64" fmla="*/ 1763915 h 2344739"/>
              <a:gd name="connsiteX65" fmla="*/ 9728309 w 12192001"/>
              <a:gd name="connsiteY65" fmla="*/ 1784122 h 2344739"/>
              <a:gd name="connsiteX66" fmla="*/ 9584507 w 12192001"/>
              <a:gd name="connsiteY66" fmla="*/ 1795542 h 2344739"/>
              <a:gd name="connsiteX67" fmla="*/ 9343052 w 12192001"/>
              <a:gd name="connsiteY67" fmla="*/ 1841244 h 2344739"/>
              <a:gd name="connsiteX68" fmla="*/ 9231370 w 12192001"/>
              <a:gd name="connsiteY68" fmla="*/ 1893149 h 2344739"/>
              <a:gd name="connsiteX69" fmla="*/ 9194810 w 12192001"/>
              <a:gd name="connsiteY69" fmla="*/ 1903228 h 2344739"/>
              <a:gd name="connsiteX70" fmla="*/ 9189246 w 12192001"/>
              <a:gd name="connsiteY70" fmla="*/ 1912467 h 2344739"/>
              <a:gd name="connsiteX71" fmla="*/ 9151232 w 12192001"/>
              <a:gd name="connsiteY71" fmla="*/ 1923669 h 2344739"/>
              <a:gd name="connsiteX72" fmla="*/ 9150210 w 12192001"/>
              <a:gd name="connsiteY72" fmla="*/ 1922604 h 2344739"/>
              <a:gd name="connsiteX73" fmla="*/ 9137318 w 12192001"/>
              <a:gd name="connsiteY73" fmla="*/ 1920435 h 2344739"/>
              <a:gd name="connsiteX74" fmla="*/ 9113812 w 12192001"/>
              <a:gd name="connsiteY74" fmla="*/ 1919069 h 2344739"/>
              <a:gd name="connsiteX75" fmla="*/ 9053453 w 12192001"/>
              <a:gd name="connsiteY75" fmla="*/ 1910755 h 2344739"/>
              <a:gd name="connsiteX76" fmla="*/ 9005486 w 12192001"/>
              <a:gd name="connsiteY76" fmla="*/ 1914040 h 2344739"/>
              <a:gd name="connsiteX77" fmla="*/ 9005201 w 12192001"/>
              <a:gd name="connsiteY77" fmla="*/ 1913800 h 2344739"/>
              <a:gd name="connsiteX78" fmla="*/ 8996232 w 12192001"/>
              <a:gd name="connsiteY78" fmla="*/ 1915011 h 2344739"/>
              <a:gd name="connsiteX79" fmla="*/ 8990394 w 12192001"/>
              <a:gd name="connsiteY79" fmla="*/ 1917072 h 2344739"/>
              <a:gd name="connsiteX80" fmla="*/ 8974337 w 12192001"/>
              <a:gd name="connsiteY80" fmla="*/ 1920298 h 2344739"/>
              <a:gd name="connsiteX81" fmla="*/ 8968011 w 12192001"/>
              <a:gd name="connsiteY81" fmla="*/ 1919598 h 2344739"/>
              <a:gd name="connsiteX82" fmla="*/ 8963048 w 12192001"/>
              <a:gd name="connsiteY82" fmla="*/ 1917373 h 2344739"/>
              <a:gd name="connsiteX83" fmla="*/ 8928988 w 12192001"/>
              <a:gd name="connsiteY83" fmla="*/ 1914185 h 2344739"/>
              <a:gd name="connsiteX84" fmla="*/ 8752444 w 12192001"/>
              <a:gd name="connsiteY84" fmla="*/ 1933417 h 2344739"/>
              <a:gd name="connsiteX85" fmla="*/ 8707847 w 12192001"/>
              <a:gd name="connsiteY85" fmla="*/ 1935518 h 2344739"/>
              <a:gd name="connsiteX86" fmla="*/ 8596071 w 12192001"/>
              <a:gd name="connsiteY86" fmla="*/ 1944090 h 2344739"/>
              <a:gd name="connsiteX87" fmla="*/ 8525230 w 12192001"/>
              <a:gd name="connsiteY87" fmla="*/ 1929248 h 2344739"/>
              <a:gd name="connsiteX88" fmla="*/ 8510983 w 12192001"/>
              <a:gd name="connsiteY88" fmla="*/ 1935163 h 2344739"/>
              <a:gd name="connsiteX89" fmla="*/ 8506167 w 12192001"/>
              <a:gd name="connsiteY89" fmla="*/ 1938164 h 2344739"/>
              <a:gd name="connsiteX90" fmla="*/ 8497968 w 12192001"/>
              <a:gd name="connsiteY90" fmla="*/ 1940902 h 2344739"/>
              <a:gd name="connsiteX91" fmla="*/ 8497594 w 12192001"/>
              <a:gd name="connsiteY91" fmla="*/ 1940723 h 2344739"/>
              <a:gd name="connsiteX92" fmla="*/ 8490249 w 12192001"/>
              <a:gd name="connsiteY92" fmla="*/ 1943773 h 2344739"/>
              <a:gd name="connsiteX93" fmla="*/ 8367182 w 12192001"/>
              <a:gd name="connsiteY93" fmla="*/ 1957815 h 2344739"/>
              <a:gd name="connsiteX94" fmla="*/ 8353799 w 12192001"/>
              <a:gd name="connsiteY94" fmla="*/ 1958009 h 2344739"/>
              <a:gd name="connsiteX95" fmla="*/ 8352373 w 12192001"/>
              <a:gd name="connsiteY95" fmla="*/ 1957169 h 2344739"/>
              <a:gd name="connsiteX96" fmla="*/ 8320104 w 12192001"/>
              <a:gd name="connsiteY96" fmla="*/ 1974587 h 2344739"/>
              <a:gd name="connsiteX97" fmla="*/ 8314433 w 12192001"/>
              <a:gd name="connsiteY97" fmla="*/ 1974913 h 2344739"/>
              <a:gd name="connsiteX98" fmla="*/ 8295174 w 12192001"/>
              <a:gd name="connsiteY98" fmla="*/ 1988808 h 2344739"/>
              <a:gd name="connsiteX99" fmla="*/ 8284276 w 12192001"/>
              <a:gd name="connsiteY99" fmla="*/ 1994631 h 2344739"/>
              <a:gd name="connsiteX100" fmla="*/ 8283150 w 12192001"/>
              <a:gd name="connsiteY100" fmla="*/ 1999074 h 2344739"/>
              <a:gd name="connsiteX101" fmla="*/ 8266076 w 12192001"/>
              <a:gd name="connsiteY101" fmla="*/ 2006249 h 2344739"/>
              <a:gd name="connsiteX102" fmla="*/ 8263377 w 12192001"/>
              <a:gd name="connsiteY102" fmla="*/ 2006019 h 2344739"/>
              <a:gd name="connsiteX103" fmla="*/ 8252033 w 12192001"/>
              <a:gd name="connsiteY103" fmla="*/ 2015862 h 2344739"/>
              <a:gd name="connsiteX104" fmla="*/ 8245834 w 12192001"/>
              <a:gd name="connsiteY104" fmla="*/ 2028854 h 2344739"/>
              <a:gd name="connsiteX105" fmla="*/ 8090272 w 12192001"/>
              <a:gd name="connsiteY105" fmla="*/ 2075015 h 2344739"/>
              <a:gd name="connsiteX106" fmla="*/ 7905407 w 12192001"/>
              <a:gd name="connsiteY106" fmla="*/ 2116988 h 2344739"/>
              <a:gd name="connsiteX107" fmla="*/ 7718745 w 12192001"/>
              <a:gd name="connsiteY107" fmla="*/ 2142703 h 2344739"/>
              <a:gd name="connsiteX108" fmla="*/ 7614347 w 12192001"/>
              <a:gd name="connsiteY108" fmla="*/ 2139232 h 2344739"/>
              <a:gd name="connsiteX109" fmla="*/ 7527543 w 12192001"/>
              <a:gd name="connsiteY109" fmla="*/ 2145060 h 2344739"/>
              <a:gd name="connsiteX110" fmla="*/ 7519571 w 12192001"/>
              <a:gd name="connsiteY110" fmla="*/ 2147613 h 2344739"/>
              <a:gd name="connsiteX111" fmla="*/ 7507411 w 12192001"/>
              <a:gd name="connsiteY111" fmla="*/ 2148948 h 2344739"/>
              <a:gd name="connsiteX112" fmla="*/ 7507040 w 12192001"/>
              <a:gd name="connsiteY112" fmla="*/ 2148621 h 2344739"/>
              <a:gd name="connsiteX113" fmla="*/ 7495795 w 12192001"/>
              <a:gd name="connsiteY113" fmla="*/ 2150573 h 2344739"/>
              <a:gd name="connsiteX114" fmla="*/ 7405391 w 12192001"/>
              <a:gd name="connsiteY114" fmla="*/ 2142468 h 2344739"/>
              <a:gd name="connsiteX115" fmla="*/ 7312180 w 12192001"/>
              <a:gd name="connsiteY115" fmla="*/ 2132873 h 2344739"/>
              <a:gd name="connsiteX116" fmla="*/ 7310853 w 12192001"/>
              <a:gd name="connsiteY116" fmla="*/ 2131431 h 2344739"/>
              <a:gd name="connsiteX117" fmla="*/ 7218559 w 12192001"/>
              <a:gd name="connsiteY117" fmla="*/ 2156680 h 2344739"/>
              <a:gd name="connsiteX118" fmla="*/ 7201101 w 12192001"/>
              <a:gd name="connsiteY118" fmla="*/ 2161230 h 2344739"/>
              <a:gd name="connsiteX119" fmla="*/ 7197004 w 12192001"/>
              <a:gd name="connsiteY119" fmla="*/ 2166588 h 2344739"/>
              <a:gd name="connsiteX120" fmla="*/ 7170808 w 12192001"/>
              <a:gd name="connsiteY120" fmla="*/ 2171236 h 2344739"/>
              <a:gd name="connsiteX121" fmla="*/ 7096988 w 12192001"/>
              <a:gd name="connsiteY121" fmla="*/ 2183464 h 2344739"/>
              <a:gd name="connsiteX122" fmla="*/ 7018496 w 12192001"/>
              <a:gd name="connsiteY122" fmla="*/ 2183090 h 2344739"/>
              <a:gd name="connsiteX123" fmla="*/ 6904146 w 12192001"/>
              <a:gd name="connsiteY123" fmla="*/ 2212596 h 2344739"/>
              <a:gd name="connsiteX124" fmla="*/ 6708222 w 12192001"/>
              <a:gd name="connsiteY124" fmla="*/ 2240551 h 2344739"/>
              <a:gd name="connsiteX125" fmla="*/ 6549454 w 12192001"/>
              <a:gd name="connsiteY125" fmla="*/ 2269327 h 2344739"/>
              <a:gd name="connsiteX126" fmla="*/ 6317560 w 12192001"/>
              <a:gd name="connsiteY126" fmla="*/ 2316127 h 2344739"/>
              <a:gd name="connsiteX127" fmla="*/ 6168674 w 12192001"/>
              <a:gd name="connsiteY127" fmla="*/ 2318214 h 2344739"/>
              <a:gd name="connsiteX128" fmla="*/ 6073848 w 12192001"/>
              <a:gd name="connsiteY128" fmla="*/ 2338676 h 2344739"/>
              <a:gd name="connsiteX129" fmla="*/ 6068529 w 12192001"/>
              <a:gd name="connsiteY129" fmla="*/ 2337139 h 2344739"/>
              <a:gd name="connsiteX130" fmla="*/ 6048638 w 12192001"/>
              <a:gd name="connsiteY130" fmla="*/ 2337822 h 2344739"/>
              <a:gd name="connsiteX131" fmla="*/ 6041285 w 12192001"/>
              <a:gd name="connsiteY131" fmla="*/ 2329473 h 2344739"/>
              <a:gd name="connsiteX132" fmla="*/ 6010090 w 12192001"/>
              <a:gd name="connsiteY132" fmla="*/ 2324380 h 2344739"/>
              <a:gd name="connsiteX133" fmla="*/ 5957375 w 12192001"/>
              <a:gd name="connsiteY133" fmla="*/ 2328024 h 2344739"/>
              <a:gd name="connsiteX134" fmla="*/ 5758919 w 12192001"/>
              <a:gd name="connsiteY134" fmla="*/ 2343716 h 2344739"/>
              <a:gd name="connsiteX135" fmla="*/ 5626960 w 12192001"/>
              <a:gd name="connsiteY135" fmla="*/ 2344739 h 2344739"/>
              <a:gd name="connsiteX136" fmla="*/ 5470906 w 12192001"/>
              <a:gd name="connsiteY136" fmla="*/ 2330719 h 2344739"/>
              <a:gd name="connsiteX137" fmla="*/ 5432761 w 12192001"/>
              <a:gd name="connsiteY137" fmla="*/ 2319466 h 2344739"/>
              <a:gd name="connsiteX138" fmla="*/ 5381669 w 12192001"/>
              <a:gd name="connsiteY138" fmla="*/ 2301764 h 2344739"/>
              <a:gd name="connsiteX139" fmla="*/ 5261764 w 12192001"/>
              <a:gd name="connsiteY139" fmla="*/ 2281347 h 2344739"/>
              <a:gd name="connsiteX140" fmla="*/ 5222961 w 12192001"/>
              <a:gd name="connsiteY140" fmla="*/ 2270223 h 2344739"/>
              <a:gd name="connsiteX141" fmla="*/ 5174660 w 12192001"/>
              <a:gd name="connsiteY141" fmla="*/ 2267233 h 2344739"/>
              <a:gd name="connsiteX142" fmla="*/ 5156554 w 12192001"/>
              <a:gd name="connsiteY142" fmla="*/ 2260010 h 2344739"/>
              <a:gd name="connsiteX143" fmla="*/ 5142599 w 12192001"/>
              <a:gd name="connsiteY143" fmla="*/ 2256610 h 2344739"/>
              <a:gd name="connsiteX144" fmla="*/ 5139596 w 12192001"/>
              <a:gd name="connsiteY144" fmla="*/ 2254509 h 2344739"/>
              <a:gd name="connsiteX145" fmla="*/ 5121659 w 12192001"/>
              <a:gd name="connsiteY145" fmla="*/ 2243656 h 2344739"/>
              <a:gd name="connsiteX146" fmla="*/ 5065790 w 12192001"/>
              <a:gd name="connsiteY146" fmla="*/ 2250227 h 2344739"/>
              <a:gd name="connsiteX147" fmla="*/ 5011514 w 12192001"/>
              <a:gd name="connsiteY147" fmla="*/ 2233846 h 2344739"/>
              <a:gd name="connsiteX148" fmla="*/ 4840441 w 12192001"/>
              <a:gd name="connsiteY148" fmla="*/ 2209829 h 2344739"/>
              <a:gd name="connsiteX149" fmla="*/ 4762447 w 12192001"/>
              <a:gd name="connsiteY149" fmla="*/ 2182061 h 2344739"/>
              <a:gd name="connsiteX150" fmla="*/ 4723186 w 12192001"/>
              <a:gd name="connsiteY150" fmla="*/ 2173047 h 2344739"/>
              <a:gd name="connsiteX151" fmla="*/ 4721176 w 12192001"/>
              <a:gd name="connsiteY151" fmla="*/ 2172298 h 2344739"/>
              <a:gd name="connsiteX152" fmla="*/ 4722111 w 12192001"/>
              <a:gd name="connsiteY152" fmla="*/ 2172087 h 2344739"/>
              <a:gd name="connsiteX153" fmla="*/ 4717202 w 12192001"/>
              <a:gd name="connsiteY153" fmla="*/ 2170817 h 2344739"/>
              <a:gd name="connsiteX154" fmla="*/ 4721176 w 12192001"/>
              <a:gd name="connsiteY154" fmla="*/ 2172298 h 2344739"/>
              <a:gd name="connsiteX155" fmla="*/ 4715526 w 12192001"/>
              <a:gd name="connsiteY155" fmla="*/ 2173573 h 2344739"/>
              <a:gd name="connsiteX156" fmla="*/ 4515814 w 12192001"/>
              <a:gd name="connsiteY156" fmla="*/ 2163671 h 2344739"/>
              <a:gd name="connsiteX157" fmla="*/ 4428543 w 12192001"/>
              <a:gd name="connsiteY157" fmla="*/ 2153020 h 2344739"/>
              <a:gd name="connsiteX158" fmla="*/ 4362875 w 12192001"/>
              <a:gd name="connsiteY158" fmla="*/ 2151674 h 2344739"/>
              <a:gd name="connsiteX159" fmla="*/ 4316966 w 12192001"/>
              <a:gd name="connsiteY159" fmla="*/ 2158289 h 2344739"/>
              <a:gd name="connsiteX160" fmla="*/ 4315110 w 12192001"/>
              <a:gd name="connsiteY160" fmla="*/ 2156948 h 2344739"/>
              <a:gd name="connsiteX161" fmla="*/ 4295144 w 12192001"/>
              <a:gd name="connsiteY161" fmla="*/ 2155069 h 2344739"/>
              <a:gd name="connsiteX162" fmla="*/ 4290064 w 12192001"/>
              <a:gd name="connsiteY162" fmla="*/ 2157986 h 2344739"/>
              <a:gd name="connsiteX163" fmla="*/ 4276142 w 12192001"/>
              <a:gd name="connsiteY163" fmla="*/ 2157740 h 2344739"/>
              <a:gd name="connsiteX164" fmla="*/ 4248117 w 12192001"/>
              <a:gd name="connsiteY164" fmla="*/ 2160064 h 2344739"/>
              <a:gd name="connsiteX165" fmla="*/ 4202051 w 12192001"/>
              <a:gd name="connsiteY165" fmla="*/ 2157269 h 2344739"/>
              <a:gd name="connsiteX166" fmla="*/ 4201745 w 12192001"/>
              <a:gd name="connsiteY166" fmla="*/ 2156010 h 2344739"/>
              <a:gd name="connsiteX167" fmla="*/ 4191248 w 12192001"/>
              <a:gd name="connsiteY167" fmla="*/ 2150376 h 2344739"/>
              <a:gd name="connsiteX168" fmla="*/ 4142745 w 12192001"/>
              <a:gd name="connsiteY168" fmla="*/ 2134511 h 2344739"/>
              <a:gd name="connsiteX169" fmla="*/ 4083097 w 12192001"/>
              <a:gd name="connsiteY169" fmla="*/ 2107978 h 2344739"/>
              <a:gd name="connsiteX170" fmla="*/ 4074546 w 12192001"/>
              <a:gd name="connsiteY170" fmla="*/ 2107143 h 2344739"/>
              <a:gd name="connsiteX171" fmla="*/ 4074427 w 12192001"/>
              <a:gd name="connsiteY171" fmla="*/ 2106844 h 2344739"/>
              <a:gd name="connsiteX172" fmla="*/ 4065510 w 12192001"/>
              <a:gd name="connsiteY172" fmla="*/ 2105400 h 2344739"/>
              <a:gd name="connsiteX173" fmla="*/ 4058954 w 12192001"/>
              <a:gd name="connsiteY173" fmla="*/ 2105618 h 2344739"/>
              <a:gd name="connsiteX174" fmla="*/ 4042364 w 12192001"/>
              <a:gd name="connsiteY174" fmla="*/ 2103997 h 2344739"/>
              <a:gd name="connsiteX175" fmla="*/ 4036997 w 12192001"/>
              <a:gd name="connsiteY175" fmla="*/ 2101563 h 2344739"/>
              <a:gd name="connsiteX176" fmla="*/ 4035363 w 12192001"/>
              <a:gd name="connsiteY176" fmla="*/ 2097896 h 2344739"/>
              <a:gd name="connsiteX177" fmla="*/ 4033778 w 12192001"/>
              <a:gd name="connsiteY177" fmla="*/ 2098131 h 2344739"/>
              <a:gd name="connsiteX178" fmla="*/ 4004538 w 12192001"/>
              <a:gd name="connsiteY178" fmla="*/ 2085563 h 2344739"/>
              <a:gd name="connsiteX179" fmla="*/ 3936846 w 12192001"/>
              <a:gd name="connsiteY179" fmla="*/ 2068106 h 2344739"/>
              <a:gd name="connsiteX180" fmla="*/ 3897275 w 12192001"/>
              <a:gd name="connsiteY180" fmla="*/ 2062451 h 2344739"/>
              <a:gd name="connsiteX181" fmla="*/ 3789760 w 12192001"/>
              <a:gd name="connsiteY181" fmla="*/ 2042213 h 2344739"/>
              <a:gd name="connsiteX182" fmla="*/ 3682513 w 12192001"/>
              <a:gd name="connsiteY182" fmla="*/ 2018290 h 2344739"/>
              <a:gd name="connsiteX183" fmla="*/ 3610035 w 12192001"/>
              <a:gd name="connsiteY183" fmla="*/ 1986019 h 2344739"/>
              <a:gd name="connsiteX184" fmla="*/ 3603855 w 12192001"/>
              <a:gd name="connsiteY184" fmla="*/ 1987381 h 2344739"/>
              <a:gd name="connsiteX185" fmla="*/ 3594736 w 12192001"/>
              <a:gd name="connsiteY185" fmla="*/ 1987545 h 2344739"/>
              <a:gd name="connsiteX186" fmla="*/ 3594501 w 12192001"/>
              <a:gd name="connsiteY186" fmla="*/ 1987276 h 2344739"/>
              <a:gd name="connsiteX187" fmla="*/ 3585978 w 12192001"/>
              <a:gd name="connsiteY187" fmla="*/ 1987966 h 2344739"/>
              <a:gd name="connsiteX188" fmla="*/ 3536135 w 12192001"/>
              <a:gd name="connsiteY188" fmla="*/ 1978267 h 2344739"/>
              <a:gd name="connsiteX189" fmla="*/ 3473223 w 12192001"/>
              <a:gd name="connsiteY189" fmla="*/ 1974606 h 2344739"/>
              <a:gd name="connsiteX190" fmla="*/ 3400728 w 12192001"/>
              <a:gd name="connsiteY190" fmla="*/ 1962558 h 2344739"/>
              <a:gd name="connsiteX191" fmla="*/ 3363888 w 12192001"/>
              <a:gd name="connsiteY191" fmla="*/ 1979510 h 2344739"/>
              <a:gd name="connsiteX192" fmla="*/ 3344026 w 12192001"/>
              <a:gd name="connsiteY192" fmla="*/ 1981192 h 2344739"/>
              <a:gd name="connsiteX193" fmla="*/ 3341698 w 12192001"/>
              <a:gd name="connsiteY193" fmla="*/ 1980217 h 2344739"/>
              <a:gd name="connsiteX194" fmla="*/ 3262356 w 12192001"/>
              <a:gd name="connsiteY194" fmla="*/ 1986094 h 2344739"/>
              <a:gd name="connsiteX195" fmla="*/ 3142556 w 12192001"/>
              <a:gd name="connsiteY195" fmla="*/ 1993869 h 2344739"/>
              <a:gd name="connsiteX196" fmla="*/ 3030291 w 12192001"/>
              <a:gd name="connsiteY196" fmla="*/ 1996512 h 2344739"/>
              <a:gd name="connsiteX197" fmla="*/ 2781569 w 12192001"/>
              <a:gd name="connsiteY197" fmla="*/ 2018333 h 2344739"/>
              <a:gd name="connsiteX198" fmla="*/ 2646527 w 12192001"/>
              <a:gd name="connsiteY198" fmla="*/ 2028869 h 2344739"/>
              <a:gd name="connsiteX199" fmla="*/ 2568028 w 12192001"/>
              <a:gd name="connsiteY199" fmla="*/ 2002628 h 2344739"/>
              <a:gd name="connsiteX200" fmla="*/ 2443255 w 12192001"/>
              <a:gd name="connsiteY200" fmla="*/ 2016529 h 2344739"/>
              <a:gd name="connsiteX201" fmla="*/ 2315112 w 12192001"/>
              <a:gd name="connsiteY201" fmla="*/ 2024996 h 2344739"/>
              <a:gd name="connsiteX202" fmla="*/ 2208578 w 12192001"/>
              <a:gd name="connsiteY202" fmla="*/ 2019763 h 2344739"/>
              <a:gd name="connsiteX203" fmla="*/ 2094665 w 12192001"/>
              <a:gd name="connsiteY203" fmla="*/ 2003052 h 2344739"/>
              <a:gd name="connsiteX204" fmla="*/ 1997356 w 12192001"/>
              <a:gd name="connsiteY204" fmla="*/ 1995032 h 2344739"/>
              <a:gd name="connsiteX205" fmla="*/ 1928172 w 12192001"/>
              <a:gd name="connsiteY205" fmla="*/ 2016977 h 2344739"/>
              <a:gd name="connsiteX206" fmla="*/ 1921650 w 12192001"/>
              <a:gd name="connsiteY206" fmla="*/ 2012146 h 2344739"/>
              <a:gd name="connsiteX207" fmla="*/ 1873080 w 12192001"/>
              <a:gd name="connsiteY207" fmla="*/ 2013741 h 2344739"/>
              <a:gd name="connsiteX208" fmla="*/ 1786655 w 12192001"/>
              <a:gd name="connsiteY208" fmla="*/ 2041363 h 2344739"/>
              <a:gd name="connsiteX209" fmla="*/ 1738204 w 12192001"/>
              <a:gd name="connsiteY209" fmla="*/ 2036312 h 2344739"/>
              <a:gd name="connsiteX210" fmla="*/ 1675071 w 12192001"/>
              <a:gd name="connsiteY210" fmla="*/ 2019963 h 2344739"/>
              <a:gd name="connsiteX211" fmla="*/ 1608669 w 12192001"/>
              <a:gd name="connsiteY211" fmla="*/ 2013066 h 2344739"/>
              <a:gd name="connsiteX212" fmla="*/ 1496110 w 12192001"/>
              <a:gd name="connsiteY212" fmla="*/ 1987476 h 2344739"/>
              <a:gd name="connsiteX213" fmla="*/ 1149979 w 12192001"/>
              <a:gd name="connsiteY213" fmla="*/ 1938041 h 2344739"/>
              <a:gd name="connsiteX214" fmla="*/ 858269 w 12192001"/>
              <a:gd name="connsiteY214" fmla="*/ 1928608 h 2344739"/>
              <a:gd name="connsiteX215" fmla="*/ 837540 w 12192001"/>
              <a:gd name="connsiteY215" fmla="*/ 1929821 h 2344739"/>
              <a:gd name="connsiteX216" fmla="*/ 816809 w 12192001"/>
              <a:gd name="connsiteY216" fmla="*/ 1927857 h 2344739"/>
              <a:gd name="connsiteX217" fmla="*/ 811506 w 12192001"/>
              <a:gd name="connsiteY217" fmla="*/ 1930751 h 2344739"/>
              <a:gd name="connsiteX218" fmla="*/ 797041 w 12192001"/>
              <a:gd name="connsiteY218" fmla="*/ 1930446 h 2344739"/>
              <a:gd name="connsiteX219" fmla="*/ 767901 w 12192001"/>
              <a:gd name="connsiteY219" fmla="*/ 1932653 h 2344739"/>
              <a:gd name="connsiteX220" fmla="*/ 763053 w 12192001"/>
              <a:gd name="connsiteY220" fmla="*/ 1930432 h 2344739"/>
              <a:gd name="connsiteX221" fmla="*/ 720047 w 12192001"/>
              <a:gd name="connsiteY221" fmla="*/ 1929661 h 2344739"/>
              <a:gd name="connsiteX222" fmla="*/ 719742 w 12192001"/>
              <a:gd name="connsiteY222" fmla="*/ 1928399 h 2344739"/>
              <a:gd name="connsiteX223" fmla="*/ 708875 w 12192001"/>
              <a:gd name="connsiteY223" fmla="*/ 1922722 h 2344739"/>
              <a:gd name="connsiteX224" fmla="*/ 596792 w 12192001"/>
              <a:gd name="connsiteY224" fmla="*/ 1879864 h 2344739"/>
              <a:gd name="connsiteX225" fmla="*/ 578535 w 12192001"/>
              <a:gd name="connsiteY225" fmla="*/ 1877212 h 2344739"/>
              <a:gd name="connsiteX226" fmla="*/ 571717 w 12192001"/>
              <a:gd name="connsiteY226" fmla="*/ 1877401 h 2344739"/>
              <a:gd name="connsiteX227" fmla="*/ 445099 w 12192001"/>
              <a:gd name="connsiteY227" fmla="*/ 1839371 h 2344739"/>
              <a:gd name="connsiteX228" fmla="*/ 404015 w 12192001"/>
              <a:gd name="connsiteY228" fmla="*/ 1833548 h 2344739"/>
              <a:gd name="connsiteX229" fmla="*/ 292435 w 12192001"/>
              <a:gd name="connsiteY229" fmla="*/ 1812852 h 2344739"/>
              <a:gd name="connsiteX230" fmla="*/ 118381 w 12192001"/>
              <a:gd name="connsiteY230" fmla="*/ 1761047 h 2344739"/>
              <a:gd name="connsiteX231" fmla="*/ 15526 w 12192001"/>
              <a:gd name="connsiteY231" fmla="*/ 1758191 h 2344739"/>
              <a:gd name="connsiteX232" fmla="*/ 2 w 12192001"/>
              <a:gd name="connsiteY232" fmla="*/ 1752722 h 2344739"/>
              <a:gd name="connsiteX233" fmla="*/ 1 w 12192001"/>
              <a:gd name="connsiteY233" fmla="*/ 762497 h 2344739"/>
              <a:gd name="connsiteX234" fmla="*/ 0 w 12192001"/>
              <a:gd name="connsiteY234" fmla="*/ 762497 h 2344739"/>
              <a:gd name="connsiteX235" fmla="*/ 0 w 12192001"/>
              <a:gd name="connsiteY235" fmla="*/ 222213 h 2344739"/>
              <a:gd name="connsiteX236" fmla="*/ 0 w 12192001"/>
              <a:gd name="connsiteY23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309326 w 12192001"/>
              <a:gd name="connsiteY26" fmla="*/ 1274846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415912 w 12192001"/>
              <a:gd name="connsiteY26" fmla="*/ 1173869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306392 w 12192001"/>
              <a:gd name="connsiteY25" fmla="*/ 1272239 h 2344739"/>
              <a:gd name="connsiteX26" fmla="*/ 11522499 w 12192001"/>
              <a:gd name="connsiteY26" fmla="*/ 1207528 h 2344739"/>
              <a:gd name="connsiteX27" fmla="*/ 11245526 w 12192001"/>
              <a:gd name="connsiteY27" fmla="*/ 1274060 h 2344739"/>
              <a:gd name="connsiteX28" fmla="*/ 11227161 w 12192001"/>
              <a:gd name="connsiteY28" fmla="*/ 1276236 h 2344739"/>
              <a:gd name="connsiteX29" fmla="*/ 11216939 w 12192001"/>
              <a:gd name="connsiteY29" fmla="*/ 1275961 h 2344739"/>
              <a:gd name="connsiteX30" fmla="*/ 11216036 w 12192001"/>
              <a:gd name="connsiteY30" fmla="*/ 1275018 h 2344739"/>
              <a:gd name="connsiteX31" fmla="*/ 11187737 w 12192001"/>
              <a:gd name="connsiteY31" fmla="*/ 1292383 h 2344739"/>
              <a:gd name="connsiteX32" fmla="*/ 11183353 w 12192001"/>
              <a:gd name="connsiteY32" fmla="*/ 1292525 h 2344739"/>
              <a:gd name="connsiteX33" fmla="*/ 11165706 w 12192001"/>
              <a:gd name="connsiteY33" fmla="*/ 1306612 h 2344739"/>
              <a:gd name="connsiteX34" fmla="*/ 11156163 w 12192001"/>
              <a:gd name="connsiteY34" fmla="*/ 1312414 h 2344739"/>
              <a:gd name="connsiteX35" fmla="*/ 11154348 w 12192001"/>
              <a:gd name="connsiteY35" fmla="*/ 1317097 h 2344739"/>
              <a:gd name="connsiteX36" fmla="*/ 11139813 w 12192001"/>
              <a:gd name="connsiteY36" fmla="*/ 1324115 h 2344739"/>
              <a:gd name="connsiteX37" fmla="*/ 11137813 w 12192001"/>
              <a:gd name="connsiteY37" fmla="*/ 1323772 h 2344739"/>
              <a:gd name="connsiteX38" fmla="*/ 11127060 w 12192001"/>
              <a:gd name="connsiteY38" fmla="*/ 1333832 h 2344739"/>
              <a:gd name="connsiteX39" fmla="*/ 11119543 w 12192001"/>
              <a:gd name="connsiteY39" fmla="*/ 1347424 h 2344739"/>
              <a:gd name="connsiteX40" fmla="*/ 10893535 w 12192001"/>
              <a:gd name="connsiteY40" fmla="*/ 1473399 h 2344739"/>
              <a:gd name="connsiteX41" fmla="*/ 10772152 w 12192001"/>
              <a:gd name="connsiteY41" fmla="*/ 1523191 h 2344739"/>
              <a:gd name="connsiteX42" fmla="*/ 10626520 w 12192001"/>
              <a:gd name="connsiteY42" fmla="*/ 1559229 h 2344739"/>
              <a:gd name="connsiteX43" fmla="*/ 10580747 w 12192001"/>
              <a:gd name="connsiteY43" fmla="*/ 1568689 h 2344739"/>
              <a:gd name="connsiteX44" fmla="*/ 10546642 w 12192001"/>
              <a:gd name="connsiteY44" fmla="*/ 1598423 h 2344739"/>
              <a:gd name="connsiteX45" fmla="*/ 10528495 w 12192001"/>
              <a:gd name="connsiteY45" fmla="*/ 1596907 h 2344739"/>
              <a:gd name="connsiteX46" fmla="*/ 10525298 w 12192001"/>
              <a:gd name="connsiteY46" fmla="*/ 1596411 h 2344739"/>
              <a:gd name="connsiteX47" fmla="*/ 10513981 w 12192001"/>
              <a:gd name="connsiteY47" fmla="*/ 1599537 h 2344739"/>
              <a:gd name="connsiteX48" fmla="*/ 10490587 w 12192001"/>
              <a:gd name="connsiteY48" fmla="*/ 1594156 h 2344739"/>
              <a:gd name="connsiteX49" fmla="*/ 10470270 w 12192001"/>
              <a:gd name="connsiteY49" fmla="*/ 1601693 h 2344739"/>
              <a:gd name="connsiteX50" fmla="*/ 10375894 w 12192001"/>
              <a:gd name="connsiteY50" fmla="*/ 1644598 h 2344739"/>
              <a:gd name="connsiteX51" fmla="*/ 10318190 w 12192001"/>
              <a:gd name="connsiteY51" fmla="*/ 1666221 h 2344739"/>
              <a:gd name="connsiteX52" fmla="*/ 10294319 w 12192001"/>
              <a:gd name="connsiteY52" fmla="*/ 1668079 h 2344739"/>
              <a:gd name="connsiteX53" fmla="*/ 10262295 w 12192001"/>
              <a:gd name="connsiteY53" fmla="*/ 1674948 h 2344739"/>
              <a:gd name="connsiteX54" fmla="*/ 10204270 w 12192001"/>
              <a:gd name="connsiteY54" fmla="*/ 1682149 h 2344739"/>
              <a:gd name="connsiteX55" fmla="*/ 10176611 w 12192001"/>
              <a:gd name="connsiteY55" fmla="*/ 1692943 h 2344739"/>
              <a:gd name="connsiteX56" fmla="*/ 10163922 w 12192001"/>
              <a:gd name="connsiteY56" fmla="*/ 1693739 h 2344739"/>
              <a:gd name="connsiteX57" fmla="*/ 10155160 w 12192001"/>
              <a:gd name="connsiteY57" fmla="*/ 1707487 h 2344739"/>
              <a:gd name="connsiteX58" fmla="*/ 10117119 w 12192001"/>
              <a:gd name="connsiteY58" fmla="*/ 1731142 h 2344739"/>
              <a:gd name="connsiteX59" fmla="*/ 10100445 w 12192001"/>
              <a:gd name="connsiteY59" fmla="*/ 1742432 h 2344739"/>
              <a:gd name="connsiteX60" fmla="*/ 10082169 w 12192001"/>
              <a:gd name="connsiteY60" fmla="*/ 1743296 h 2344739"/>
              <a:gd name="connsiteX61" fmla="*/ 10039240 w 12192001"/>
              <a:gd name="connsiteY61" fmla="*/ 1741632 h 2344739"/>
              <a:gd name="connsiteX62" fmla="*/ 9960019 w 12192001"/>
              <a:gd name="connsiteY62" fmla="*/ 1757147 h 2344739"/>
              <a:gd name="connsiteX63" fmla="*/ 9847792 w 12192001"/>
              <a:gd name="connsiteY63" fmla="*/ 1763915 h 2344739"/>
              <a:gd name="connsiteX64" fmla="*/ 9728309 w 12192001"/>
              <a:gd name="connsiteY64" fmla="*/ 1784122 h 2344739"/>
              <a:gd name="connsiteX65" fmla="*/ 9584507 w 12192001"/>
              <a:gd name="connsiteY65" fmla="*/ 1795542 h 2344739"/>
              <a:gd name="connsiteX66" fmla="*/ 9343052 w 12192001"/>
              <a:gd name="connsiteY66" fmla="*/ 1841244 h 2344739"/>
              <a:gd name="connsiteX67" fmla="*/ 9231370 w 12192001"/>
              <a:gd name="connsiteY67" fmla="*/ 1893149 h 2344739"/>
              <a:gd name="connsiteX68" fmla="*/ 9194810 w 12192001"/>
              <a:gd name="connsiteY68" fmla="*/ 1903228 h 2344739"/>
              <a:gd name="connsiteX69" fmla="*/ 9189246 w 12192001"/>
              <a:gd name="connsiteY69" fmla="*/ 1912467 h 2344739"/>
              <a:gd name="connsiteX70" fmla="*/ 9151232 w 12192001"/>
              <a:gd name="connsiteY70" fmla="*/ 1923669 h 2344739"/>
              <a:gd name="connsiteX71" fmla="*/ 9150210 w 12192001"/>
              <a:gd name="connsiteY71" fmla="*/ 1922604 h 2344739"/>
              <a:gd name="connsiteX72" fmla="*/ 9137318 w 12192001"/>
              <a:gd name="connsiteY72" fmla="*/ 1920435 h 2344739"/>
              <a:gd name="connsiteX73" fmla="*/ 9113812 w 12192001"/>
              <a:gd name="connsiteY73" fmla="*/ 1919069 h 2344739"/>
              <a:gd name="connsiteX74" fmla="*/ 9053453 w 12192001"/>
              <a:gd name="connsiteY74" fmla="*/ 1910755 h 2344739"/>
              <a:gd name="connsiteX75" fmla="*/ 9005486 w 12192001"/>
              <a:gd name="connsiteY75" fmla="*/ 1914040 h 2344739"/>
              <a:gd name="connsiteX76" fmla="*/ 9005201 w 12192001"/>
              <a:gd name="connsiteY76" fmla="*/ 1913800 h 2344739"/>
              <a:gd name="connsiteX77" fmla="*/ 8996232 w 12192001"/>
              <a:gd name="connsiteY77" fmla="*/ 1915011 h 2344739"/>
              <a:gd name="connsiteX78" fmla="*/ 8990394 w 12192001"/>
              <a:gd name="connsiteY78" fmla="*/ 1917072 h 2344739"/>
              <a:gd name="connsiteX79" fmla="*/ 8974337 w 12192001"/>
              <a:gd name="connsiteY79" fmla="*/ 1920298 h 2344739"/>
              <a:gd name="connsiteX80" fmla="*/ 8968011 w 12192001"/>
              <a:gd name="connsiteY80" fmla="*/ 1919598 h 2344739"/>
              <a:gd name="connsiteX81" fmla="*/ 8963048 w 12192001"/>
              <a:gd name="connsiteY81" fmla="*/ 1917373 h 2344739"/>
              <a:gd name="connsiteX82" fmla="*/ 8928988 w 12192001"/>
              <a:gd name="connsiteY82" fmla="*/ 1914185 h 2344739"/>
              <a:gd name="connsiteX83" fmla="*/ 8752444 w 12192001"/>
              <a:gd name="connsiteY83" fmla="*/ 1933417 h 2344739"/>
              <a:gd name="connsiteX84" fmla="*/ 8707847 w 12192001"/>
              <a:gd name="connsiteY84" fmla="*/ 1935518 h 2344739"/>
              <a:gd name="connsiteX85" fmla="*/ 8596071 w 12192001"/>
              <a:gd name="connsiteY85" fmla="*/ 1944090 h 2344739"/>
              <a:gd name="connsiteX86" fmla="*/ 8525230 w 12192001"/>
              <a:gd name="connsiteY86" fmla="*/ 1929248 h 2344739"/>
              <a:gd name="connsiteX87" fmla="*/ 8510983 w 12192001"/>
              <a:gd name="connsiteY87" fmla="*/ 1935163 h 2344739"/>
              <a:gd name="connsiteX88" fmla="*/ 8506167 w 12192001"/>
              <a:gd name="connsiteY88" fmla="*/ 1938164 h 2344739"/>
              <a:gd name="connsiteX89" fmla="*/ 8497968 w 12192001"/>
              <a:gd name="connsiteY89" fmla="*/ 1940902 h 2344739"/>
              <a:gd name="connsiteX90" fmla="*/ 8497594 w 12192001"/>
              <a:gd name="connsiteY90" fmla="*/ 1940723 h 2344739"/>
              <a:gd name="connsiteX91" fmla="*/ 8490249 w 12192001"/>
              <a:gd name="connsiteY91" fmla="*/ 1943773 h 2344739"/>
              <a:gd name="connsiteX92" fmla="*/ 8367182 w 12192001"/>
              <a:gd name="connsiteY92" fmla="*/ 1957815 h 2344739"/>
              <a:gd name="connsiteX93" fmla="*/ 8353799 w 12192001"/>
              <a:gd name="connsiteY93" fmla="*/ 1958009 h 2344739"/>
              <a:gd name="connsiteX94" fmla="*/ 8352373 w 12192001"/>
              <a:gd name="connsiteY94" fmla="*/ 1957169 h 2344739"/>
              <a:gd name="connsiteX95" fmla="*/ 8320104 w 12192001"/>
              <a:gd name="connsiteY95" fmla="*/ 1974587 h 2344739"/>
              <a:gd name="connsiteX96" fmla="*/ 8314433 w 12192001"/>
              <a:gd name="connsiteY96" fmla="*/ 1974913 h 2344739"/>
              <a:gd name="connsiteX97" fmla="*/ 8295174 w 12192001"/>
              <a:gd name="connsiteY97" fmla="*/ 1988808 h 2344739"/>
              <a:gd name="connsiteX98" fmla="*/ 8284276 w 12192001"/>
              <a:gd name="connsiteY98" fmla="*/ 1994631 h 2344739"/>
              <a:gd name="connsiteX99" fmla="*/ 8283150 w 12192001"/>
              <a:gd name="connsiteY99" fmla="*/ 1999074 h 2344739"/>
              <a:gd name="connsiteX100" fmla="*/ 8266076 w 12192001"/>
              <a:gd name="connsiteY100" fmla="*/ 2006249 h 2344739"/>
              <a:gd name="connsiteX101" fmla="*/ 8263377 w 12192001"/>
              <a:gd name="connsiteY101" fmla="*/ 2006019 h 2344739"/>
              <a:gd name="connsiteX102" fmla="*/ 8252033 w 12192001"/>
              <a:gd name="connsiteY102" fmla="*/ 2015862 h 2344739"/>
              <a:gd name="connsiteX103" fmla="*/ 8245834 w 12192001"/>
              <a:gd name="connsiteY103" fmla="*/ 2028854 h 2344739"/>
              <a:gd name="connsiteX104" fmla="*/ 8090272 w 12192001"/>
              <a:gd name="connsiteY104" fmla="*/ 2075015 h 2344739"/>
              <a:gd name="connsiteX105" fmla="*/ 7905407 w 12192001"/>
              <a:gd name="connsiteY105" fmla="*/ 2116988 h 2344739"/>
              <a:gd name="connsiteX106" fmla="*/ 7718745 w 12192001"/>
              <a:gd name="connsiteY106" fmla="*/ 2142703 h 2344739"/>
              <a:gd name="connsiteX107" fmla="*/ 7614347 w 12192001"/>
              <a:gd name="connsiteY107" fmla="*/ 2139232 h 2344739"/>
              <a:gd name="connsiteX108" fmla="*/ 7527543 w 12192001"/>
              <a:gd name="connsiteY108" fmla="*/ 2145060 h 2344739"/>
              <a:gd name="connsiteX109" fmla="*/ 7519571 w 12192001"/>
              <a:gd name="connsiteY109" fmla="*/ 2147613 h 2344739"/>
              <a:gd name="connsiteX110" fmla="*/ 7507411 w 12192001"/>
              <a:gd name="connsiteY110" fmla="*/ 2148948 h 2344739"/>
              <a:gd name="connsiteX111" fmla="*/ 7507040 w 12192001"/>
              <a:gd name="connsiteY111" fmla="*/ 2148621 h 2344739"/>
              <a:gd name="connsiteX112" fmla="*/ 7495795 w 12192001"/>
              <a:gd name="connsiteY112" fmla="*/ 2150573 h 2344739"/>
              <a:gd name="connsiteX113" fmla="*/ 7405391 w 12192001"/>
              <a:gd name="connsiteY113" fmla="*/ 2142468 h 2344739"/>
              <a:gd name="connsiteX114" fmla="*/ 7312180 w 12192001"/>
              <a:gd name="connsiteY114" fmla="*/ 2132873 h 2344739"/>
              <a:gd name="connsiteX115" fmla="*/ 7310853 w 12192001"/>
              <a:gd name="connsiteY115" fmla="*/ 2131431 h 2344739"/>
              <a:gd name="connsiteX116" fmla="*/ 7218559 w 12192001"/>
              <a:gd name="connsiteY116" fmla="*/ 2156680 h 2344739"/>
              <a:gd name="connsiteX117" fmla="*/ 7201101 w 12192001"/>
              <a:gd name="connsiteY117" fmla="*/ 2161230 h 2344739"/>
              <a:gd name="connsiteX118" fmla="*/ 7197004 w 12192001"/>
              <a:gd name="connsiteY118" fmla="*/ 2166588 h 2344739"/>
              <a:gd name="connsiteX119" fmla="*/ 7170808 w 12192001"/>
              <a:gd name="connsiteY119" fmla="*/ 2171236 h 2344739"/>
              <a:gd name="connsiteX120" fmla="*/ 7096988 w 12192001"/>
              <a:gd name="connsiteY120" fmla="*/ 2183464 h 2344739"/>
              <a:gd name="connsiteX121" fmla="*/ 7018496 w 12192001"/>
              <a:gd name="connsiteY121" fmla="*/ 2183090 h 2344739"/>
              <a:gd name="connsiteX122" fmla="*/ 6904146 w 12192001"/>
              <a:gd name="connsiteY122" fmla="*/ 2212596 h 2344739"/>
              <a:gd name="connsiteX123" fmla="*/ 6708222 w 12192001"/>
              <a:gd name="connsiteY123" fmla="*/ 2240551 h 2344739"/>
              <a:gd name="connsiteX124" fmla="*/ 6549454 w 12192001"/>
              <a:gd name="connsiteY124" fmla="*/ 2269327 h 2344739"/>
              <a:gd name="connsiteX125" fmla="*/ 6317560 w 12192001"/>
              <a:gd name="connsiteY125" fmla="*/ 2316127 h 2344739"/>
              <a:gd name="connsiteX126" fmla="*/ 6168674 w 12192001"/>
              <a:gd name="connsiteY126" fmla="*/ 2318214 h 2344739"/>
              <a:gd name="connsiteX127" fmla="*/ 6073848 w 12192001"/>
              <a:gd name="connsiteY127" fmla="*/ 2338676 h 2344739"/>
              <a:gd name="connsiteX128" fmla="*/ 6068529 w 12192001"/>
              <a:gd name="connsiteY128" fmla="*/ 2337139 h 2344739"/>
              <a:gd name="connsiteX129" fmla="*/ 6048638 w 12192001"/>
              <a:gd name="connsiteY129" fmla="*/ 2337822 h 2344739"/>
              <a:gd name="connsiteX130" fmla="*/ 6041285 w 12192001"/>
              <a:gd name="connsiteY130" fmla="*/ 2329473 h 2344739"/>
              <a:gd name="connsiteX131" fmla="*/ 6010090 w 12192001"/>
              <a:gd name="connsiteY131" fmla="*/ 2324380 h 2344739"/>
              <a:gd name="connsiteX132" fmla="*/ 5957375 w 12192001"/>
              <a:gd name="connsiteY132" fmla="*/ 2328024 h 2344739"/>
              <a:gd name="connsiteX133" fmla="*/ 5758919 w 12192001"/>
              <a:gd name="connsiteY133" fmla="*/ 2343716 h 2344739"/>
              <a:gd name="connsiteX134" fmla="*/ 5626960 w 12192001"/>
              <a:gd name="connsiteY134" fmla="*/ 2344739 h 2344739"/>
              <a:gd name="connsiteX135" fmla="*/ 5470906 w 12192001"/>
              <a:gd name="connsiteY135" fmla="*/ 2330719 h 2344739"/>
              <a:gd name="connsiteX136" fmla="*/ 5432761 w 12192001"/>
              <a:gd name="connsiteY136" fmla="*/ 2319466 h 2344739"/>
              <a:gd name="connsiteX137" fmla="*/ 5381669 w 12192001"/>
              <a:gd name="connsiteY137" fmla="*/ 2301764 h 2344739"/>
              <a:gd name="connsiteX138" fmla="*/ 5261764 w 12192001"/>
              <a:gd name="connsiteY138" fmla="*/ 2281347 h 2344739"/>
              <a:gd name="connsiteX139" fmla="*/ 5222961 w 12192001"/>
              <a:gd name="connsiteY139" fmla="*/ 2270223 h 2344739"/>
              <a:gd name="connsiteX140" fmla="*/ 5174660 w 12192001"/>
              <a:gd name="connsiteY140" fmla="*/ 2267233 h 2344739"/>
              <a:gd name="connsiteX141" fmla="*/ 5156554 w 12192001"/>
              <a:gd name="connsiteY141" fmla="*/ 2260010 h 2344739"/>
              <a:gd name="connsiteX142" fmla="*/ 5142599 w 12192001"/>
              <a:gd name="connsiteY142" fmla="*/ 2256610 h 2344739"/>
              <a:gd name="connsiteX143" fmla="*/ 5139596 w 12192001"/>
              <a:gd name="connsiteY143" fmla="*/ 2254509 h 2344739"/>
              <a:gd name="connsiteX144" fmla="*/ 5121659 w 12192001"/>
              <a:gd name="connsiteY144" fmla="*/ 2243656 h 2344739"/>
              <a:gd name="connsiteX145" fmla="*/ 5065790 w 12192001"/>
              <a:gd name="connsiteY145" fmla="*/ 2250227 h 2344739"/>
              <a:gd name="connsiteX146" fmla="*/ 5011514 w 12192001"/>
              <a:gd name="connsiteY146" fmla="*/ 2233846 h 2344739"/>
              <a:gd name="connsiteX147" fmla="*/ 4840441 w 12192001"/>
              <a:gd name="connsiteY147" fmla="*/ 2209829 h 2344739"/>
              <a:gd name="connsiteX148" fmla="*/ 4762447 w 12192001"/>
              <a:gd name="connsiteY148" fmla="*/ 2182061 h 2344739"/>
              <a:gd name="connsiteX149" fmla="*/ 4723186 w 12192001"/>
              <a:gd name="connsiteY149" fmla="*/ 2173047 h 2344739"/>
              <a:gd name="connsiteX150" fmla="*/ 4721176 w 12192001"/>
              <a:gd name="connsiteY150" fmla="*/ 2172298 h 2344739"/>
              <a:gd name="connsiteX151" fmla="*/ 4722111 w 12192001"/>
              <a:gd name="connsiteY151" fmla="*/ 2172087 h 2344739"/>
              <a:gd name="connsiteX152" fmla="*/ 4717202 w 12192001"/>
              <a:gd name="connsiteY152" fmla="*/ 2170817 h 2344739"/>
              <a:gd name="connsiteX153" fmla="*/ 4721176 w 12192001"/>
              <a:gd name="connsiteY153" fmla="*/ 2172298 h 2344739"/>
              <a:gd name="connsiteX154" fmla="*/ 4715526 w 12192001"/>
              <a:gd name="connsiteY154" fmla="*/ 2173573 h 2344739"/>
              <a:gd name="connsiteX155" fmla="*/ 4515814 w 12192001"/>
              <a:gd name="connsiteY155" fmla="*/ 2163671 h 2344739"/>
              <a:gd name="connsiteX156" fmla="*/ 4428543 w 12192001"/>
              <a:gd name="connsiteY156" fmla="*/ 2153020 h 2344739"/>
              <a:gd name="connsiteX157" fmla="*/ 4362875 w 12192001"/>
              <a:gd name="connsiteY157" fmla="*/ 2151674 h 2344739"/>
              <a:gd name="connsiteX158" fmla="*/ 4316966 w 12192001"/>
              <a:gd name="connsiteY158" fmla="*/ 2158289 h 2344739"/>
              <a:gd name="connsiteX159" fmla="*/ 4315110 w 12192001"/>
              <a:gd name="connsiteY159" fmla="*/ 2156948 h 2344739"/>
              <a:gd name="connsiteX160" fmla="*/ 4295144 w 12192001"/>
              <a:gd name="connsiteY160" fmla="*/ 2155069 h 2344739"/>
              <a:gd name="connsiteX161" fmla="*/ 4290064 w 12192001"/>
              <a:gd name="connsiteY161" fmla="*/ 2157986 h 2344739"/>
              <a:gd name="connsiteX162" fmla="*/ 4276142 w 12192001"/>
              <a:gd name="connsiteY162" fmla="*/ 2157740 h 2344739"/>
              <a:gd name="connsiteX163" fmla="*/ 4248117 w 12192001"/>
              <a:gd name="connsiteY163" fmla="*/ 2160064 h 2344739"/>
              <a:gd name="connsiteX164" fmla="*/ 4202051 w 12192001"/>
              <a:gd name="connsiteY164" fmla="*/ 2157269 h 2344739"/>
              <a:gd name="connsiteX165" fmla="*/ 4201745 w 12192001"/>
              <a:gd name="connsiteY165" fmla="*/ 2156010 h 2344739"/>
              <a:gd name="connsiteX166" fmla="*/ 4191248 w 12192001"/>
              <a:gd name="connsiteY166" fmla="*/ 2150376 h 2344739"/>
              <a:gd name="connsiteX167" fmla="*/ 4142745 w 12192001"/>
              <a:gd name="connsiteY167" fmla="*/ 2134511 h 2344739"/>
              <a:gd name="connsiteX168" fmla="*/ 4083097 w 12192001"/>
              <a:gd name="connsiteY168" fmla="*/ 2107978 h 2344739"/>
              <a:gd name="connsiteX169" fmla="*/ 4074546 w 12192001"/>
              <a:gd name="connsiteY169" fmla="*/ 2107143 h 2344739"/>
              <a:gd name="connsiteX170" fmla="*/ 4074427 w 12192001"/>
              <a:gd name="connsiteY170" fmla="*/ 2106844 h 2344739"/>
              <a:gd name="connsiteX171" fmla="*/ 4065510 w 12192001"/>
              <a:gd name="connsiteY171" fmla="*/ 2105400 h 2344739"/>
              <a:gd name="connsiteX172" fmla="*/ 4058954 w 12192001"/>
              <a:gd name="connsiteY172" fmla="*/ 2105618 h 2344739"/>
              <a:gd name="connsiteX173" fmla="*/ 4042364 w 12192001"/>
              <a:gd name="connsiteY173" fmla="*/ 2103997 h 2344739"/>
              <a:gd name="connsiteX174" fmla="*/ 4036997 w 12192001"/>
              <a:gd name="connsiteY174" fmla="*/ 2101563 h 2344739"/>
              <a:gd name="connsiteX175" fmla="*/ 4035363 w 12192001"/>
              <a:gd name="connsiteY175" fmla="*/ 2097896 h 2344739"/>
              <a:gd name="connsiteX176" fmla="*/ 4033778 w 12192001"/>
              <a:gd name="connsiteY176" fmla="*/ 2098131 h 2344739"/>
              <a:gd name="connsiteX177" fmla="*/ 4004538 w 12192001"/>
              <a:gd name="connsiteY177" fmla="*/ 2085563 h 2344739"/>
              <a:gd name="connsiteX178" fmla="*/ 3936846 w 12192001"/>
              <a:gd name="connsiteY178" fmla="*/ 2068106 h 2344739"/>
              <a:gd name="connsiteX179" fmla="*/ 3897275 w 12192001"/>
              <a:gd name="connsiteY179" fmla="*/ 2062451 h 2344739"/>
              <a:gd name="connsiteX180" fmla="*/ 3789760 w 12192001"/>
              <a:gd name="connsiteY180" fmla="*/ 2042213 h 2344739"/>
              <a:gd name="connsiteX181" fmla="*/ 3682513 w 12192001"/>
              <a:gd name="connsiteY181" fmla="*/ 2018290 h 2344739"/>
              <a:gd name="connsiteX182" fmla="*/ 3610035 w 12192001"/>
              <a:gd name="connsiteY182" fmla="*/ 1986019 h 2344739"/>
              <a:gd name="connsiteX183" fmla="*/ 3603855 w 12192001"/>
              <a:gd name="connsiteY183" fmla="*/ 1987381 h 2344739"/>
              <a:gd name="connsiteX184" fmla="*/ 3594736 w 12192001"/>
              <a:gd name="connsiteY184" fmla="*/ 1987545 h 2344739"/>
              <a:gd name="connsiteX185" fmla="*/ 3594501 w 12192001"/>
              <a:gd name="connsiteY185" fmla="*/ 1987276 h 2344739"/>
              <a:gd name="connsiteX186" fmla="*/ 3585978 w 12192001"/>
              <a:gd name="connsiteY186" fmla="*/ 1987966 h 2344739"/>
              <a:gd name="connsiteX187" fmla="*/ 3536135 w 12192001"/>
              <a:gd name="connsiteY187" fmla="*/ 1978267 h 2344739"/>
              <a:gd name="connsiteX188" fmla="*/ 3473223 w 12192001"/>
              <a:gd name="connsiteY188" fmla="*/ 1974606 h 2344739"/>
              <a:gd name="connsiteX189" fmla="*/ 3400728 w 12192001"/>
              <a:gd name="connsiteY189" fmla="*/ 1962558 h 2344739"/>
              <a:gd name="connsiteX190" fmla="*/ 3363888 w 12192001"/>
              <a:gd name="connsiteY190" fmla="*/ 1979510 h 2344739"/>
              <a:gd name="connsiteX191" fmla="*/ 3344026 w 12192001"/>
              <a:gd name="connsiteY191" fmla="*/ 1981192 h 2344739"/>
              <a:gd name="connsiteX192" fmla="*/ 3341698 w 12192001"/>
              <a:gd name="connsiteY192" fmla="*/ 1980217 h 2344739"/>
              <a:gd name="connsiteX193" fmla="*/ 3262356 w 12192001"/>
              <a:gd name="connsiteY193" fmla="*/ 1986094 h 2344739"/>
              <a:gd name="connsiteX194" fmla="*/ 3142556 w 12192001"/>
              <a:gd name="connsiteY194" fmla="*/ 1993869 h 2344739"/>
              <a:gd name="connsiteX195" fmla="*/ 3030291 w 12192001"/>
              <a:gd name="connsiteY195" fmla="*/ 1996512 h 2344739"/>
              <a:gd name="connsiteX196" fmla="*/ 2781569 w 12192001"/>
              <a:gd name="connsiteY196" fmla="*/ 2018333 h 2344739"/>
              <a:gd name="connsiteX197" fmla="*/ 2646527 w 12192001"/>
              <a:gd name="connsiteY197" fmla="*/ 2028869 h 2344739"/>
              <a:gd name="connsiteX198" fmla="*/ 2568028 w 12192001"/>
              <a:gd name="connsiteY198" fmla="*/ 2002628 h 2344739"/>
              <a:gd name="connsiteX199" fmla="*/ 2443255 w 12192001"/>
              <a:gd name="connsiteY199" fmla="*/ 2016529 h 2344739"/>
              <a:gd name="connsiteX200" fmla="*/ 2315112 w 12192001"/>
              <a:gd name="connsiteY200" fmla="*/ 2024996 h 2344739"/>
              <a:gd name="connsiteX201" fmla="*/ 2208578 w 12192001"/>
              <a:gd name="connsiteY201" fmla="*/ 2019763 h 2344739"/>
              <a:gd name="connsiteX202" fmla="*/ 2094665 w 12192001"/>
              <a:gd name="connsiteY202" fmla="*/ 2003052 h 2344739"/>
              <a:gd name="connsiteX203" fmla="*/ 1997356 w 12192001"/>
              <a:gd name="connsiteY203" fmla="*/ 1995032 h 2344739"/>
              <a:gd name="connsiteX204" fmla="*/ 1928172 w 12192001"/>
              <a:gd name="connsiteY204" fmla="*/ 2016977 h 2344739"/>
              <a:gd name="connsiteX205" fmla="*/ 1921650 w 12192001"/>
              <a:gd name="connsiteY205" fmla="*/ 2012146 h 2344739"/>
              <a:gd name="connsiteX206" fmla="*/ 1873080 w 12192001"/>
              <a:gd name="connsiteY206" fmla="*/ 2013741 h 2344739"/>
              <a:gd name="connsiteX207" fmla="*/ 1786655 w 12192001"/>
              <a:gd name="connsiteY207" fmla="*/ 2041363 h 2344739"/>
              <a:gd name="connsiteX208" fmla="*/ 1738204 w 12192001"/>
              <a:gd name="connsiteY208" fmla="*/ 2036312 h 2344739"/>
              <a:gd name="connsiteX209" fmla="*/ 1675071 w 12192001"/>
              <a:gd name="connsiteY209" fmla="*/ 2019963 h 2344739"/>
              <a:gd name="connsiteX210" fmla="*/ 1608669 w 12192001"/>
              <a:gd name="connsiteY210" fmla="*/ 2013066 h 2344739"/>
              <a:gd name="connsiteX211" fmla="*/ 1496110 w 12192001"/>
              <a:gd name="connsiteY211" fmla="*/ 1987476 h 2344739"/>
              <a:gd name="connsiteX212" fmla="*/ 1149979 w 12192001"/>
              <a:gd name="connsiteY212" fmla="*/ 1938041 h 2344739"/>
              <a:gd name="connsiteX213" fmla="*/ 858269 w 12192001"/>
              <a:gd name="connsiteY213" fmla="*/ 1928608 h 2344739"/>
              <a:gd name="connsiteX214" fmla="*/ 837540 w 12192001"/>
              <a:gd name="connsiteY214" fmla="*/ 1929821 h 2344739"/>
              <a:gd name="connsiteX215" fmla="*/ 816809 w 12192001"/>
              <a:gd name="connsiteY215" fmla="*/ 1927857 h 2344739"/>
              <a:gd name="connsiteX216" fmla="*/ 811506 w 12192001"/>
              <a:gd name="connsiteY216" fmla="*/ 1930751 h 2344739"/>
              <a:gd name="connsiteX217" fmla="*/ 797041 w 12192001"/>
              <a:gd name="connsiteY217" fmla="*/ 1930446 h 2344739"/>
              <a:gd name="connsiteX218" fmla="*/ 767901 w 12192001"/>
              <a:gd name="connsiteY218" fmla="*/ 1932653 h 2344739"/>
              <a:gd name="connsiteX219" fmla="*/ 763053 w 12192001"/>
              <a:gd name="connsiteY219" fmla="*/ 1930432 h 2344739"/>
              <a:gd name="connsiteX220" fmla="*/ 720047 w 12192001"/>
              <a:gd name="connsiteY220" fmla="*/ 1929661 h 2344739"/>
              <a:gd name="connsiteX221" fmla="*/ 719742 w 12192001"/>
              <a:gd name="connsiteY221" fmla="*/ 1928399 h 2344739"/>
              <a:gd name="connsiteX222" fmla="*/ 708875 w 12192001"/>
              <a:gd name="connsiteY222" fmla="*/ 1922722 h 2344739"/>
              <a:gd name="connsiteX223" fmla="*/ 596792 w 12192001"/>
              <a:gd name="connsiteY223" fmla="*/ 1879864 h 2344739"/>
              <a:gd name="connsiteX224" fmla="*/ 578535 w 12192001"/>
              <a:gd name="connsiteY224" fmla="*/ 1877212 h 2344739"/>
              <a:gd name="connsiteX225" fmla="*/ 571717 w 12192001"/>
              <a:gd name="connsiteY225" fmla="*/ 1877401 h 2344739"/>
              <a:gd name="connsiteX226" fmla="*/ 445099 w 12192001"/>
              <a:gd name="connsiteY226" fmla="*/ 1839371 h 2344739"/>
              <a:gd name="connsiteX227" fmla="*/ 404015 w 12192001"/>
              <a:gd name="connsiteY227" fmla="*/ 1833548 h 2344739"/>
              <a:gd name="connsiteX228" fmla="*/ 292435 w 12192001"/>
              <a:gd name="connsiteY228" fmla="*/ 1812852 h 2344739"/>
              <a:gd name="connsiteX229" fmla="*/ 118381 w 12192001"/>
              <a:gd name="connsiteY229" fmla="*/ 1761047 h 2344739"/>
              <a:gd name="connsiteX230" fmla="*/ 15526 w 12192001"/>
              <a:gd name="connsiteY230" fmla="*/ 1758191 h 2344739"/>
              <a:gd name="connsiteX231" fmla="*/ 2 w 12192001"/>
              <a:gd name="connsiteY231" fmla="*/ 1752722 h 2344739"/>
              <a:gd name="connsiteX232" fmla="*/ 1 w 12192001"/>
              <a:gd name="connsiteY232" fmla="*/ 762497 h 2344739"/>
              <a:gd name="connsiteX233" fmla="*/ 0 w 12192001"/>
              <a:gd name="connsiteY233" fmla="*/ 762497 h 2344739"/>
              <a:gd name="connsiteX234" fmla="*/ 0 w 12192001"/>
              <a:gd name="connsiteY234" fmla="*/ 222213 h 2344739"/>
              <a:gd name="connsiteX235" fmla="*/ 0 w 12192001"/>
              <a:gd name="connsiteY235"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1207528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95155 w 12192001"/>
              <a:gd name="connsiteY24" fmla="*/ 918898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45526 w 12192001"/>
              <a:gd name="connsiteY26" fmla="*/ 1274060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50210 w 12192001"/>
              <a:gd name="connsiteY70" fmla="*/ 1922604 h 2344739"/>
              <a:gd name="connsiteX71" fmla="*/ 9137318 w 12192001"/>
              <a:gd name="connsiteY71" fmla="*/ 1920435 h 2344739"/>
              <a:gd name="connsiteX72" fmla="*/ 9113812 w 12192001"/>
              <a:gd name="connsiteY72" fmla="*/ 1919069 h 2344739"/>
              <a:gd name="connsiteX73" fmla="*/ 9053453 w 12192001"/>
              <a:gd name="connsiteY73" fmla="*/ 1910755 h 2344739"/>
              <a:gd name="connsiteX74" fmla="*/ 9005486 w 12192001"/>
              <a:gd name="connsiteY74" fmla="*/ 1914040 h 2344739"/>
              <a:gd name="connsiteX75" fmla="*/ 9005201 w 12192001"/>
              <a:gd name="connsiteY75" fmla="*/ 1913800 h 2344739"/>
              <a:gd name="connsiteX76" fmla="*/ 8996232 w 12192001"/>
              <a:gd name="connsiteY76" fmla="*/ 1915011 h 2344739"/>
              <a:gd name="connsiteX77" fmla="*/ 8990394 w 12192001"/>
              <a:gd name="connsiteY77" fmla="*/ 1917072 h 2344739"/>
              <a:gd name="connsiteX78" fmla="*/ 8974337 w 12192001"/>
              <a:gd name="connsiteY78" fmla="*/ 1920298 h 2344739"/>
              <a:gd name="connsiteX79" fmla="*/ 8968011 w 12192001"/>
              <a:gd name="connsiteY79" fmla="*/ 1919598 h 2344739"/>
              <a:gd name="connsiteX80" fmla="*/ 8963048 w 12192001"/>
              <a:gd name="connsiteY80" fmla="*/ 1917373 h 2344739"/>
              <a:gd name="connsiteX81" fmla="*/ 8928988 w 12192001"/>
              <a:gd name="connsiteY81" fmla="*/ 1914185 h 2344739"/>
              <a:gd name="connsiteX82" fmla="*/ 8752444 w 12192001"/>
              <a:gd name="connsiteY82" fmla="*/ 1933417 h 2344739"/>
              <a:gd name="connsiteX83" fmla="*/ 8707847 w 12192001"/>
              <a:gd name="connsiteY83" fmla="*/ 1935518 h 2344739"/>
              <a:gd name="connsiteX84" fmla="*/ 8596071 w 12192001"/>
              <a:gd name="connsiteY84" fmla="*/ 1944090 h 2344739"/>
              <a:gd name="connsiteX85" fmla="*/ 8525230 w 12192001"/>
              <a:gd name="connsiteY85" fmla="*/ 1929248 h 2344739"/>
              <a:gd name="connsiteX86" fmla="*/ 8510983 w 12192001"/>
              <a:gd name="connsiteY86" fmla="*/ 1935163 h 2344739"/>
              <a:gd name="connsiteX87" fmla="*/ 8506167 w 12192001"/>
              <a:gd name="connsiteY87" fmla="*/ 1938164 h 2344739"/>
              <a:gd name="connsiteX88" fmla="*/ 8497968 w 12192001"/>
              <a:gd name="connsiteY88" fmla="*/ 1940902 h 2344739"/>
              <a:gd name="connsiteX89" fmla="*/ 8497594 w 12192001"/>
              <a:gd name="connsiteY89" fmla="*/ 1940723 h 2344739"/>
              <a:gd name="connsiteX90" fmla="*/ 8490249 w 12192001"/>
              <a:gd name="connsiteY90" fmla="*/ 1943773 h 2344739"/>
              <a:gd name="connsiteX91" fmla="*/ 8367182 w 12192001"/>
              <a:gd name="connsiteY91" fmla="*/ 1957815 h 2344739"/>
              <a:gd name="connsiteX92" fmla="*/ 8353799 w 12192001"/>
              <a:gd name="connsiteY92" fmla="*/ 1958009 h 2344739"/>
              <a:gd name="connsiteX93" fmla="*/ 8352373 w 12192001"/>
              <a:gd name="connsiteY93" fmla="*/ 1957169 h 2344739"/>
              <a:gd name="connsiteX94" fmla="*/ 8320104 w 12192001"/>
              <a:gd name="connsiteY94" fmla="*/ 1974587 h 2344739"/>
              <a:gd name="connsiteX95" fmla="*/ 8314433 w 12192001"/>
              <a:gd name="connsiteY95" fmla="*/ 1974913 h 2344739"/>
              <a:gd name="connsiteX96" fmla="*/ 8295174 w 12192001"/>
              <a:gd name="connsiteY96" fmla="*/ 1988808 h 2344739"/>
              <a:gd name="connsiteX97" fmla="*/ 8284276 w 12192001"/>
              <a:gd name="connsiteY97" fmla="*/ 1994631 h 2344739"/>
              <a:gd name="connsiteX98" fmla="*/ 8283150 w 12192001"/>
              <a:gd name="connsiteY98" fmla="*/ 1999074 h 2344739"/>
              <a:gd name="connsiteX99" fmla="*/ 8266076 w 12192001"/>
              <a:gd name="connsiteY99" fmla="*/ 2006249 h 2344739"/>
              <a:gd name="connsiteX100" fmla="*/ 8263377 w 12192001"/>
              <a:gd name="connsiteY100" fmla="*/ 2006019 h 2344739"/>
              <a:gd name="connsiteX101" fmla="*/ 8252033 w 12192001"/>
              <a:gd name="connsiteY101" fmla="*/ 2015862 h 2344739"/>
              <a:gd name="connsiteX102" fmla="*/ 8245834 w 12192001"/>
              <a:gd name="connsiteY102" fmla="*/ 2028854 h 2344739"/>
              <a:gd name="connsiteX103" fmla="*/ 8090272 w 12192001"/>
              <a:gd name="connsiteY103" fmla="*/ 2075015 h 2344739"/>
              <a:gd name="connsiteX104" fmla="*/ 7905407 w 12192001"/>
              <a:gd name="connsiteY104" fmla="*/ 2116988 h 2344739"/>
              <a:gd name="connsiteX105" fmla="*/ 7718745 w 12192001"/>
              <a:gd name="connsiteY105" fmla="*/ 2142703 h 2344739"/>
              <a:gd name="connsiteX106" fmla="*/ 7614347 w 12192001"/>
              <a:gd name="connsiteY106" fmla="*/ 2139232 h 2344739"/>
              <a:gd name="connsiteX107" fmla="*/ 7527543 w 12192001"/>
              <a:gd name="connsiteY107" fmla="*/ 2145060 h 2344739"/>
              <a:gd name="connsiteX108" fmla="*/ 7519571 w 12192001"/>
              <a:gd name="connsiteY108" fmla="*/ 2147613 h 2344739"/>
              <a:gd name="connsiteX109" fmla="*/ 7507411 w 12192001"/>
              <a:gd name="connsiteY109" fmla="*/ 2148948 h 2344739"/>
              <a:gd name="connsiteX110" fmla="*/ 7507040 w 12192001"/>
              <a:gd name="connsiteY110" fmla="*/ 2148621 h 2344739"/>
              <a:gd name="connsiteX111" fmla="*/ 7495795 w 12192001"/>
              <a:gd name="connsiteY111" fmla="*/ 2150573 h 2344739"/>
              <a:gd name="connsiteX112" fmla="*/ 7405391 w 12192001"/>
              <a:gd name="connsiteY112" fmla="*/ 2142468 h 2344739"/>
              <a:gd name="connsiteX113" fmla="*/ 7312180 w 12192001"/>
              <a:gd name="connsiteY113" fmla="*/ 2132873 h 2344739"/>
              <a:gd name="connsiteX114" fmla="*/ 7310853 w 12192001"/>
              <a:gd name="connsiteY114" fmla="*/ 2131431 h 2344739"/>
              <a:gd name="connsiteX115" fmla="*/ 7218559 w 12192001"/>
              <a:gd name="connsiteY115" fmla="*/ 2156680 h 2344739"/>
              <a:gd name="connsiteX116" fmla="*/ 7201101 w 12192001"/>
              <a:gd name="connsiteY116" fmla="*/ 2161230 h 2344739"/>
              <a:gd name="connsiteX117" fmla="*/ 7197004 w 12192001"/>
              <a:gd name="connsiteY117" fmla="*/ 2166588 h 2344739"/>
              <a:gd name="connsiteX118" fmla="*/ 7170808 w 12192001"/>
              <a:gd name="connsiteY118" fmla="*/ 2171236 h 2344739"/>
              <a:gd name="connsiteX119" fmla="*/ 7096988 w 12192001"/>
              <a:gd name="connsiteY119" fmla="*/ 2183464 h 2344739"/>
              <a:gd name="connsiteX120" fmla="*/ 7018496 w 12192001"/>
              <a:gd name="connsiteY120" fmla="*/ 2183090 h 2344739"/>
              <a:gd name="connsiteX121" fmla="*/ 6904146 w 12192001"/>
              <a:gd name="connsiteY121" fmla="*/ 2212596 h 2344739"/>
              <a:gd name="connsiteX122" fmla="*/ 6708222 w 12192001"/>
              <a:gd name="connsiteY122" fmla="*/ 2240551 h 2344739"/>
              <a:gd name="connsiteX123" fmla="*/ 6549454 w 12192001"/>
              <a:gd name="connsiteY123" fmla="*/ 2269327 h 2344739"/>
              <a:gd name="connsiteX124" fmla="*/ 6317560 w 12192001"/>
              <a:gd name="connsiteY124" fmla="*/ 2316127 h 2344739"/>
              <a:gd name="connsiteX125" fmla="*/ 6168674 w 12192001"/>
              <a:gd name="connsiteY125" fmla="*/ 2318214 h 2344739"/>
              <a:gd name="connsiteX126" fmla="*/ 6073848 w 12192001"/>
              <a:gd name="connsiteY126" fmla="*/ 2338676 h 2344739"/>
              <a:gd name="connsiteX127" fmla="*/ 6068529 w 12192001"/>
              <a:gd name="connsiteY127" fmla="*/ 2337139 h 2344739"/>
              <a:gd name="connsiteX128" fmla="*/ 6048638 w 12192001"/>
              <a:gd name="connsiteY128" fmla="*/ 2337822 h 2344739"/>
              <a:gd name="connsiteX129" fmla="*/ 6041285 w 12192001"/>
              <a:gd name="connsiteY129" fmla="*/ 2329473 h 2344739"/>
              <a:gd name="connsiteX130" fmla="*/ 6010090 w 12192001"/>
              <a:gd name="connsiteY130" fmla="*/ 2324380 h 2344739"/>
              <a:gd name="connsiteX131" fmla="*/ 5957375 w 12192001"/>
              <a:gd name="connsiteY131" fmla="*/ 2328024 h 2344739"/>
              <a:gd name="connsiteX132" fmla="*/ 5758919 w 12192001"/>
              <a:gd name="connsiteY132" fmla="*/ 2343716 h 2344739"/>
              <a:gd name="connsiteX133" fmla="*/ 5626960 w 12192001"/>
              <a:gd name="connsiteY133" fmla="*/ 2344739 h 2344739"/>
              <a:gd name="connsiteX134" fmla="*/ 5470906 w 12192001"/>
              <a:gd name="connsiteY134" fmla="*/ 2330719 h 2344739"/>
              <a:gd name="connsiteX135" fmla="*/ 5432761 w 12192001"/>
              <a:gd name="connsiteY135" fmla="*/ 2319466 h 2344739"/>
              <a:gd name="connsiteX136" fmla="*/ 5381669 w 12192001"/>
              <a:gd name="connsiteY136" fmla="*/ 2301764 h 2344739"/>
              <a:gd name="connsiteX137" fmla="*/ 5261764 w 12192001"/>
              <a:gd name="connsiteY137" fmla="*/ 2281347 h 2344739"/>
              <a:gd name="connsiteX138" fmla="*/ 5222961 w 12192001"/>
              <a:gd name="connsiteY138" fmla="*/ 2270223 h 2344739"/>
              <a:gd name="connsiteX139" fmla="*/ 5174660 w 12192001"/>
              <a:gd name="connsiteY139" fmla="*/ 2267233 h 2344739"/>
              <a:gd name="connsiteX140" fmla="*/ 5156554 w 12192001"/>
              <a:gd name="connsiteY140" fmla="*/ 2260010 h 2344739"/>
              <a:gd name="connsiteX141" fmla="*/ 5142599 w 12192001"/>
              <a:gd name="connsiteY141" fmla="*/ 2256610 h 2344739"/>
              <a:gd name="connsiteX142" fmla="*/ 5139596 w 12192001"/>
              <a:gd name="connsiteY142" fmla="*/ 2254509 h 2344739"/>
              <a:gd name="connsiteX143" fmla="*/ 5121659 w 12192001"/>
              <a:gd name="connsiteY143" fmla="*/ 2243656 h 2344739"/>
              <a:gd name="connsiteX144" fmla="*/ 5065790 w 12192001"/>
              <a:gd name="connsiteY144" fmla="*/ 2250227 h 2344739"/>
              <a:gd name="connsiteX145" fmla="*/ 5011514 w 12192001"/>
              <a:gd name="connsiteY145" fmla="*/ 2233846 h 2344739"/>
              <a:gd name="connsiteX146" fmla="*/ 4840441 w 12192001"/>
              <a:gd name="connsiteY146" fmla="*/ 2209829 h 2344739"/>
              <a:gd name="connsiteX147" fmla="*/ 4762447 w 12192001"/>
              <a:gd name="connsiteY147" fmla="*/ 2182061 h 2344739"/>
              <a:gd name="connsiteX148" fmla="*/ 4723186 w 12192001"/>
              <a:gd name="connsiteY148" fmla="*/ 2173047 h 2344739"/>
              <a:gd name="connsiteX149" fmla="*/ 4721176 w 12192001"/>
              <a:gd name="connsiteY149" fmla="*/ 2172298 h 2344739"/>
              <a:gd name="connsiteX150" fmla="*/ 4722111 w 12192001"/>
              <a:gd name="connsiteY150" fmla="*/ 2172087 h 2344739"/>
              <a:gd name="connsiteX151" fmla="*/ 4717202 w 12192001"/>
              <a:gd name="connsiteY151" fmla="*/ 2170817 h 2344739"/>
              <a:gd name="connsiteX152" fmla="*/ 4721176 w 12192001"/>
              <a:gd name="connsiteY152" fmla="*/ 2172298 h 2344739"/>
              <a:gd name="connsiteX153" fmla="*/ 4715526 w 12192001"/>
              <a:gd name="connsiteY153" fmla="*/ 2173573 h 2344739"/>
              <a:gd name="connsiteX154" fmla="*/ 4515814 w 12192001"/>
              <a:gd name="connsiteY154" fmla="*/ 2163671 h 2344739"/>
              <a:gd name="connsiteX155" fmla="*/ 4428543 w 12192001"/>
              <a:gd name="connsiteY155" fmla="*/ 2153020 h 2344739"/>
              <a:gd name="connsiteX156" fmla="*/ 4362875 w 12192001"/>
              <a:gd name="connsiteY156" fmla="*/ 2151674 h 2344739"/>
              <a:gd name="connsiteX157" fmla="*/ 4316966 w 12192001"/>
              <a:gd name="connsiteY157" fmla="*/ 2158289 h 2344739"/>
              <a:gd name="connsiteX158" fmla="*/ 4315110 w 12192001"/>
              <a:gd name="connsiteY158" fmla="*/ 2156948 h 2344739"/>
              <a:gd name="connsiteX159" fmla="*/ 4295144 w 12192001"/>
              <a:gd name="connsiteY159" fmla="*/ 2155069 h 2344739"/>
              <a:gd name="connsiteX160" fmla="*/ 4290064 w 12192001"/>
              <a:gd name="connsiteY160" fmla="*/ 2157986 h 2344739"/>
              <a:gd name="connsiteX161" fmla="*/ 4276142 w 12192001"/>
              <a:gd name="connsiteY161" fmla="*/ 2157740 h 2344739"/>
              <a:gd name="connsiteX162" fmla="*/ 4248117 w 12192001"/>
              <a:gd name="connsiteY162" fmla="*/ 2160064 h 2344739"/>
              <a:gd name="connsiteX163" fmla="*/ 4202051 w 12192001"/>
              <a:gd name="connsiteY163" fmla="*/ 2157269 h 2344739"/>
              <a:gd name="connsiteX164" fmla="*/ 4201745 w 12192001"/>
              <a:gd name="connsiteY164" fmla="*/ 2156010 h 2344739"/>
              <a:gd name="connsiteX165" fmla="*/ 4191248 w 12192001"/>
              <a:gd name="connsiteY165" fmla="*/ 2150376 h 2344739"/>
              <a:gd name="connsiteX166" fmla="*/ 4142745 w 12192001"/>
              <a:gd name="connsiteY166" fmla="*/ 2134511 h 2344739"/>
              <a:gd name="connsiteX167" fmla="*/ 4083097 w 12192001"/>
              <a:gd name="connsiteY167" fmla="*/ 2107978 h 2344739"/>
              <a:gd name="connsiteX168" fmla="*/ 4074546 w 12192001"/>
              <a:gd name="connsiteY168" fmla="*/ 2107143 h 2344739"/>
              <a:gd name="connsiteX169" fmla="*/ 4074427 w 12192001"/>
              <a:gd name="connsiteY169" fmla="*/ 2106844 h 2344739"/>
              <a:gd name="connsiteX170" fmla="*/ 4065510 w 12192001"/>
              <a:gd name="connsiteY170" fmla="*/ 2105400 h 2344739"/>
              <a:gd name="connsiteX171" fmla="*/ 4058954 w 12192001"/>
              <a:gd name="connsiteY171" fmla="*/ 2105618 h 2344739"/>
              <a:gd name="connsiteX172" fmla="*/ 4042364 w 12192001"/>
              <a:gd name="connsiteY172" fmla="*/ 2103997 h 2344739"/>
              <a:gd name="connsiteX173" fmla="*/ 4036997 w 12192001"/>
              <a:gd name="connsiteY173" fmla="*/ 2101563 h 2344739"/>
              <a:gd name="connsiteX174" fmla="*/ 4035363 w 12192001"/>
              <a:gd name="connsiteY174" fmla="*/ 2097896 h 2344739"/>
              <a:gd name="connsiteX175" fmla="*/ 4033778 w 12192001"/>
              <a:gd name="connsiteY175" fmla="*/ 2098131 h 2344739"/>
              <a:gd name="connsiteX176" fmla="*/ 4004538 w 12192001"/>
              <a:gd name="connsiteY176" fmla="*/ 2085563 h 2344739"/>
              <a:gd name="connsiteX177" fmla="*/ 3936846 w 12192001"/>
              <a:gd name="connsiteY177" fmla="*/ 2068106 h 2344739"/>
              <a:gd name="connsiteX178" fmla="*/ 3897275 w 12192001"/>
              <a:gd name="connsiteY178" fmla="*/ 2062451 h 2344739"/>
              <a:gd name="connsiteX179" fmla="*/ 3789760 w 12192001"/>
              <a:gd name="connsiteY179" fmla="*/ 2042213 h 2344739"/>
              <a:gd name="connsiteX180" fmla="*/ 3682513 w 12192001"/>
              <a:gd name="connsiteY180" fmla="*/ 2018290 h 2344739"/>
              <a:gd name="connsiteX181" fmla="*/ 3610035 w 12192001"/>
              <a:gd name="connsiteY181" fmla="*/ 1986019 h 2344739"/>
              <a:gd name="connsiteX182" fmla="*/ 3603855 w 12192001"/>
              <a:gd name="connsiteY182" fmla="*/ 1987381 h 2344739"/>
              <a:gd name="connsiteX183" fmla="*/ 3594736 w 12192001"/>
              <a:gd name="connsiteY183" fmla="*/ 1987545 h 2344739"/>
              <a:gd name="connsiteX184" fmla="*/ 3594501 w 12192001"/>
              <a:gd name="connsiteY184" fmla="*/ 1987276 h 2344739"/>
              <a:gd name="connsiteX185" fmla="*/ 3585978 w 12192001"/>
              <a:gd name="connsiteY185" fmla="*/ 1987966 h 2344739"/>
              <a:gd name="connsiteX186" fmla="*/ 3536135 w 12192001"/>
              <a:gd name="connsiteY186" fmla="*/ 1978267 h 2344739"/>
              <a:gd name="connsiteX187" fmla="*/ 3473223 w 12192001"/>
              <a:gd name="connsiteY187" fmla="*/ 1974606 h 2344739"/>
              <a:gd name="connsiteX188" fmla="*/ 3400728 w 12192001"/>
              <a:gd name="connsiteY188" fmla="*/ 1962558 h 2344739"/>
              <a:gd name="connsiteX189" fmla="*/ 3363888 w 12192001"/>
              <a:gd name="connsiteY189" fmla="*/ 1979510 h 2344739"/>
              <a:gd name="connsiteX190" fmla="*/ 3344026 w 12192001"/>
              <a:gd name="connsiteY190" fmla="*/ 1981192 h 2344739"/>
              <a:gd name="connsiteX191" fmla="*/ 3341698 w 12192001"/>
              <a:gd name="connsiteY191" fmla="*/ 1980217 h 2344739"/>
              <a:gd name="connsiteX192" fmla="*/ 3262356 w 12192001"/>
              <a:gd name="connsiteY192" fmla="*/ 1986094 h 2344739"/>
              <a:gd name="connsiteX193" fmla="*/ 3142556 w 12192001"/>
              <a:gd name="connsiteY193" fmla="*/ 1993869 h 2344739"/>
              <a:gd name="connsiteX194" fmla="*/ 3030291 w 12192001"/>
              <a:gd name="connsiteY194" fmla="*/ 1996512 h 2344739"/>
              <a:gd name="connsiteX195" fmla="*/ 2781569 w 12192001"/>
              <a:gd name="connsiteY195" fmla="*/ 2018333 h 2344739"/>
              <a:gd name="connsiteX196" fmla="*/ 2646527 w 12192001"/>
              <a:gd name="connsiteY196" fmla="*/ 2028869 h 2344739"/>
              <a:gd name="connsiteX197" fmla="*/ 2568028 w 12192001"/>
              <a:gd name="connsiteY197" fmla="*/ 2002628 h 2344739"/>
              <a:gd name="connsiteX198" fmla="*/ 2443255 w 12192001"/>
              <a:gd name="connsiteY198" fmla="*/ 2016529 h 2344739"/>
              <a:gd name="connsiteX199" fmla="*/ 2315112 w 12192001"/>
              <a:gd name="connsiteY199" fmla="*/ 2024996 h 2344739"/>
              <a:gd name="connsiteX200" fmla="*/ 2208578 w 12192001"/>
              <a:gd name="connsiteY200" fmla="*/ 2019763 h 2344739"/>
              <a:gd name="connsiteX201" fmla="*/ 2094665 w 12192001"/>
              <a:gd name="connsiteY201" fmla="*/ 2003052 h 2344739"/>
              <a:gd name="connsiteX202" fmla="*/ 1997356 w 12192001"/>
              <a:gd name="connsiteY202" fmla="*/ 1995032 h 2344739"/>
              <a:gd name="connsiteX203" fmla="*/ 1928172 w 12192001"/>
              <a:gd name="connsiteY203" fmla="*/ 2016977 h 2344739"/>
              <a:gd name="connsiteX204" fmla="*/ 1921650 w 12192001"/>
              <a:gd name="connsiteY204" fmla="*/ 2012146 h 2344739"/>
              <a:gd name="connsiteX205" fmla="*/ 1873080 w 12192001"/>
              <a:gd name="connsiteY205" fmla="*/ 2013741 h 2344739"/>
              <a:gd name="connsiteX206" fmla="*/ 1786655 w 12192001"/>
              <a:gd name="connsiteY206" fmla="*/ 2041363 h 2344739"/>
              <a:gd name="connsiteX207" fmla="*/ 1738204 w 12192001"/>
              <a:gd name="connsiteY207" fmla="*/ 2036312 h 2344739"/>
              <a:gd name="connsiteX208" fmla="*/ 1675071 w 12192001"/>
              <a:gd name="connsiteY208" fmla="*/ 2019963 h 2344739"/>
              <a:gd name="connsiteX209" fmla="*/ 1608669 w 12192001"/>
              <a:gd name="connsiteY209" fmla="*/ 2013066 h 2344739"/>
              <a:gd name="connsiteX210" fmla="*/ 1496110 w 12192001"/>
              <a:gd name="connsiteY210" fmla="*/ 1987476 h 2344739"/>
              <a:gd name="connsiteX211" fmla="*/ 1149979 w 12192001"/>
              <a:gd name="connsiteY211" fmla="*/ 1938041 h 2344739"/>
              <a:gd name="connsiteX212" fmla="*/ 858269 w 12192001"/>
              <a:gd name="connsiteY212" fmla="*/ 1928608 h 2344739"/>
              <a:gd name="connsiteX213" fmla="*/ 837540 w 12192001"/>
              <a:gd name="connsiteY213" fmla="*/ 1929821 h 2344739"/>
              <a:gd name="connsiteX214" fmla="*/ 816809 w 12192001"/>
              <a:gd name="connsiteY214" fmla="*/ 1927857 h 2344739"/>
              <a:gd name="connsiteX215" fmla="*/ 811506 w 12192001"/>
              <a:gd name="connsiteY215" fmla="*/ 1930751 h 2344739"/>
              <a:gd name="connsiteX216" fmla="*/ 797041 w 12192001"/>
              <a:gd name="connsiteY216" fmla="*/ 1930446 h 2344739"/>
              <a:gd name="connsiteX217" fmla="*/ 767901 w 12192001"/>
              <a:gd name="connsiteY217" fmla="*/ 1932653 h 2344739"/>
              <a:gd name="connsiteX218" fmla="*/ 763053 w 12192001"/>
              <a:gd name="connsiteY218" fmla="*/ 1930432 h 2344739"/>
              <a:gd name="connsiteX219" fmla="*/ 720047 w 12192001"/>
              <a:gd name="connsiteY219" fmla="*/ 1929661 h 2344739"/>
              <a:gd name="connsiteX220" fmla="*/ 719742 w 12192001"/>
              <a:gd name="connsiteY220" fmla="*/ 1928399 h 2344739"/>
              <a:gd name="connsiteX221" fmla="*/ 708875 w 12192001"/>
              <a:gd name="connsiteY221" fmla="*/ 1922722 h 2344739"/>
              <a:gd name="connsiteX222" fmla="*/ 596792 w 12192001"/>
              <a:gd name="connsiteY222" fmla="*/ 1879864 h 2344739"/>
              <a:gd name="connsiteX223" fmla="*/ 578535 w 12192001"/>
              <a:gd name="connsiteY223" fmla="*/ 1877212 h 2344739"/>
              <a:gd name="connsiteX224" fmla="*/ 571717 w 12192001"/>
              <a:gd name="connsiteY224" fmla="*/ 1877401 h 2344739"/>
              <a:gd name="connsiteX225" fmla="*/ 445099 w 12192001"/>
              <a:gd name="connsiteY225" fmla="*/ 1839371 h 2344739"/>
              <a:gd name="connsiteX226" fmla="*/ 404015 w 12192001"/>
              <a:gd name="connsiteY226" fmla="*/ 1833548 h 2344739"/>
              <a:gd name="connsiteX227" fmla="*/ 292435 w 12192001"/>
              <a:gd name="connsiteY227" fmla="*/ 1812852 h 2344739"/>
              <a:gd name="connsiteX228" fmla="*/ 118381 w 12192001"/>
              <a:gd name="connsiteY228" fmla="*/ 1761047 h 2344739"/>
              <a:gd name="connsiteX229" fmla="*/ 15526 w 12192001"/>
              <a:gd name="connsiteY229" fmla="*/ 1758191 h 2344739"/>
              <a:gd name="connsiteX230" fmla="*/ 2 w 12192001"/>
              <a:gd name="connsiteY230" fmla="*/ 1752722 h 2344739"/>
              <a:gd name="connsiteX231" fmla="*/ 1 w 12192001"/>
              <a:gd name="connsiteY231" fmla="*/ 762497 h 2344739"/>
              <a:gd name="connsiteX232" fmla="*/ 0 w 12192001"/>
              <a:gd name="connsiteY232" fmla="*/ 762497 h 2344739"/>
              <a:gd name="connsiteX233" fmla="*/ 0 w 12192001"/>
              <a:gd name="connsiteY233" fmla="*/ 222213 h 2344739"/>
              <a:gd name="connsiteX234" fmla="*/ 0 w 12192001"/>
              <a:gd name="connsiteY234"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37318 w 12192001"/>
              <a:gd name="connsiteY70" fmla="*/ 1920435 h 2344739"/>
              <a:gd name="connsiteX71" fmla="*/ 9113812 w 12192001"/>
              <a:gd name="connsiteY71" fmla="*/ 1919069 h 2344739"/>
              <a:gd name="connsiteX72" fmla="*/ 9053453 w 12192001"/>
              <a:gd name="connsiteY72" fmla="*/ 1910755 h 2344739"/>
              <a:gd name="connsiteX73" fmla="*/ 9005486 w 12192001"/>
              <a:gd name="connsiteY73" fmla="*/ 1914040 h 2344739"/>
              <a:gd name="connsiteX74" fmla="*/ 9005201 w 12192001"/>
              <a:gd name="connsiteY74" fmla="*/ 1913800 h 2344739"/>
              <a:gd name="connsiteX75" fmla="*/ 8996232 w 12192001"/>
              <a:gd name="connsiteY75" fmla="*/ 1915011 h 2344739"/>
              <a:gd name="connsiteX76" fmla="*/ 8990394 w 12192001"/>
              <a:gd name="connsiteY76" fmla="*/ 1917072 h 2344739"/>
              <a:gd name="connsiteX77" fmla="*/ 8974337 w 12192001"/>
              <a:gd name="connsiteY77" fmla="*/ 1920298 h 2344739"/>
              <a:gd name="connsiteX78" fmla="*/ 8968011 w 12192001"/>
              <a:gd name="connsiteY78" fmla="*/ 1919598 h 2344739"/>
              <a:gd name="connsiteX79" fmla="*/ 8963048 w 12192001"/>
              <a:gd name="connsiteY79" fmla="*/ 1917373 h 2344739"/>
              <a:gd name="connsiteX80" fmla="*/ 8928988 w 12192001"/>
              <a:gd name="connsiteY80" fmla="*/ 1914185 h 2344739"/>
              <a:gd name="connsiteX81" fmla="*/ 8752444 w 12192001"/>
              <a:gd name="connsiteY81" fmla="*/ 1933417 h 2344739"/>
              <a:gd name="connsiteX82" fmla="*/ 8707847 w 12192001"/>
              <a:gd name="connsiteY82" fmla="*/ 1935518 h 2344739"/>
              <a:gd name="connsiteX83" fmla="*/ 8596071 w 12192001"/>
              <a:gd name="connsiteY83" fmla="*/ 1944090 h 2344739"/>
              <a:gd name="connsiteX84" fmla="*/ 8525230 w 12192001"/>
              <a:gd name="connsiteY84" fmla="*/ 1929248 h 2344739"/>
              <a:gd name="connsiteX85" fmla="*/ 8510983 w 12192001"/>
              <a:gd name="connsiteY85" fmla="*/ 1935163 h 2344739"/>
              <a:gd name="connsiteX86" fmla="*/ 8506167 w 12192001"/>
              <a:gd name="connsiteY86" fmla="*/ 1938164 h 2344739"/>
              <a:gd name="connsiteX87" fmla="*/ 8497968 w 12192001"/>
              <a:gd name="connsiteY87" fmla="*/ 1940902 h 2344739"/>
              <a:gd name="connsiteX88" fmla="*/ 8497594 w 12192001"/>
              <a:gd name="connsiteY88" fmla="*/ 1940723 h 2344739"/>
              <a:gd name="connsiteX89" fmla="*/ 8490249 w 12192001"/>
              <a:gd name="connsiteY89" fmla="*/ 1943773 h 2344739"/>
              <a:gd name="connsiteX90" fmla="*/ 8367182 w 12192001"/>
              <a:gd name="connsiteY90" fmla="*/ 1957815 h 2344739"/>
              <a:gd name="connsiteX91" fmla="*/ 8353799 w 12192001"/>
              <a:gd name="connsiteY91" fmla="*/ 1958009 h 2344739"/>
              <a:gd name="connsiteX92" fmla="*/ 8352373 w 12192001"/>
              <a:gd name="connsiteY92" fmla="*/ 1957169 h 2344739"/>
              <a:gd name="connsiteX93" fmla="*/ 8320104 w 12192001"/>
              <a:gd name="connsiteY93" fmla="*/ 1974587 h 2344739"/>
              <a:gd name="connsiteX94" fmla="*/ 8314433 w 12192001"/>
              <a:gd name="connsiteY94" fmla="*/ 1974913 h 2344739"/>
              <a:gd name="connsiteX95" fmla="*/ 8295174 w 12192001"/>
              <a:gd name="connsiteY95" fmla="*/ 1988808 h 2344739"/>
              <a:gd name="connsiteX96" fmla="*/ 8284276 w 12192001"/>
              <a:gd name="connsiteY96" fmla="*/ 1994631 h 2344739"/>
              <a:gd name="connsiteX97" fmla="*/ 8283150 w 12192001"/>
              <a:gd name="connsiteY97" fmla="*/ 1999074 h 2344739"/>
              <a:gd name="connsiteX98" fmla="*/ 8266076 w 12192001"/>
              <a:gd name="connsiteY98" fmla="*/ 2006249 h 2344739"/>
              <a:gd name="connsiteX99" fmla="*/ 8263377 w 12192001"/>
              <a:gd name="connsiteY99" fmla="*/ 2006019 h 2344739"/>
              <a:gd name="connsiteX100" fmla="*/ 8252033 w 12192001"/>
              <a:gd name="connsiteY100" fmla="*/ 2015862 h 2344739"/>
              <a:gd name="connsiteX101" fmla="*/ 8245834 w 12192001"/>
              <a:gd name="connsiteY101" fmla="*/ 2028854 h 2344739"/>
              <a:gd name="connsiteX102" fmla="*/ 8090272 w 12192001"/>
              <a:gd name="connsiteY102" fmla="*/ 2075015 h 2344739"/>
              <a:gd name="connsiteX103" fmla="*/ 7905407 w 12192001"/>
              <a:gd name="connsiteY103" fmla="*/ 2116988 h 2344739"/>
              <a:gd name="connsiteX104" fmla="*/ 7718745 w 12192001"/>
              <a:gd name="connsiteY104" fmla="*/ 2142703 h 2344739"/>
              <a:gd name="connsiteX105" fmla="*/ 7614347 w 12192001"/>
              <a:gd name="connsiteY105" fmla="*/ 2139232 h 2344739"/>
              <a:gd name="connsiteX106" fmla="*/ 7527543 w 12192001"/>
              <a:gd name="connsiteY106" fmla="*/ 2145060 h 2344739"/>
              <a:gd name="connsiteX107" fmla="*/ 7519571 w 12192001"/>
              <a:gd name="connsiteY107" fmla="*/ 2147613 h 2344739"/>
              <a:gd name="connsiteX108" fmla="*/ 7507411 w 12192001"/>
              <a:gd name="connsiteY108" fmla="*/ 2148948 h 2344739"/>
              <a:gd name="connsiteX109" fmla="*/ 7507040 w 12192001"/>
              <a:gd name="connsiteY109" fmla="*/ 2148621 h 2344739"/>
              <a:gd name="connsiteX110" fmla="*/ 7495795 w 12192001"/>
              <a:gd name="connsiteY110" fmla="*/ 2150573 h 2344739"/>
              <a:gd name="connsiteX111" fmla="*/ 7405391 w 12192001"/>
              <a:gd name="connsiteY111" fmla="*/ 2142468 h 2344739"/>
              <a:gd name="connsiteX112" fmla="*/ 7312180 w 12192001"/>
              <a:gd name="connsiteY112" fmla="*/ 2132873 h 2344739"/>
              <a:gd name="connsiteX113" fmla="*/ 7310853 w 12192001"/>
              <a:gd name="connsiteY113" fmla="*/ 2131431 h 2344739"/>
              <a:gd name="connsiteX114" fmla="*/ 7218559 w 12192001"/>
              <a:gd name="connsiteY114" fmla="*/ 2156680 h 2344739"/>
              <a:gd name="connsiteX115" fmla="*/ 7201101 w 12192001"/>
              <a:gd name="connsiteY115" fmla="*/ 2161230 h 2344739"/>
              <a:gd name="connsiteX116" fmla="*/ 7197004 w 12192001"/>
              <a:gd name="connsiteY116" fmla="*/ 2166588 h 2344739"/>
              <a:gd name="connsiteX117" fmla="*/ 7170808 w 12192001"/>
              <a:gd name="connsiteY117" fmla="*/ 2171236 h 2344739"/>
              <a:gd name="connsiteX118" fmla="*/ 7096988 w 12192001"/>
              <a:gd name="connsiteY118" fmla="*/ 2183464 h 2344739"/>
              <a:gd name="connsiteX119" fmla="*/ 7018496 w 12192001"/>
              <a:gd name="connsiteY119" fmla="*/ 2183090 h 2344739"/>
              <a:gd name="connsiteX120" fmla="*/ 6904146 w 12192001"/>
              <a:gd name="connsiteY120" fmla="*/ 2212596 h 2344739"/>
              <a:gd name="connsiteX121" fmla="*/ 6708222 w 12192001"/>
              <a:gd name="connsiteY121" fmla="*/ 2240551 h 2344739"/>
              <a:gd name="connsiteX122" fmla="*/ 6549454 w 12192001"/>
              <a:gd name="connsiteY122" fmla="*/ 2269327 h 2344739"/>
              <a:gd name="connsiteX123" fmla="*/ 6317560 w 12192001"/>
              <a:gd name="connsiteY123" fmla="*/ 2316127 h 2344739"/>
              <a:gd name="connsiteX124" fmla="*/ 6168674 w 12192001"/>
              <a:gd name="connsiteY124" fmla="*/ 2318214 h 2344739"/>
              <a:gd name="connsiteX125" fmla="*/ 6073848 w 12192001"/>
              <a:gd name="connsiteY125" fmla="*/ 2338676 h 2344739"/>
              <a:gd name="connsiteX126" fmla="*/ 6068529 w 12192001"/>
              <a:gd name="connsiteY126" fmla="*/ 2337139 h 2344739"/>
              <a:gd name="connsiteX127" fmla="*/ 6048638 w 12192001"/>
              <a:gd name="connsiteY127" fmla="*/ 2337822 h 2344739"/>
              <a:gd name="connsiteX128" fmla="*/ 6041285 w 12192001"/>
              <a:gd name="connsiteY128" fmla="*/ 2329473 h 2344739"/>
              <a:gd name="connsiteX129" fmla="*/ 6010090 w 12192001"/>
              <a:gd name="connsiteY129" fmla="*/ 2324380 h 2344739"/>
              <a:gd name="connsiteX130" fmla="*/ 5957375 w 12192001"/>
              <a:gd name="connsiteY130" fmla="*/ 2328024 h 2344739"/>
              <a:gd name="connsiteX131" fmla="*/ 5758919 w 12192001"/>
              <a:gd name="connsiteY131" fmla="*/ 2343716 h 2344739"/>
              <a:gd name="connsiteX132" fmla="*/ 5626960 w 12192001"/>
              <a:gd name="connsiteY132" fmla="*/ 2344739 h 2344739"/>
              <a:gd name="connsiteX133" fmla="*/ 5470906 w 12192001"/>
              <a:gd name="connsiteY133" fmla="*/ 2330719 h 2344739"/>
              <a:gd name="connsiteX134" fmla="*/ 5432761 w 12192001"/>
              <a:gd name="connsiteY134" fmla="*/ 2319466 h 2344739"/>
              <a:gd name="connsiteX135" fmla="*/ 5381669 w 12192001"/>
              <a:gd name="connsiteY135" fmla="*/ 2301764 h 2344739"/>
              <a:gd name="connsiteX136" fmla="*/ 5261764 w 12192001"/>
              <a:gd name="connsiteY136" fmla="*/ 2281347 h 2344739"/>
              <a:gd name="connsiteX137" fmla="*/ 5222961 w 12192001"/>
              <a:gd name="connsiteY137" fmla="*/ 2270223 h 2344739"/>
              <a:gd name="connsiteX138" fmla="*/ 5174660 w 12192001"/>
              <a:gd name="connsiteY138" fmla="*/ 2267233 h 2344739"/>
              <a:gd name="connsiteX139" fmla="*/ 5156554 w 12192001"/>
              <a:gd name="connsiteY139" fmla="*/ 2260010 h 2344739"/>
              <a:gd name="connsiteX140" fmla="*/ 5142599 w 12192001"/>
              <a:gd name="connsiteY140" fmla="*/ 2256610 h 2344739"/>
              <a:gd name="connsiteX141" fmla="*/ 5139596 w 12192001"/>
              <a:gd name="connsiteY141" fmla="*/ 2254509 h 2344739"/>
              <a:gd name="connsiteX142" fmla="*/ 5121659 w 12192001"/>
              <a:gd name="connsiteY142" fmla="*/ 2243656 h 2344739"/>
              <a:gd name="connsiteX143" fmla="*/ 5065790 w 12192001"/>
              <a:gd name="connsiteY143" fmla="*/ 2250227 h 2344739"/>
              <a:gd name="connsiteX144" fmla="*/ 5011514 w 12192001"/>
              <a:gd name="connsiteY144" fmla="*/ 2233846 h 2344739"/>
              <a:gd name="connsiteX145" fmla="*/ 4840441 w 12192001"/>
              <a:gd name="connsiteY145" fmla="*/ 2209829 h 2344739"/>
              <a:gd name="connsiteX146" fmla="*/ 4762447 w 12192001"/>
              <a:gd name="connsiteY146" fmla="*/ 2182061 h 2344739"/>
              <a:gd name="connsiteX147" fmla="*/ 4723186 w 12192001"/>
              <a:gd name="connsiteY147" fmla="*/ 2173047 h 2344739"/>
              <a:gd name="connsiteX148" fmla="*/ 4721176 w 12192001"/>
              <a:gd name="connsiteY148" fmla="*/ 2172298 h 2344739"/>
              <a:gd name="connsiteX149" fmla="*/ 4722111 w 12192001"/>
              <a:gd name="connsiteY149" fmla="*/ 2172087 h 2344739"/>
              <a:gd name="connsiteX150" fmla="*/ 4717202 w 12192001"/>
              <a:gd name="connsiteY150" fmla="*/ 2170817 h 2344739"/>
              <a:gd name="connsiteX151" fmla="*/ 4721176 w 12192001"/>
              <a:gd name="connsiteY151" fmla="*/ 2172298 h 2344739"/>
              <a:gd name="connsiteX152" fmla="*/ 4715526 w 12192001"/>
              <a:gd name="connsiteY152" fmla="*/ 2173573 h 2344739"/>
              <a:gd name="connsiteX153" fmla="*/ 4515814 w 12192001"/>
              <a:gd name="connsiteY153" fmla="*/ 2163671 h 2344739"/>
              <a:gd name="connsiteX154" fmla="*/ 4428543 w 12192001"/>
              <a:gd name="connsiteY154" fmla="*/ 2153020 h 2344739"/>
              <a:gd name="connsiteX155" fmla="*/ 4362875 w 12192001"/>
              <a:gd name="connsiteY155" fmla="*/ 2151674 h 2344739"/>
              <a:gd name="connsiteX156" fmla="*/ 4316966 w 12192001"/>
              <a:gd name="connsiteY156" fmla="*/ 2158289 h 2344739"/>
              <a:gd name="connsiteX157" fmla="*/ 4315110 w 12192001"/>
              <a:gd name="connsiteY157" fmla="*/ 2156948 h 2344739"/>
              <a:gd name="connsiteX158" fmla="*/ 4295144 w 12192001"/>
              <a:gd name="connsiteY158" fmla="*/ 2155069 h 2344739"/>
              <a:gd name="connsiteX159" fmla="*/ 4290064 w 12192001"/>
              <a:gd name="connsiteY159" fmla="*/ 2157986 h 2344739"/>
              <a:gd name="connsiteX160" fmla="*/ 4276142 w 12192001"/>
              <a:gd name="connsiteY160" fmla="*/ 2157740 h 2344739"/>
              <a:gd name="connsiteX161" fmla="*/ 4248117 w 12192001"/>
              <a:gd name="connsiteY161" fmla="*/ 2160064 h 2344739"/>
              <a:gd name="connsiteX162" fmla="*/ 4202051 w 12192001"/>
              <a:gd name="connsiteY162" fmla="*/ 2157269 h 2344739"/>
              <a:gd name="connsiteX163" fmla="*/ 4201745 w 12192001"/>
              <a:gd name="connsiteY163" fmla="*/ 2156010 h 2344739"/>
              <a:gd name="connsiteX164" fmla="*/ 4191248 w 12192001"/>
              <a:gd name="connsiteY164" fmla="*/ 2150376 h 2344739"/>
              <a:gd name="connsiteX165" fmla="*/ 4142745 w 12192001"/>
              <a:gd name="connsiteY165" fmla="*/ 2134511 h 2344739"/>
              <a:gd name="connsiteX166" fmla="*/ 4083097 w 12192001"/>
              <a:gd name="connsiteY166" fmla="*/ 2107978 h 2344739"/>
              <a:gd name="connsiteX167" fmla="*/ 4074546 w 12192001"/>
              <a:gd name="connsiteY167" fmla="*/ 2107143 h 2344739"/>
              <a:gd name="connsiteX168" fmla="*/ 4074427 w 12192001"/>
              <a:gd name="connsiteY168" fmla="*/ 2106844 h 2344739"/>
              <a:gd name="connsiteX169" fmla="*/ 4065510 w 12192001"/>
              <a:gd name="connsiteY169" fmla="*/ 2105400 h 2344739"/>
              <a:gd name="connsiteX170" fmla="*/ 4058954 w 12192001"/>
              <a:gd name="connsiteY170" fmla="*/ 2105618 h 2344739"/>
              <a:gd name="connsiteX171" fmla="*/ 4042364 w 12192001"/>
              <a:gd name="connsiteY171" fmla="*/ 2103997 h 2344739"/>
              <a:gd name="connsiteX172" fmla="*/ 4036997 w 12192001"/>
              <a:gd name="connsiteY172" fmla="*/ 2101563 h 2344739"/>
              <a:gd name="connsiteX173" fmla="*/ 4035363 w 12192001"/>
              <a:gd name="connsiteY173" fmla="*/ 2097896 h 2344739"/>
              <a:gd name="connsiteX174" fmla="*/ 4033778 w 12192001"/>
              <a:gd name="connsiteY174" fmla="*/ 2098131 h 2344739"/>
              <a:gd name="connsiteX175" fmla="*/ 4004538 w 12192001"/>
              <a:gd name="connsiteY175" fmla="*/ 2085563 h 2344739"/>
              <a:gd name="connsiteX176" fmla="*/ 3936846 w 12192001"/>
              <a:gd name="connsiteY176" fmla="*/ 2068106 h 2344739"/>
              <a:gd name="connsiteX177" fmla="*/ 3897275 w 12192001"/>
              <a:gd name="connsiteY177" fmla="*/ 2062451 h 2344739"/>
              <a:gd name="connsiteX178" fmla="*/ 3789760 w 12192001"/>
              <a:gd name="connsiteY178" fmla="*/ 2042213 h 2344739"/>
              <a:gd name="connsiteX179" fmla="*/ 3682513 w 12192001"/>
              <a:gd name="connsiteY179" fmla="*/ 2018290 h 2344739"/>
              <a:gd name="connsiteX180" fmla="*/ 3610035 w 12192001"/>
              <a:gd name="connsiteY180" fmla="*/ 1986019 h 2344739"/>
              <a:gd name="connsiteX181" fmla="*/ 3603855 w 12192001"/>
              <a:gd name="connsiteY181" fmla="*/ 1987381 h 2344739"/>
              <a:gd name="connsiteX182" fmla="*/ 3594736 w 12192001"/>
              <a:gd name="connsiteY182" fmla="*/ 1987545 h 2344739"/>
              <a:gd name="connsiteX183" fmla="*/ 3594501 w 12192001"/>
              <a:gd name="connsiteY183" fmla="*/ 1987276 h 2344739"/>
              <a:gd name="connsiteX184" fmla="*/ 3585978 w 12192001"/>
              <a:gd name="connsiteY184" fmla="*/ 1987966 h 2344739"/>
              <a:gd name="connsiteX185" fmla="*/ 3536135 w 12192001"/>
              <a:gd name="connsiteY185" fmla="*/ 1978267 h 2344739"/>
              <a:gd name="connsiteX186" fmla="*/ 3473223 w 12192001"/>
              <a:gd name="connsiteY186" fmla="*/ 1974606 h 2344739"/>
              <a:gd name="connsiteX187" fmla="*/ 3400728 w 12192001"/>
              <a:gd name="connsiteY187" fmla="*/ 1962558 h 2344739"/>
              <a:gd name="connsiteX188" fmla="*/ 3363888 w 12192001"/>
              <a:gd name="connsiteY188" fmla="*/ 1979510 h 2344739"/>
              <a:gd name="connsiteX189" fmla="*/ 3344026 w 12192001"/>
              <a:gd name="connsiteY189" fmla="*/ 1981192 h 2344739"/>
              <a:gd name="connsiteX190" fmla="*/ 3341698 w 12192001"/>
              <a:gd name="connsiteY190" fmla="*/ 1980217 h 2344739"/>
              <a:gd name="connsiteX191" fmla="*/ 3262356 w 12192001"/>
              <a:gd name="connsiteY191" fmla="*/ 1986094 h 2344739"/>
              <a:gd name="connsiteX192" fmla="*/ 3142556 w 12192001"/>
              <a:gd name="connsiteY192" fmla="*/ 1993869 h 2344739"/>
              <a:gd name="connsiteX193" fmla="*/ 3030291 w 12192001"/>
              <a:gd name="connsiteY193" fmla="*/ 1996512 h 2344739"/>
              <a:gd name="connsiteX194" fmla="*/ 2781569 w 12192001"/>
              <a:gd name="connsiteY194" fmla="*/ 2018333 h 2344739"/>
              <a:gd name="connsiteX195" fmla="*/ 2646527 w 12192001"/>
              <a:gd name="connsiteY195" fmla="*/ 2028869 h 2344739"/>
              <a:gd name="connsiteX196" fmla="*/ 2568028 w 12192001"/>
              <a:gd name="connsiteY196" fmla="*/ 2002628 h 2344739"/>
              <a:gd name="connsiteX197" fmla="*/ 2443255 w 12192001"/>
              <a:gd name="connsiteY197" fmla="*/ 2016529 h 2344739"/>
              <a:gd name="connsiteX198" fmla="*/ 2315112 w 12192001"/>
              <a:gd name="connsiteY198" fmla="*/ 2024996 h 2344739"/>
              <a:gd name="connsiteX199" fmla="*/ 2208578 w 12192001"/>
              <a:gd name="connsiteY199" fmla="*/ 2019763 h 2344739"/>
              <a:gd name="connsiteX200" fmla="*/ 2094665 w 12192001"/>
              <a:gd name="connsiteY200" fmla="*/ 2003052 h 2344739"/>
              <a:gd name="connsiteX201" fmla="*/ 1997356 w 12192001"/>
              <a:gd name="connsiteY201" fmla="*/ 1995032 h 2344739"/>
              <a:gd name="connsiteX202" fmla="*/ 1928172 w 12192001"/>
              <a:gd name="connsiteY202" fmla="*/ 2016977 h 2344739"/>
              <a:gd name="connsiteX203" fmla="*/ 1921650 w 12192001"/>
              <a:gd name="connsiteY203" fmla="*/ 2012146 h 2344739"/>
              <a:gd name="connsiteX204" fmla="*/ 1873080 w 12192001"/>
              <a:gd name="connsiteY204" fmla="*/ 2013741 h 2344739"/>
              <a:gd name="connsiteX205" fmla="*/ 1786655 w 12192001"/>
              <a:gd name="connsiteY205" fmla="*/ 2041363 h 2344739"/>
              <a:gd name="connsiteX206" fmla="*/ 1738204 w 12192001"/>
              <a:gd name="connsiteY206" fmla="*/ 2036312 h 2344739"/>
              <a:gd name="connsiteX207" fmla="*/ 1675071 w 12192001"/>
              <a:gd name="connsiteY207" fmla="*/ 2019963 h 2344739"/>
              <a:gd name="connsiteX208" fmla="*/ 1608669 w 12192001"/>
              <a:gd name="connsiteY208" fmla="*/ 2013066 h 2344739"/>
              <a:gd name="connsiteX209" fmla="*/ 1496110 w 12192001"/>
              <a:gd name="connsiteY209" fmla="*/ 1987476 h 2344739"/>
              <a:gd name="connsiteX210" fmla="*/ 1149979 w 12192001"/>
              <a:gd name="connsiteY210" fmla="*/ 1938041 h 2344739"/>
              <a:gd name="connsiteX211" fmla="*/ 858269 w 12192001"/>
              <a:gd name="connsiteY211" fmla="*/ 1928608 h 2344739"/>
              <a:gd name="connsiteX212" fmla="*/ 837540 w 12192001"/>
              <a:gd name="connsiteY212" fmla="*/ 1929821 h 2344739"/>
              <a:gd name="connsiteX213" fmla="*/ 816809 w 12192001"/>
              <a:gd name="connsiteY213" fmla="*/ 1927857 h 2344739"/>
              <a:gd name="connsiteX214" fmla="*/ 811506 w 12192001"/>
              <a:gd name="connsiteY214" fmla="*/ 1930751 h 2344739"/>
              <a:gd name="connsiteX215" fmla="*/ 797041 w 12192001"/>
              <a:gd name="connsiteY215" fmla="*/ 1930446 h 2344739"/>
              <a:gd name="connsiteX216" fmla="*/ 767901 w 12192001"/>
              <a:gd name="connsiteY216" fmla="*/ 1932653 h 2344739"/>
              <a:gd name="connsiteX217" fmla="*/ 763053 w 12192001"/>
              <a:gd name="connsiteY217" fmla="*/ 1930432 h 2344739"/>
              <a:gd name="connsiteX218" fmla="*/ 720047 w 12192001"/>
              <a:gd name="connsiteY218" fmla="*/ 1929661 h 2344739"/>
              <a:gd name="connsiteX219" fmla="*/ 719742 w 12192001"/>
              <a:gd name="connsiteY219" fmla="*/ 1928399 h 2344739"/>
              <a:gd name="connsiteX220" fmla="*/ 708875 w 12192001"/>
              <a:gd name="connsiteY220" fmla="*/ 1922722 h 2344739"/>
              <a:gd name="connsiteX221" fmla="*/ 596792 w 12192001"/>
              <a:gd name="connsiteY221" fmla="*/ 1879864 h 2344739"/>
              <a:gd name="connsiteX222" fmla="*/ 578535 w 12192001"/>
              <a:gd name="connsiteY222" fmla="*/ 1877212 h 2344739"/>
              <a:gd name="connsiteX223" fmla="*/ 571717 w 12192001"/>
              <a:gd name="connsiteY223" fmla="*/ 1877401 h 2344739"/>
              <a:gd name="connsiteX224" fmla="*/ 445099 w 12192001"/>
              <a:gd name="connsiteY224" fmla="*/ 1839371 h 2344739"/>
              <a:gd name="connsiteX225" fmla="*/ 404015 w 12192001"/>
              <a:gd name="connsiteY225" fmla="*/ 1833548 h 2344739"/>
              <a:gd name="connsiteX226" fmla="*/ 292435 w 12192001"/>
              <a:gd name="connsiteY226" fmla="*/ 1812852 h 2344739"/>
              <a:gd name="connsiteX227" fmla="*/ 118381 w 12192001"/>
              <a:gd name="connsiteY227" fmla="*/ 1761047 h 2344739"/>
              <a:gd name="connsiteX228" fmla="*/ 15526 w 12192001"/>
              <a:gd name="connsiteY228" fmla="*/ 1758191 h 2344739"/>
              <a:gd name="connsiteX229" fmla="*/ 2 w 12192001"/>
              <a:gd name="connsiteY229" fmla="*/ 1752722 h 2344739"/>
              <a:gd name="connsiteX230" fmla="*/ 1 w 12192001"/>
              <a:gd name="connsiteY230" fmla="*/ 762497 h 2344739"/>
              <a:gd name="connsiteX231" fmla="*/ 0 w 12192001"/>
              <a:gd name="connsiteY231" fmla="*/ 762497 h 2344739"/>
              <a:gd name="connsiteX232" fmla="*/ 0 w 12192001"/>
              <a:gd name="connsiteY232" fmla="*/ 222213 h 2344739"/>
              <a:gd name="connsiteX233" fmla="*/ 0 w 12192001"/>
              <a:gd name="connsiteY233"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51232 w 12192001"/>
              <a:gd name="connsiteY69" fmla="*/ 1923669 h 2344739"/>
              <a:gd name="connsiteX70" fmla="*/ 9113812 w 12192001"/>
              <a:gd name="connsiteY70" fmla="*/ 1919069 h 2344739"/>
              <a:gd name="connsiteX71" fmla="*/ 9053453 w 12192001"/>
              <a:gd name="connsiteY71" fmla="*/ 1910755 h 2344739"/>
              <a:gd name="connsiteX72" fmla="*/ 9005486 w 12192001"/>
              <a:gd name="connsiteY72" fmla="*/ 1914040 h 2344739"/>
              <a:gd name="connsiteX73" fmla="*/ 9005201 w 12192001"/>
              <a:gd name="connsiteY73" fmla="*/ 1913800 h 2344739"/>
              <a:gd name="connsiteX74" fmla="*/ 8996232 w 12192001"/>
              <a:gd name="connsiteY74" fmla="*/ 1915011 h 2344739"/>
              <a:gd name="connsiteX75" fmla="*/ 8990394 w 12192001"/>
              <a:gd name="connsiteY75" fmla="*/ 1917072 h 2344739"/>
              <a:gd name="connsiteX76" fmla="*/ 8974337 w 12192001"/>
              <a:gd name="connsiteY76" fmla="*/ 1920298 h 2344739"/>
              <a:gd name="connsiteX77" fmla="*/ 8968011 w 12192001"/>
              <a:gd name="connsiteY77" fmla="*/ 1919598 h 2344739"/>
              <a:gd name="connsiteX78" fmla="*/ 8963048 w 12192001"/>
              <a:gd name="connsiteY78" fmla="*/ 1917373 h 2344739"/>
              <a:gd name="connsiteX79" fmla="*/ 8928988 w 12192001"/>
              <a:gd name="connsiteY79" fmla="*/ 1914185 h 2344739"/>
              <a:gd name="connsiteX80" fmla="*/ 8752444 w 12192001"/>
              <a:gd name="connsiteY80" fmla="*/ 1933417 h 2344739"/>
              <a:gd name="connsiteX81" fmla="*/ 8707847 w 12192001"/>
              <a:gd name="connsiteY81" fmla="*/ 1935518 h 2344739"/>
              <a:gd name="connsiteX82" fmla="*/ 8596071 w 12192001"/>
              <a:gd name="connsiteY82" fmla="*/ 1944090 h 2344739"/>
              <a:gd name="connsiteX83" fmla="*/ 8525230 w 12192001"/>
              <a:gd name="connsiteY83" fmla="*/ 1929248 h 2344739"/>
              <a:gd name="connsiteX84" fmla="*/ 8510983 w 12192001"/>
              <a:gd name="connsiteY84" fmla="*/ 1935163 h 2344739"/>
              <a:gd name="connsiteX85" fmla="*/ 8506167 w 12192001"/>
              <a:gd name="connsiteY85" fmla="*/ 1938164 h 2344739"/>
              <a:gd name="connsiteX86" fmla="*/ 8497968 w 12192001"/>
              <a:gd name="connsiteY86" fmla="*/ 1940902 h 2344739"/>
              <a:gd name="connsiteX87" fmla="*/ 8497594 w 12192001"/>
              <a:gd name="connsiteY87" fmla="*/ 1940723 h 2344739"/>
              <a:gd name="connsiteX88" fmla="*/ 8490249 w 12192001"/>
              <a:gd name="connsiteY88" fmla="*/ 1943773 h 2344739"/>
              <a:gd name="connsiteX89" fmla="*/ 8367182 w 12192001"/>
              <a:gd name="connsiteY89" fmla="*/ 1957815 h 2344739"/>
              <a:gd name="connsiteX90" fmla="*/ 8353799 w 12192001"/>
              <a:gd name="connsiteY90" fmla="*/ 1958009 h 2344739"/>
              <a:gd name="connsiteX91" fmla="*/ 8352373 w 12192001"/>
              <a:gd name="connsiteY91" fmla="*/ 1957169 h 2344739"/>
              <a:gd name="connsiteX92" fmla="*/ 8320104 w 12192001"/>
              <a:gd name="connsiteY92" fmla="*/ 1974587 h 2344739"/>
              <a:gd name="connsiteX93" fmla="*/ 8314433 w 12192001"/>
              <a:gd name="connsiteY93" fmla="*/ 1974913 h 2344739"/>
              <a:gd name="connsiteX94" fmla="*/ 8295174 w 12192001"/>
              <a:gd name="connsiteY94" fmla="*/ 1988808 h 2344739"/>
              <a:gd name="connsiteX95" fmla="*/ 8284276 w 12192001"/>
              <a:gd name="connsiteY95" fmla="*/ 1994631 h 2344739"/>
              <a:gd name="connsiteX96" fmla="*/ 8283150 w 12192001"/>
              <a:gd name="connsiteY96" fmla="*/ 1999074 h 2344739"/>
              <a:gd name="connsiteX97" fmla="*/ 8266076 w 12192001"/>
              <a:gd name="connsiteY97" fmla="*/ 2006249 h 2344739"/>
              <a:gd name="connsiteX98" fmla="*/ 8263377 w 12192001"/>
              <a:gd name="connsiteY98" fmla="*/ 2006019 h 2344739"/>
              <a:gd name="connsiteX99" fmla="*/ 8252033 w 12192001"/>
              <a:gd name="connsiteY99" fmla="*/ 2015862 h 2344739"/>
              <a:gd name="connsiteX100" fmla="*/ 8245834 w 12192001"/>
              <a:gd name="connsiteY100" fmla="*/ 2028854 h 2344739"/>
              <a:gd name="connsiteX101" fmla="*/ 8090272 w 12192001"/>
              <a:gd name="connsiteY101" fmla="*/ 2075015 h 2344739"/>
              <a:gd name="connsiteX102" fmla="*/ 7905407 w 12192001"/>
              <a:gd name="connsiteY102" fmla="*/ 2116988 h 2344739"/>
              <a:gd name="connsiteX103" fmla="*/ 7718745 w 12192001"/>
              <a:gd name="connsiteY103" fmla="*/ 2142703 h 2344739"/>
              <a:gd name="connsiteX104" fmla="*/ 7614347 w 12192001"/>
              <a:gd name="connsiteY104" fmla="*/ 2139232 h 2344739"/>
              <a:gd name="connsiteX105" fmla="*/ 7527543 w 12192001"/>
              <a:gd name="connsiteY105" fmla="*/ 2145060 h 2344739"/>
              <a:gd name="connsiteX106" fmla="*/ 7519571 w 12192001"/>
              <a:gd name="connsiteY106" fmla="*/ 2147613 h 2344739"/>
              <a:gd name="connsiteX107" fmla="*/ 7507411 w 12192001"/>
              <a:gd name="connsiteY107" fmla="*/ 2148948 h 2344739"/>
              <a:gd name="connsiteX108" fmla="*/ 7507040 w 12192001"/>
              <a:gd name="connsiteY108" fmla="*/ 2148621 h 2344739"/>
              <a:gd name="connsiteX109" fmla="*/ 7495795 w 12192001"/>
              <a:gd name="connsiteY109" fmla="*/ 2150573 h 2344739"/>
              <a:gd name="connsiteX110" fmla="*/ 7405391 w 12192001"/>
              <a:gd name="connsiteY110" fmla="*/ 2142468 h 2344739"/>
              <a:gd name="connsiteX111" fmla="*/ 7312180 w 12192001"/>
              <a:gd name="connsiteY111" fmla="*/ 2132873 h 2344739"/>
              <a:gd name="connsiteX112" fmla="*/ 7310853 w 12192001"/>
              <a:gd name="connsiteY112" fmla="*/ 2131431 h 2344739"/>
              <a:gd name="connsiteX113" fmla="*/ 7218559 w 12192001"/>
              <a:gd name="connsiteY113" fmla="*/ 2156680 h 2344739"/>
              <a:gd name="connsiteX114" fmla="*/ 7201101 w 12192001"/>
              <a:gd name="connsiteY114" fmla="*/ 2161230 h 2344739"/>
              <a:gd name="connsiteX115" fmla="*/ 7197004 w 12192001"/>
              <a:gd name="connsiteY115" fmla="*/ 2166588 h 2344739"/>
              <a:gd name="connsiteX116" fmla="*/ 7170808 w 12192001"/>
              <a:gd name="connsiteY116" fmla="*/ 2171236 h 2344739"/>
              <a:gd name="connsiteX117" fmla="*/ 7096988 w 12192001"/>
              <a:gd name="connsiteY117" fmla="*/ 2183464 h 2344739"/>
              <a:gd name="connsiteX118" fmla="*/ 7018496 w 12192001"/>
              <a:gd name="connsiteY118" fmla="*/ 2183090 h 2344739"/>
              <a:gd name="connsiteX119" fmla="*/ 6904146 w 12192001"/>
              <a:gd name="connsiteY119" fmla="*/ 2212596 h 2344739"/>
              <a:gd name="connsiteX120" fmla="*/ 6708222 w 12192001"/>
              <a:gd name="connsiteY120" fmla="*/ 2240551 h 2344739"/>
              <a:gd name="connsiteX121" fmla="*/ 6549454 w 12192001"/>
              <a:gd name="connsiteY121" fmla="*/ 2269327 h 2344739"/>
              <a:gd name="connsiteX122" fmla="*/ 6317560 w 12192001"/>
              <a:gd name="connsiteY122" fmla="*/ 2316127 h 2344739"/>
              <a:gd name="connsiteX123" fmla="*/ 6168674 w 12192001"/>
              <a:gd name="connsiteY123" fmla="*/ 2318214 h 2344739"/>
              <a:gd name="connsiteX124" fmla="*/ 6073848 w 12192001"/>
              <a:gd name="connsiteY124" fmla="*/ 2338676 h 2344739"/>
              <a:gd name="connsiteX125" fmla="*/ 6068529 w 12192001"/>
              <a:gd name="connsiteY125" fmla="*/ 2337139 h 2344739"/>
              <a:gd name="connsiteX126" fmla="*/ 6048638 w 12192001"/>
              <a:gd name="connsiteY126" fmla="*/ 2337822 h 2344739"/>
              <a:gd name="connsiteX127" fmla="*/ 6041285 w 12192001"/>
              <a:gd name="connsiteY127" fmla="*/ 2329473 h 2344739"/>
              <a:gd name="connsiteX128" fmla="*/ 6010090 w 12192001"/>
              <a:gd name="connsiteY128" fmla="*/ 2324380 h 2344739"/>
              <a:gd name="connsiteX129" fmla="*/ 5957375 w 12192001"/>
              <a:gd name="connsiteY129" fmla="*/ 2328024 h 2344739"/>
              <a:gd name="connsiteX130" fmla="*/ 5758919 w 12192001"/>
              <a:gd name="connsiteY130" fmla="*/ 2343716 h 2344739"/>
              <a:gd name="connsiteX131" fmla="*/ 5626960 w 12192001"/>
              <a:gd name="connsiteY131" fmla="*/ 2344739 h 2344739"/>
              <a:gd name="connsiteX132" fmla="*/ 5470906 w 12192001"/>
              <a:gd name="connsiteY132" fmla="*/ 2330719 h 2344739"/>
              <a:gd name="connsiteX133" fmla="*/ 5432761 w 12192001"/>
              <a:gd name="connsiteY133" fmla="*/ 2319466 h 2344739"/>
              <a:gd name="connsiteX134" fmla="*/ 5381669 w 12192001"/>
              <a:gd name="connsiteY134" fmla="*/ 2301764 h 2344739"/>
              <a:gd name="connsiteX135" fmla="*/ 5261764 w 12192001"/>
              <a:gd name="connsiteY135" fmla="*/ 2281347 h 2344739"/>
              <a:gd name="connsiteX136" fmla="*/ 5222961 w 12192001"/>
              <a:gd name="connsiteY136" fmla="*/ 2270223 h 2344739"/>
              <a:gd name="connsiteX137" fmla="*/ 5174660 w 12192001"/>
              <a:gd name="connsiteY137" fmla="*/ 2267233 h 2344739"/>
              <a:gd name="connsiteX138" fmla="*/ 5156554 w 12192001"/>
              <a:gd name="connsiteY138" fmla="*/ 2260010 h 2344739"/>
              <a:gd name="connsiteX139" fmla="*/ 5142599 w 12192001"/>
              <a:gd name="connsiteY139" fmla="*/ 2256610 h 2344739"/>
              <a:gd name="connsiteX140" fmla="*/ 5139596 w 12192001"/>
              <a:gd name="connsiteY140" fmla="*/ 2254509 h 2344739"/>
              <a:gd name="connsiteX141" fmla="*/ 5121659 w 12192001"/>
              <a:gd name="connsiteY141" fmla="*/ 2243656 h 2344739"/>
              <a:gd name="connsiteX142" fmla="*/ 5065790 w 12192001"/>
              <a:gd name="connsiteY142" fmla="*/ 2250227 h 2344739"/>
              <a:gd name="connsiteX143" fmla="*/ 5011514 w 12192001"/>
              <a:gd name="connsiteY143" fmla="*/ 2233846 h 2344739"/>
              <a:gd name="connsiteX144" fmla="*/ 4840441 w 12192001"/>
              <a:gd name="connsiteY144" fmla="*/ 2209829 h 2344739"/>
              <a:gd name="connsiteX145" fmla="*/ 4762447 w 12192001"/>
              <a:gd name="connsiteY145" fmla="*/ 2182061 h 2344739"/>
              <a:gd name="connsiteX146" fmla="*/ 4723186 w 12192001"/>
              <a:gd name="connsiteY146" fmla="*/ 2173047 h 2344739"/>
              <a:gd name="connsiteX147" fmla="*/ 4721176 w 12192001"/>
              <a:gd name="connsiteY147" fmla="*/ 2172298 h 2344739"/>
              <a:gd name="connsiteX148" fmla="*/ 4722111 w 12192001"/>
              <a:gd name="connsiteY148" fmla="*/ 2172087 h 2344739"/>
              <a:gd name="connsiteX149" fmla="*/ 4717202 w 12192001"/>
              <a:gd name="connsiteY149" fmla="*/ 2170817 h 2344739"/>
              <a:gd name="connsiteX150" fmla="*/ 4721176 w 12192001"/>
              <a:gd name="connsiteY150" fmla="*/ 2172298 h 2344739"/>
              <a:gd name="connsiteX151" fmla="*/ 4715526 w 12192001"/>
              <a:gd name="connsiteY151" fmla="*/ 2173573 h 2344739"/>
              <a:gd name="connsiteX152" fmla="*/ 4515814 w 12192001"/>
              <a:gd name="connsiteY152" fmla="*/ 2163671 h 2344739"/>
              <a:gd name="connsiteX153" fmla="*/ 4428543 w 12192001"/>
              <a:gd name="connsiteY153" fmla="*/ 2153020 h 2344739"/>
              <a:gd name="connsiteX154" fmla="*/ 4362875 w 12192001"/>
              <a:gd name="connsiteY154" fmla="*/ 2151674 h 2344739"/>
              <a:gd name="connsiteX155" fmla="*/ 4316966 w 12192001"/>
              <a:gd name="connsiteY155" fmla="*/ 2158289 h 2344739"/>
              <a:gd name="connsiteX156" fmla="*/ 4315110 w 12192001"/>
              <a:gd name="connsiteY156" fmla="*/ 2156948 h 2344739"/>
              <a:gd name="connsiteX157" fmla="*/ 4295144 w 12192001"/>
              <a:gd name="connsiteY157" fmla="*/ 2155069 h 2344739"/>
              <a:gd name="connsiteX158" fmla="*/ 4290064 w 12192001"/>
              <a:gd name="connsiteY158" fmla="*/ 2157986 h 2344739"/>
              <a:gd name="connsiteX159" fmla="*/ 4276142 w 12192001"/>
              <a:gd name="connsiteY159" fmla="*/ 2157740 h 2344739"/>
              <a:gd name="connsiteX160" fmla="*/ 4248117 w 12192001"/>
              <a:gd name="connsiteY160" fmla="*/ 2160064 h 2344739"/>
              <a:gd name="connsiteX161" fmla="*/ 4202051 w 12192001"/>
              <a:gd name="connsiteY161" fmla="*/ 2157269 h 2344739"/>
              <a:gd name="connsiteX162" fmla="*/ 4201745 w 12192001"/>
              <a:gd name="connsiteY162" fmla="*/ 2156010 h 2344739"/>
              <a:gd name="connsiteX163" fmla="*/ 4191248 w 12192001"/>
              <a:gd name="connsiteY163" fmla="*/ 2150376 h 2344739"/>
              <a:gd name="connsiteX164" fmla="*/ 4142745 w 12192001"/>
              <a:gd name="connsiteY164" fmla="*/ 2134511 h 2344739"/>
              <a:gd name="connsiteX165" fmla="*/ 4083097 w 12192001"/>
              <a:gd name="connsiteY165" fmla="*/ 2107978 h 2344739"/>
              <a:gd name="connsiteX166" fmla="*/ 4074546 w 12192001"/>
              <a:gd name="connsiteY166" fmla="*/ 2107143 h 2344739"/>
              <a:gd name="connsiteX167" fmla="*/ 4074427 w 12192001"/>
              <a:gd name="connsiteY167" fmla="*/ 2106844 h 2344739"/>
              <a:gd name="connsiteX168" fmla="*/ 4065510 w 12192001"/>
              <a:gd name="connsiteY168" fmla="*/ 2105400 h 2344739"/>
              <a:gd name="connsiteX169" fmla="*/ 4058954 w 12192001"/>
              <a:gd name="connsiteY169" fmla="*/ 2105618 h 2344739"/>
              <a:gd name="connsiteX170" fmla="*/ 4042364 w 12192001"/>
              <a:gd name="connsiteY170" fmla="*/ 2103997 h 2344739"/>
              <a:gd name="connsiteX171" fmla="*/ 4036997 w 12192001"/>
              <a:gd name="connsiteY171" fmla="*/ 2101563 h 2344739"/>
              <a:gd name="connsiteX172" fmla="*/ 4035363 w 12192001"/>
              <a:gd name="connsiteY172" fmla="*/ 2097896 h 2344739"/>
              <a:gd name="connsiteX173" fmla="*/ 4033778 w 12192001"/>
              <a:gd name="connsiteY173" fmla="*/ 2098131 h 2344739"/>
              <a:gd name="connsiteX174" fmla="*/ 4004538 w 12192001"/>
              <a:gd name="connsiteY174" fmla="*/ 2085563 h 2344739"/>
              <a:gd name="connsiteX175" fmla="*/ 3936846 w 12192001"/>
              <a:gd name="connsiteY175" fmla="*/ 2068106 h 2344739"/>
              <a:gd name="connsiteX176" fmla="*/ 3897275 w 12192001"/>
              <a:gd name="connsiteY176" fmla="*/ 2062451 h 2344739"/>
              <a:gd name="connsiteX177" fmla="*/ 3789760 w 12192001"/>
              <a:gd name="connsiteY177" fmla="*/ 2042213 h 2344739"/>
              <a:gd name="connsiteX178" fmla="*/ 3682513 w 12192001"/>
              <a:gd name="connsiteY178" fmla="*/ 2018290 h 2344739"/>
              <a:gd name="connsiteX179" fmla="*/ 3610035 w 12192001"/>
              <a:gd name="connsiteY179" fmla="*/ 1986019 h 2344739"/>
              <a:gd name="connsiteX180" fmla="*/ 3603855 w 12192001"/>
              <a:gd name="connsiteY180" fmla="*/ 1987381 h 2344739"/>
              <a:gd name="connsiteX181" fmla="*/ 3594736 w 12192001"/>
              <a:gd name="connsiteY181" fmla="*/ 1987545 h 2344739"/>
              <a:gd name="connsiteX182" fmla="*/ 3594501 w 12192001"/>
              <a:gd name="connsiteY182" fmla="*/ 1987276 h 2344739"/>
              <a:gd name="connsiteX183" fmla="*/ 3585978 w 12192001"/>
              <a:gd name="connsiteY183" fmla="*/ 1987966 h 2344739"/>
              <a:gd name="connsiteX184" fmla="*/ 3536135 w 12192001"/>
              <a:gd name="connsiteY184" fmla="*/ 1978267 h 2344739"/>
              <a:gd name="connsiteX185" fmla="*/ 3473223 w 12192001"/>
              <a:gd name="connsiteY185" fmla="*/ 1974606 h 2344739"/>
              <a:gd name="connsiteX186" fmla="*/ 3400728 w 12192001"/>
              <a:gd name="connsiteY186" fmla="*/ 1962558 h 2344739"/>
              <a:gd name="connsiteX187" fmla="*/ 3363888 w 12192001"/>
              <a:gd name="connsiteY187" fmla="*/ 1979510 h 2344739"/>
              <a:gd name="connsiteX188" fmla="*/ 3344026 w 12192001"/>
              <a:gd name="connsiteY188" fmla="*/ 1981192 h 2344739"/>
              <a:gd name="connsiteX189" fmla="*/ 3341698 w 12192001"/>
              <a:gd name="connsiteY189" fmla="*/ 1980217 h 2344739"/>
              <a:gd name="connsiteX190" fmla="*/ 3262356 w 12192001"/>
              <a:gd name="connsiteY190" fmla="*/ 1986094 h 2344739"/>
              <a:gd name="connsiteX191" fmla="*/ 3142556 w 12192001"/>
              <a:gd name="connsiteY191" fmla="*/ 1993869 h 2344739"/>
              <a:gd name="connsiteX192" fmla="*/ 3030291 w 12192001"/>
              <a:gd name="connsiteY192" fmla="*/ 1996512 h 2344739"/>
              <a:gd name="connsiteX193" fmla="*/ 2781569 w 12192001"/>
              <a:gd name="connsiteY193" fmla="*/ 2018333 h 2344739"/>
              <a:gd name="connsiteX194" fmla="*/ 2646527 w 12192001"/>
              <a:gd name="connsiteY194" fmla="*/ 2028869 h 2344739"/>
              <a:gd name="connsiteX195" fmla="*/ 2568028 w 12192001"/>
              <a:gd name="connsiteY195" fmla="*/ 2002628 h 2344739"/>
              <a:gd name="connsiteX196" fmla="*/ 2443255 w 12192001"/>
              <a:gd name="connsiteY196" fmla="*/ 2016529 h 2344739"/>
              <a:gd name="connsiteX197" fmla="*/ 2315112 w 12192001"/>
              <a:gd name="connsiteY197" fmla="*/ 2024996 h 2344739"/>
              <a:gd name="connsiteX198" fmla="*/ 2208578 w 12192001"/>
              <a:gd name="connsiteY198" fmla="*/ 2019763 h 2344739"/>
              <a:gd name="connsiteX199" fmla="*/ 2094665 w 12192001"/>
              <a:gd name="connsiteY199" fmla="*/ 2003052 h 2344739"/>
              <a:gd name="connsiteX200" fmla="*/ 1997356 w 12192001"/>
              <a:gd name="connsiteY200" fmla="*/ 1995032 h 2344739"/>
              <a:gd name="connsiteX201" fmla="*/ 1928172 w 12192001"/>
              <a:gd name="connsiteY201" fmla="*/ 2016977 h 2344739"/>
              <a:gd name="connsiteX202" fmla="*/ 1921650 w 12192001"/>
              <a:gd name="connsiteY202" fmla="*/ 2012146 h 2344739"/>
              <a:gd name="connsiteX203" fmla="*/ 1873080 w 12192001"/>
              <a:gd name="connsiteY203" fmla="*/ 2013741 h 2344739"/>
              <a:gd name="connsiteX204" fmla="*/ 1786655 w 12192001"/>
              <a:gd name="connsiteY204" fmla="*/ 2041363 h 2344739"/>
              <a:gd name="connsiteX205" fmla="*/ 1738204 w 12192001"/>
              <a:gd name="connsiteY205" fmla="*/ 2036312 h 2344739"/>
              <a:gd name="connsiteX206" fmla="*/ 1675071 w 12192001"/>
              <a:gd name="connsiteY206" fmla="*/ 2019963 h 2344739"/>
              <a:gd name="connsiteX207" fmla="*/ 1608669 w 12192001"/>
              <a:gd name="connsiteY207" fmla="*/ 2013066 h 2344739"/>
              <a:gd name="connsiteX208" fmla="*/ 1496110 w 12192001"/>
              <a:gd name="connsiteY208" fmla="*/ 1987476 h 2344739"/>
              <a:gd name="connsiteX209" fmla="*/ 1149979 w 12192001"/>
              <a:gd name="connsiteY209" fmla="*/ 1938041 h 2344739"/>
              <a:gd name="connsiteX210" fmla="*/ 858269 w 12192001"/>
              <a:gd name="connsiteY210" fmla="*/ 1928608 h 2344739"/>
              <a:gd name="connsiteX211" fmla="*/ 837540 w 12192001"/>
              <a:gd name="connsiteY211" fmla="*/ 1929821 h 2344739"/>
              <a:gd name="connsiteX212" fmla="*/ 816809 w 12192001"/>
              <a:gd name="connsiteY212" fmla="*/ 1927857 h 2344739"/>
              <a:gd name="connsiteX213" fmla="*/ 811506 w 12192001"/>
              <a:gd name="connsiteY213" fmla="*/ 1930751 h 2344739"/>
              <a:gd name="connsiteX214" fmla="*/ 797041 w 12192001"/>
              <a:gd name="connsiteY214" fmla="*/ 1930446 h 2344739"/>
              <a:gd name="connsiteX215" fmla="*/ 767901 w 12192001"/>
              <a:gd name="connsiteY215" fmla="*/ 1932653 h 2344739"/>
              <a:gd name="connsiteX216" fmla="*/ 763053 w 12192001"/>
              <a:gd name="connsiteY216" fmla="*/ 1930432 h 2344739"/>
              <a:gd name="connsiteX217" fmla="*/ 720047 w 12192001"/>
              <a:gd name="connsiteY217" fmla="*/ 1929661 h 2344739"/>
              <a:gd name="connsiteX218" fmla="*/ 719742 w 12192001"/>
              <a:gd name="connsiteY218" fmla="*/ 1928399 h 2344739"/>
              <a:gd name="connsiteX219" fmla="*/ 708875 w 12192001"/>
              <a:gd name="connsiteY219" fmla="*/ 1922722 h 2344739"/>
              <a:gd name="connsiteX220" fmla="*/ 596792 w 12192001"/>
              <a:gd name="connsiteY220" fmla="*/ 1879864 h 2344739"/>
              <a:gd name="connsiteX221" fmla="*/ 578535 w 12192001"/>
              <a:gd name="connsiteY221" fmla="*/ 1877212 h 2344739"/>
              <a:gd name="connsiteX222" fmla="*/ 571717 w 12192001"/>
              <a:gd name="connsiteY222" fmla="*/ 1877401 h 2344739"/>
              <a:gd name="connsiteX223" fmla="*/ 445099 w 12192001"/>
              <a:gd name="connsiteY223" fmla="*/ 1839371 h 2344739"/>
              <a:gd name="connsiteX224" fmla="*/ 404015 w 12192001"/>
              <a:gd name="connsiteY224" fmla="*/ 1833548 h 2344739"/>
              <a:gd name="connsiteX225" fmla="*/ 292435 w 12192001"/>
              <a:gd name="connsiteY225" fmla="*/ 1812852 h 2344739"/>
              <a:gd name="connsiteX226" fmla="*/ 118381 w 12192001"/>
              <a:gd name="connsiteY226" fmla="*/ 1761047 h 2344739"/>
              <a:gd name="connsiteX227" fmla="*/ 15526 w 12192001"/>
              <a:gd name="connsiteY227" fmla="*/ 1758191 h 2344739"/>
              <a:gd name="connsiteX228" fmla="*/ 2 w 12192001"/>
              <a:gd name="connsiteY228" fmla="*/ 1752722 h 2344739"/>
              <a:gd name="connsiteX229" fmla="*/ 1 w 12192001"/>
              <a:gd name="connsiteY229" fmla="*/ 762497 h 2344739"/>
              <a:gd name="connsiteX230" fmla="*/ 0 w 12192001"/>
              <a:gd name="connsiteY230" fmla="*/ 762497 h 2344739"/>
              <a:gd name="connsiteX231" fmla="*/ 0 w 12192001"/>
              <a:gd name="connsiteY231" fmla="*/ 222213 h 2344739"/>
              <a:gd name="connsiteX232" fmla="*/ 0 w 12192001"/>
              <a:gd name="connsiteY232"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310853 w 12192001"/>
              <a:gd name="connsiteY111" fmla="*/ 2131431 h 2344739"/>
              <a:gd name="connsiteX112" fmla="*/ 7218559 w 12192001"/>
              <a:gd name="connsiteY112" fmla="*/ 2156680 h 2344739"/>
              <a:gd name="connsiteX113" fmla="*/ 7201101 w 12192001"/>
              <a:gd name="connsiteY113" fmla="*/ 2161230 h 2344739"/>
              <a:gd name="connsiteX114" fmla="*/ 7197004 w 12192001"/>
              <a:gd name="connsiteY114" fmla="*/ 2166588 h 2344739"/>
              <a:gd name="connsiteX115" fmla="*/ 7170808 w 12192001"/>
              <a:gd name="connsiteY115" fmla="*/ 2171236 h 2344739"/>
              <a:gd name="connsiteX116" fmla="*/ 7096988 w 12192001"/>
              <a:gd name="connsiteY116" fmla="*/ 2183464 h 2344739"/>
              <a:gd name="connsiteX117" fmla="*/ 7018496 w 12192001"/>
              <a:gd name="connsiteY117" fmla="*/ 2183090 h 2344739"/>
              <a:gd name="connsiteX118" fmla="*/ 6904146 w 12192001"/>
              <a:gd name="connsiteY118" fmla="*/ 2212596 h 2344739"/>
              <a:gd name="connsiteX119" fmla="*/ 6708222 w 12192001"/>
              <a:gd name="connsiteY119" fmla="*/ 2240551 h 2344739"/>
              <a:gd name="connsiteX120" fmla="*/ 6549454 w 12192001"/>
              <a:gd name="connsiteY120" fmla="*/ 2269327 h 2344739"/>
              <a:gd name="connsiteX121" fmla="*/ 6317560 w 12192001"/>
              <a:gd name="connsiteY121" fmla="*/ 2316127 h 2344739"/>
              <a:gd name="connsiteX122" fmla="*/ 6168674 w 12192001"/>
              <a:gd name="connsiteY122" fmla="*/ 2318214 h 2344739"/>
              <a:gd name="connsiteX123" fmla="*/ 6073848 w 12192001"/>
              <a:gd name="connsiteY123" fmla="*/ 2338676 h 2344739"/>
              <a:gd name="connsiteX124" fmla="*/ 6068529 w 12192001"/>
              <a:gd name="connsiteY124" fmla="*/ 2337139 h 2344739"/>
              <a:gd name="connsiteX125" fmla="*/ 6048638 w 12192001"/>
              <a:gd name="connsiteY125" fmla="*/ 2337822 h 2344739"/>
              <a:gd name="connsiteX126" fmla="*/ 6041285 w 12192001"/>
              <a:gd name="connsiteY126" fmla="*/ 2329473 h 2344739"/>
              <a:gd name="connsiteX127" fmla="*/ 6010090 w 12192001"/>
              <a:gd name="connsiteY127" fmla="*/ 2324380 h 2344739"/>
              <a:gd name="connsiteX128" fmla="*/ 5957375 w 12192001"/>
              <a:gd name="connsiteY128" fmla="*/ 2328024 h 2344739"/>
              <a:gd name="connsiteX129" fmla="*/ 5758919 w 12192001"/>
              <a:gd name="connsiteY129" fmla="*/ 2343716 h 2344739"/>
              <a:gd name="connsiteX130" fmla="*/ 5626960 w 12192001"/>
              <a:gd name="connsiteY130" fmla="*/ 2344739 h 2344739"/>
              <a:gd name="connsiteX131" fmla="*/ 5470906 w 12192001"/>
              <a:gd name="connsiteY131" fmla="*/ 2330719 h 2344739"/>
              <a:gd name="connsiteX132" fmla="*/ 5432761 w 12192001"/>
              <a:gd name="connsiteY132" fmla="*/ 2319466 h 2344739"/>
              <a:gd name="connsiteX133" fmla="*/ 5381669 w 12192001"/>
              <a:gd name="connsiteY133" fmla="*/ 2301764 h 2344739"/>
              <a:gd name="connsiteX134" fmla="*/ 5261764 w 12192001"/>
              <a:gd name="connsiteY134" fmla="*/ 2281347 h 2344739"/>
              <a:gd name="connsiteX135" fmla="*/ 5222961 w 12192001"/>
              <a:gd name="connsiteY135" fmla="*/ 2270223 h 2344739"/>
              <a:gd name="connsiteX136" fmla="*/ 5174660 w 12192001"/>
              <a:gd name="connsiteY136" fmla="*/ 2267233 h 2344739"/>
              <a:gd name="connsiteX137" fmla="*/ 5156554 w 12192001"/>
              <a:gd name="connsiteY137" fmla="*/ 2260010 h 2344739"/>
              <a:gd name="connsiteX138" fmla="*/ 5142599 w 12192001"/>
              <a:gd name="connsiteY138" fmla="*/ 2256610 h 2344739"/>
              <a:gd name="connsiteX139" fmla="*/ 5139596 w 12192001"/>
              <a:gd name="connsiteY139" fmla="*/ 2254509 h 2344739"/>
              <a:gd name="connsiteX140" fmla="*/ 5121659 w 12192001"/>
              <a:gd name="connsiteY140" fmla="*/ 2243656 h 2344739"/>
              <a:gd name="connsiteX141" fmla="*/ 5065790 w 12192001"/>
              <a:gd name="connsiteY141" fmla="*/ 2250227 h 2344739"/>
              <a:gd name="connsiteX142" fmla="*/ 5011514 w 12192001"/>
              <a:gd name="connsiteY142" fmla="*/ 2233846 h 2344739"/>
              <a:gd name="connsiteX143" fmla="*/ 4840441 w 12192001"/>
              <a:gd name="connsiteY143" fmla="*/ 2209829 h 2344739"/>
              <a:gd name="connsiteX144" fmla="*/ 4762447 w 12192001"/>
              <a:gd name="connsiteY144" fmla="*/ 2182061 h 2344739"/>
              <a:gd name="connsiteX145" fmla="*/ 4723186 w 12192001"/>
              <a:gd name="connsiteY145" fmla="*/ 2173047 h 2344739"/>
              <a:gd name="connsiteX146" fmla="*/ 4721176 w 12192001"/>
              <a:gd name="connsiteY146" fmla="*/ 2172298 h 2344739"/>
              <a:gd name="connsiteX147" fmla="*/ 4722111 w 12192001"/>
              <a:gd name="connsiteY147" fmla="*/ 2172087 h 2344739"/>
              <a:gd name="connsiteX148" fmla="*/ 4717202 w 12192001"/>
              <a:gd name="connsiteY148" fmla="*/ 2170817 h 2344739"/>
              <a:gd name="connsiteX149" fmla="*/ 4721176 w 12192001"/>
              <a:gd name="connsiteY149" fmla="*/ 2172298 h 2344739"/>
              <a:gd name="connsiteX150" fmla="*/ 4715526 w 12192001"/>
              <a:gd name="connsiteY150" fmla="*/ 2173573 h 2344739"/>
              <a:gd name="connsiteX151" fmla="*/ 4515814 w 12192001"/>
              <a:gd name="connsiteY151" fmla="*/ 2163671 h 2344739"/>
              <a:gd name="connsiteX152" fmla="*/ 4428543 w 12192001"/>
              <a:gd name="connsiteY152" fmla="*/ 2153020 h 2344739"/>
              <a:gd name="connsiteX153" fmla="*/ 4362875 w 12192001"/>
              <a:gd name="connsiteY153" fmla="*/ 2151674 h 2344739"/>
              <a:gd name="connsiteX154" fmla="*/ 4316966 w 12192001"/>
              <a:gd name="connsiteY154" fmla="*/ 2158289 h 2344739"/>
              <a:gd name="connsiteX155" fmla="*/ 4315110 w 12192001"/>
              <a:gd name="connsiteY155" fmla="*/ 2156948 h 2344739"/>
              <a:gd name="connsiteX156" fmla="*/ 4295144 w 12192001"/>
              <a:gd name="connsiteY156" fmla="*/ 2155069 h 2344739"/>
              <a:gd name="connsiteX157" fmla="*/ 4290064 w 12192001"/>
              <a:gd name="connsiteY157" fmla="*/ 2157986 h 2344739"/>
              <a:gd name="connsiteX158" fmla="*/ 4276142 w 12192001"/>
              <a:gd name="connsiteY158" fmla="*/ 2157740 h 2344739"/>
              <a:gd name="connsiteX159" fmla="*/ 4248117 w 12192001"/>
              <a:gd name="connsiteY159" fmla="*/ 2160064 h 2344739"/>
              <a:gd name="connsiteX160" fmla="*/ 4202051 w 12192001"/>
              <a:gd name="connsiteY160" fmla="*/ 2157269 h 2344739"/>
              <a:gd name="connsiteX161" fmla="*/ 4201745 w 12192001"/>
              <a:gd name="connsiteY161" fmla="*/ 2156010 h 2344739"/>
              <a:gd name="connsiteX162" fmla="*/ 4191248 w 12192001"/>
              <a:gd name="connsiteY162" fmla="*/ 2150376 h 2344739"/>
              <a:gd name="connsiteX163" fmla="*/ 4142745 w 12192001"/>
              <a:gd name="connsiteY163" fmla="*/ 2134511 h 2344739"/>
              <a:gd name="connsiteX164" fmla="*/ 4083097 w 12192001"/>
              <a:gd name="connsiteY164" fmla="*/ 2107978 h 2344739"/>
              <a:gd name="connsiteX165" fmla="*/ 4074546 w 12192001"/>
              <a:gd name="connsiteY165" fmla="*/ 2107143 h 2344739"/>
              <a:gd name="connsiteX166" fmla="*/ 4074427 w 12192001"/>
              <a:gd name="connsiteY166" fmla="*/ 2106844 h 2344739"/>
              <a:gd name="connsiteX167" fmla="*/ 4065510 w 12192001"/>
              <a:gd name="connsiteY167" fmla="*/ 2105400 h 2344739"/>
              <a:gd name="connsiteX168" fmla="*/ 4058954 w 12192001"/>
              <a:gd name="connsiteY168" fmla="*/ 2105618 h 2344739"/>
              <a:gd name="connsiteX169" fmla="*/ 4042364 w 12192001"/>
              <a:gd name="connsiteY169" fmla="*/ 2103997 h 2344739"/>
              <a:gd name="connsiteX170" fmla="*/ 4036997 w 12192001"/>
              <a:gd name="connsiteY170" fmla="*/ 2101563 h 2344739"/>
              <a:gd name="connsiteX171" fmla="*/ 4035363 w 12192001"/>
              <a:gd name="connsiteY171" fmla="*/ 2097896 h 2344739"/>
              <a:gd name="connsiteX172" fmla="*/ 4033778 w 12192001"/>
              <a:gd name="connsiteY172" fmla="*/ 2098131 h 2344739"/>
              <a:gd name="connsiteX173" fmla="*/ 4004538 w 12192001"/>
              <a:gd name="connsiteY173" fmla="*/ 2085563 h 2344739"/>
              <a:gd name="connsiteX174" fmla="*/ 3936846 w 12192001"/>
              <a:gd name="connsiteY174" fmla="*/ 2068106 h 2344739"/>
              <a:gd name="connsiteX175" fmla="*/ 3897275 w 12192001"/>
              <a:gd name="connsiteY175" fmla="*/ 2062451 h 2344739"/>
              <a:gd name="connsiteX176" fmla="*/ 3789760 w 12192001"/>
              <a:gd name="connsiteY176" fmla="*/ 2042213 h 2344739"/>
              <a:gd name="connsiteX177" fmla="*/ 3682513 w 12192001"/>
              <a:gd name="connsiteY177" fmla="*/ 2018290 h 2344739"/>
              <a:gd name="connsiteX178" fmla="*/ 3610035 w 12192001"/>
              <a:gd name="connsiteY178" fmla="*/ 1986019 h 2344739"/>
              <a:gd name="connsiteX179" fmla="*/ 3603855 w 12192001"/>
              <a:gd name="connsiteY179" fmla="*/ 1987381 h 2344739"/>
              <a:gd name="connsiteX180" fmla="*/ 3594736 w 12192001"/>
              <a:gd name="connsiteY180" fmla="*/ 1987545 h 2344739"/>
              <a:gd name="connsiteX181" fmla="*/ 3594501 w 12192001"/>
              <a:gd name="connsiteY181" fmla="*/ 1987276 h 2344739"/>
              <a:gd name="connsiteX182" fmla="*/ 3585978 w 12192001"/>
              <a:gd name="connsiteY182" fmla="*/ 1987966 h 2344739"/>
              <a:gd name="connsiteX183" fmla="*/ 3536135 w 12192001"/>
              <a:gd name="connsiteY183" fmla="*/ 1978267 h 2344739"/>
              <a:gd name="connsiteX184" fmla="*/ 3473223 w 12192001"/>
              <a:gd name="connsiteY184" fmla="*/ 1974606 h 2344739"/>
              <a:gd name="connsiteX185" fmla="*/ 3400728 w 12192001"/>
              <a:gd name="connsiteY185" fmla="*/ 1962558 h 2344739"/>
              <a:gd name="connsiteX186" fmla="*/ 3363888 w 12192001"/>
              <a:gd name="connsiteY186" fmla="*/ 1979510 h 2344739"/>
              <a:gd name="connsiteX187" fmla="*/ 3344026 w 12192001"/>
              <a:gd name="connsiteY187" fmla="*/ 1981192 h 2344739"/>
              <a:gd name="connsiteX188" fmla="*/ 3341698 w 12192001"/>
              <a:gd name="connsiteY188" fmla="*/ 1980217 h 2344739"/>
              <a:gd name="connsiteX189" fmla="*/ 3262356 w 12192001"/>
              <a:gd name="connsiteY189" fmla="*/ 1986094 h 2344739"/>
              <a:gd name="connsiteX190" fmla="*/ 3142556 w 12192001"/>
              <a:gd name="connsiteY190" fmla="*/ 1993869 h 2344739"/>
              <a:gd name="connsiteX191" fmla="*/ 3030291 w 12192001"/>
              <a:gd name="connsiteY191" fmla="*/ 1996512 h 2344739"/>
              <a:gd name="connsiteX192" fmla="*/ 2781569 w 12192001"/>
              <a:gd name="connsiteY192" fmla="*/ 2018333 h 2344739"/>
              <a:gd name="connsiteX193" fmla="*/ 2646527 w 12192001"/>
              <a:gd name="connsiteY193" fmla="*/ 2028869 h 2344739"/>
              <a:gd name="connsiteX194" fmla="*/ 2568028 w 12192001"/>
              <a:gd name="connsiteY194" fmla="*/ 2002628 h 2344739"/>
              <a:gd name="connsiteX195" fmla="*/ 2443255 w 12192001"/>
              <a:gd name="connsiteY195" fmla="*/ 2016529 h 2344739"/>
              <a:gd name="connsiteX196" fmla="*/ 2315112 w 12192001"/>
              <a:gd name="connsiteY196" fmla="*/ 2024996 h 2344739"/>
              <a:gd name="connsiteX197" fmla="*/ 2208578 w 12192001"/>
              <a:gd name="connsiteY197" fmla="*/ 2019763 h 2344739"/>
              <a:gd name="connsiteX198" fmla="*/ 2094665 w 12192001"/>
              <a:gd name="connsiteY198" fmla="*/ 2003052 h 2344739"/>
              <a:gd name="connsiteX199" fmla="*/ 1997356 w 12192001"/>
              <a:gd name="connsiteY199" fmla="*/ 1995032 h 2344739"/>
              <a:gd name="connsiteX200" fmla="*/ 1928172 w 12192001"/>
              <a:gd name="connsiteY200" fmla="*/ 2016977 h 2344739"/>
              <a:gd name="connsiteX201" fmla="*/ 1921650 w 12192001"/>
              <a:gd name="connsiteY201" fmla="*/ 2012146 h 2344739"/>
              <a:gd name="connsiteX202" fmla="*/ 1873080 w 12192001"/>
              <a:gd name="connsiteY202" fmla="*/ 2013741 h 2344739"/>
              <a:gd name="connsiteX203" fmla="*/ 1786655 w 12192001"/>
              <a:gd name="connsiteY203" fmla="*/ 2041363 h 2344739"/>
              <a:gd name="connsiteX204" fmla="*/ 1738204 w 12192001"/>
              <a:gd name="connsiteY204" fmla="*/ 2036312 h 2344739"/>
              <a:gd name="connsiteX205" fmla="*/ 1675071 w 12192001"/>
              <a:gd name="connsiteY205" fmla="*/ 2019963 h 2344739"/>
              <a:gd name="connsiteX206" fmla="*/ 1608669 w 12192001"/>
              <a:gd name="connsiteY206" fmla="*/ 2013066 h 2344739"/>
              <a:gd name="connsiteX207" fmla="*/ 1496110 w 12192001"/>
              <a:gd name="connsiteY207" fmla="*/ 1987476 h 2344739"/>
              <a:gd name="connsiteX208" fmla="*/ 1149979 w 12192001"/>
              <a:gd name="connsiteY208" fmla="*/ 1938041 h 2344739"/>
              <a:gd name="connsiteX209" fmla="*/ 858269 w 12192001"/>
              <a:gd name="connsiteY209" fmla="*/ 1928608 h 2344739"/>
              <a:gd name="connsiteX210" fmla="*/ 837540 w 12192001"/>
              <a:gd name="connsiteY210" fmla="*/ 1929821 h 2344739"/>
              <a:gd name="connsiteX211" fmla="*/ 816809 w 12192001"/>
              <a:gd name="connsiteY211" fmla="*/ 1927857 h 2344739"/>
              <a:gd name="connsiteX212" fmla="*/ 811506 w 12192001"/>
              <a:gd name="connsiteY212" fmla="*/ 1930751 h 2344739"/>
              <a:gd name="connsiteX213" fmla="*/ 797041 w 12192001"/>
              <a:gd name="connsiteY213" fmla="*/ 1930446 h 2344739"/>
              <a:gd name="connsiteX214" fmla="*/ 767901 w 12192001"/>
              <a:gd name="connsiteY214" fmla="*/ 1932653 h 2344739"/>
              <a:gd name="connsiteX215" fmla="*/ 763053 w 12192001"/>
              <a:gd name="connsiteY215" fmla="*/ 1930432 h 2344739"/>
              <a:gd name="connsiteX216" fmla="*/ 720047 w 12192001"/>
              <a:gd name="connsiteY216" fmla="*/ 1929661 h 2344739"/>
              <a:gd name="connsiteX217" fmla="*/ 719742 w 12192001"/>
              <a:gd name="connsiteY217" fmla="*/ 1928399 h 2344739"/>
              <a:gd name="connsiteX218" fmla="*/ 708875 w 12192001"/>
              <a:gd name="connsiteY218" fmla="*/ 1922722 h 2344739"/>
              <a:gd name="connsiteX219" fmla="*/ 596792 w 12192001"/>
              <a:gd name="connsiteY219" fmla="*/ 1879864 h 2344739"/>
              <a:gd name="connsiteX220" fmla="*/ 578535 w 12192001"/>
              <a:gd name="connsiteY220" fmla="*/ 1877212 h 2344739"/>
              <a:gd name="connsiteX221" fmla="*/ 571717 w 12192001"/>
              <a:gd name="connsiteY221" fmla="*/ 1877401 h 2344739"/>
              <a:gd name="connsiteX222" fmla="*/ 445099 w 12192001"/>
              <a:gd name="connsiteY222" fmla="*/ 1839371 h 2344739"/>
              <a:gd name="connsiteX223" fmla="*/ 404015 w 12192001"/>
              <a:gd name="connsiteY223" fmla="*/ 1833548 h 2344739"/>
              <a:gd name="connsiteX224" fmla="*/ 292435 w 12192001"/>
              <a:gd name="connsiteY224" fmla="*/ 1812852 h 2344739"/>
              <a:gd name="connsiteX225" fmla="*/ 118381 w 12192001"/>
              <a:gd name="connsiteY225" fmla="*/ 1761047 h 2344739"/>
              <a:gd name="connsiteX226" fmla="*/ 15526 w 12192001"/>
              <a:gd name="connsiteY226" fmla="*/ 1758191 h 2344739"/>
              <a:gd name="connsiteX227" fmla="*/ 2 w 12192001"/>
              <a:gd name="connsiteY227" fmla="*/ 1752722 h 2344739"/>
              <a:gd name="connsiteX228" fmla="*/ 1 w 12192001"/>
              <a:gd name="connsiteY228" fmla="*/ 762497 h 2344739"/>
              <a:gd name="connsiteX229" fmla="*/ 0 w 12192001"/>
              <a:gd name="connsiteY229" fmla="*/ 762497 h 2344739"/>
              <a:gd name="connsiteX230" fmla="*/ 0 w 12192001"/>
              <a:gd name="connsiteY230" fmla="*/ 222213 h 2344739"/>
              <a:gd name="connsiteX231" fmla="*/ 0 w 12192001"/>
              <a:gd name="connsiteY231"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312180 w 12192001"/>
              <a:gd name="connsiteY110" fmla="*/ 2132873 h 2344739"/>
              <a:gd name="connsiteX111" fmla="*/ 7218559 w 12192001"/>
              <a:gd name="connsiteY111" fmla="*/ 2156680 h 2344739"/>
              <a:gd name="connsiteX112" fmla="*/ 7201101 w 12192001"/>
              <a:gd name="connsiteY112" fmla="*/ 2161230 h 2344739"/>
              <a:gd name="connsiteX113" fmla="*/ 7197004 w 12192001"/>
              <a:gd name="connsiteY113" fmla="*/ 2166588 h 2344739"/>
              <a:gd name="connsiteX114" fmla="*/ 7170808 w 12192001"/>
              <a:gd name="connsiteY114" fmla="*/ 2171236 h 2344739"/>
              <a:gd name="connsiteX115" fmla="*/ 7096988 w 12192001"/>
              <a:gd name="connsiteY115" fmla="*/ 2183464 h 2344739"/>
              <a:gd name="connsiteX116" fmla="*/ 7018496 w 12192001"/>
              <a:gd name="connsiteY116" fmla="*/ 2183090 h 2344739"/>
              <a:gd name="connsiteX117" fmla="*/ 6904146 w 12192001"/>
              <a:gd name="connsiteY117" fmla="*/ 2212596 h 2344739"/>
              <a:gd name="connsiteX118" fmla="*/ 6708222 w 12192001"/>
              <a:gd name="connsiteY118" fmla="*/ 2240551 h 2344739"/>
              <a:gd name="connsiteX119" fmla="*/ 6549454 w 12192001"/>
              <a:gd name="connsiteY119" fmla="*/ 2269327 h 2344739"/>
              <a:gd name="connsiteX120" fmla="*/ 6317560 w 12192001"/>
              <a:gd name="connsiteY120" fmla="*/ 2316127 h 2344739"/>
              <a:gd name="connsiteX121" fmla="*/ 6168674 w 12192001"/>
              <a:gd name="connsiteY121" fmla="*/ 2318214 h 2344739"/>
              <a:gd name="connsiteX122" fmla="*/ 6073848 w 12192001"/>
              <a:gd name="connsiteY122" fmla="*/ 2338676 h 2344739"/>
              <a:gd name="connsiteX123" fmla="*/ 6068529 w 12192001"/>
              <a:gd name="connsiteY123" fmla="*/ 2337139 h 2344739"/>
              <a:gd name="connsiteX124" fmla="*/ 6048638 w 12192001"/>
              <a:gd name="connsiteY124" fmla="*/ 2337822 h 2344739"/>
              <a:gd name="connsiteX125" fmla="*/ 6041285 w 12192001"/>
              <a:gd name="connsiteY125" fmla="*/ 2329473 h 2344739"/>
              <a:gd name="connsiteX126" fmla="*/ 6010090 w 12192001"/>
              <a:gd name="connsiteY126" fmla="*/ 2324380 h 2344739"/>
              <a:gd name="connsiteX127" fmla="*/ 5957375 w 12192001"/>
              <a:gd name="connsiteY127" fmla="*/ 2328024 h 2344739"/>
              <a:gd name="connsiteX128" fmla="*/ 5758919 w 12192001"/>
              <a:gd name="connsiteY128" fmla="*/ 2343716 h 2344739"/>
              <a:gd name="connsiteX129" fmla="*/ 5626960 w 12192001"/>
              <a:gd name="connsiteY129" fmla="*/ 2344739 h 2344739"/>
              <a:gd name="connsiteX130" fmla="*/ 5470906 w 12192001"/>
              <a:gd name="connsiteY130" fmla="*/ 2330719 h 2344739"/>
              <a:gd name="connsiteX131" fmla="*/ 5432761 w 12192001"/>
              <a:gd name="connsiteY131" fmla="*/ 2319466 h 2344739"/>
              <a:gd name="connsiteX132" fmla="*/ 5381669 w 12192001"/>
              <a:gd name="connsiteY132" fmla="*/ 2301764 h 2344739"/>
              <a:gd name="connsiteX133" fmla="*/ 5261764 w 12192001"/>
              <a:gd name="connsiteY133" fmla="*/ 2281347 h 2344739"/>
              <a:gd name="connsiteX134" fmla="*/ 5222961 w 12192001"/>
              <a:gd name="connsiteY134" fmla="*/ 2270223 h 2344739"/>
              <a:gd name="connsiteX135" fmla="*/ 5174660 w 12192001"/>
              <a:gd name="connsiteY135" fmla="*/ 2267233 h 2344739"/>
              <a:gd name="connsiteX136" fmla="*/ 5156554 w 12192001"/>
              <a:gd name="connsiteY136" fmla="*/ 2260010 h 2344739"/>
              <a:gd name="connsiteX137" fmla="*/ 5142599 w 12192001"/>
              <a:gd name="connsiteY137" fmla="*/ 2256610 h 2344739"/>
              <a:gd name="connsiteX138" fmla="*/ 5139596 w 12192001"/>
              <a:gd name="connsiteY138" fmla="*/ 2254509 h 2344739"/>
              <a:gd name="connsiteX139" fmla="*/ 5121659 w 12192001"/>
              <a:gd name="connsiteY139" fmla="*/ 2243656 h 2344739"/>
              <a:gd name="connsiteX140" fmla="*/ 5065790 w 12192001"/>
              <a:gd name="connsiteY140" fmla="*/ 2250227 h 2344739"/>
              <a:gd name="connsiteX141" fmla="*/ 5011514 w 12192001"/>
              <a:gd name="connsiteY141" fmla="*/ 2233846 h 2344739"/>
              <a:gd name="connsiteX142" fmla="*/ 4840441 w 12192001"/>
              <a:gd name="connsiteY142" fmla="*/ 2209829 h 2344739"/>
              <a:gd name="connsiteX143" fmla="*/ 4762447 w 12192001"/>
              <a:gd name="connsiteY143" fmla="*/ 2182061 h 2344739"/>
              <a:gd name="connsiteX144" fmla="*/ 4723186 w 12192001"/>
              <a:gd name="connsiteY144" fmla="*/ 2173047 h 2344739"/>
              <a:gd name="connsiteX145" fmla="*/ 4721176 w 12192001"/>
              <a:gd name="connsiteY145" fmla="*/ 2172298 h 2344739"/>
              <a:gd name="connsiteX146" fmla="*/ 4722111 w 12192001"/>
              <a:gd name="connsiteY146" fmla="*/ 2172087 h 2344739"/>
              <a:gd name="connsiteX147" fmla="*/ 4717202 w 12192001"/>
              <a:gd name="connsiteY147" fmla="*/ 2170817 h 2344739"/>
              <a:gd name="connsiteX148" fmla="*/ 4721176 w 12192001"/>
              <a:gd name="connsiteY148" fmla="*/ 2172298 h 2344739"/>
              <a:gd name="connsiteX149" fmla="*/ 4715526 w 12192001"/>
              <a:gd name="connsiteY149" fmla="*/ 2173573 h 2344739"/>
              <a:gd name="connsiteX150" fmla="*/ 4515814 w 12192001"/>
              <a:gd name="connsiteY150" fmla="*/ 2163671 h 2344739"/>
              <a:gd name="connsiteX151" fmla="*/ 4428543 w 12192001"/>
              <a:gd name="connsiteY151" fmla="*/ 2153020 h 2344739"/>
              <a:gd name="connsiteX152" fmla="*/ 4362875 w 12192001"/>
              <a:gd name="connsiteY152" fmla="*/ 2151674 h 2344739"/>
              <a:gd name="connsiteX153" fmla="*/ 4316966 w 12192001"/>
              <a:gd name="connsiteY153" fmla="*/ 2158289 h 2344739"/>
              <a:gd name="connsiteX154" fmla="*/ 4315110 w 12192001"/>
              <a:gd name="connsiteY154" fmla="*/ 2156948 h 2344739"/>
              <a:gd name="connsiteX155" fmla="*/ 4295144 w 12192001"/>
              <a:gd name="connsiteY155" fmla="*/ 2155069 h 2344739"/>
              <a:gd name="connsiteX156" fmla="*/ 4290064 w 12192001"/>
              <a:gd name="connsiteY156" fmla="*/ 2157986 h 2344739"/>
              <a:gd name="connsiteX157" fmla="*/ 4276142 w 12192001"/>
              <a:gd name="connsiteY157" fmla="*/ 2157740 h 2344739"/>
              <a:gd name="connsiteX158" fmla="*/ 4248117 w 12192001"/>
              <a:gd name="connsiteY158" fmla="*/ 2160064 h 2344739"/>
              <a:gd name="connsiteX159" fmla="*/ 4202051 w 12192001"/>
              <a:gd name="connsiteY159" fmla="*/ 2157269 h 2344739"/>
              <a:gd name="connsiteX160" fmla="*/ 4201745 w 12192001"/>
              <a:gd name="connsiteY160" fmla="*/ 2156010 h 2344739"/>
              <a:gd name="connsiteX161" fmla="*/ 4191248 w 12192001"/>
              <a:gd name="connsiteY161" fmla="*/ 2150376 h 2344739"/>
              <a:gd name="connsiteX162" fmla="*/ 4142745 w 12192001"/>
              <a:gd name="connsiteY162" fmla="*/ 2134511 h 2344739"/>
              <a:gd name="connsiteX163" fmla="*/ 4083097 w 12192001"/>
              <a:gd name="connsiteY163" fmla="*/ 2107978 h 2344739"/>
              <a:gd name="connsiteX164" fmla="*/ 4074546 w 12192001"/>
              <a:gd name="connsiteY164" fmla="*/ 2107143 h 2344739"/>
              <a:gd name="connsiteX165" fmla="*/ 4074427 w 12192001"/>
              <a:gd name="connsiteY165" fmla="*/ 2106844 h 2344739"/>
              <a:gd name="connsiteX166" fmla="*/ 4065510 w 12192001"/>
              <a:gd name="connsiteY166" fmla="*/ 2105400 h 2344739"/>
              <a:gd name="connsiteX167" fmla="*/ 4058954 w 12192001"/>
              <a:gd name="connsiteY167" fmla="*/ 2105618 h 2344739"/>
              <a:gd name="connsiteX168" fmla="*/ 4042364 w 12192001"/>
              <a:gd name="connsiteY168" fmla="*/ 2103997 h 2344739"/>
              <a:gd name="connsiteX169" fmla="*/ 4036997 w 12192001"/>
              <a:gd name="connsiteY169" fmla="*/ 2101563 h 2344739"/>
              <a:gd name="connsiteX170" fmla="*/ 4035363 w 12192001"/>
              <a:gd name="connsiteY170" fmla="*/ 2097896 h 2344739"/>
              <a:gd name="connsiteX171" fmla="*/ 4033778 w 12192001"/>
              <a:gd name="connsiteY171" fmla="*/ 2098131 h 2344739"/>
              <a:gd name="connsiteX172" fmla="*/ 4004538 w 12192001"/>
              <a:gd name="connsiteY172" fmla="*/ 2085563 h 2344739"/>
              <a:gd name="connsiteX173" fmla="*/ 3936846 w 12192001"/>
              <a:gd name="connsiteY173" fmla="*/ 2068106 h 2344739"/>
              <a:gd name="connsiteX174" fmla="*/ 3897275 w 12192001"/>
              <a:gd name="connsiteY174" fmla="*/ 2062451 h 2344739"/>
              <a:gd name="connsiteX175" fmla="*/ 3789760 w 12192001"/>
              <a:gd name="connsiteY175" fmla="*/ 2042213 h 2344739"/>
              <a:gd name="connsiteX176" fmla="*/ 3682513 w 12192001"/>
              <a:gd name="connsiteY176" fmla="*/ 2018290 h 2344739"/>
              <a:gd name="connsiteX177" fmla="*/ 3610035 w 12192001"/>
              <a:gd name="connsiteY177" fmla="*/ 1986019 h 2344739"/>
              <a:gd name="connsiteX178" fmla="*/ 3603855 w 12192001"/>
              <a:gd name="connsiteY178" fmla="*/ 1987381 h 2344739"/>
              <a:gd name="connsiteX179" fmla="*/ 3594736 w 12192001"/>
              <a:gd name="connsiteY179" fmla="*/ 1987545 h 2344739"/>
              <a:gd name="connsiteX180" fmla="*/ 3594501 w 12192001"/>
              <a:gd name="connsiteY180" fmla="*/ 1987276 h 2344739"/>
              <a:gd name="connsiteX181" fmla="*/ 3585978 w 12192001"/>
              <a:gd name="connsiteY181" fmla="*/ 1987966 h 2344739"/>
              <a:gd name="connsiteX182" fmla="*/ 3536135 w 12192001"/>
              <a:gd name="connsiteY182" fmla="*/ 1978267 h 2344739"/>
              <a:gd name="connsiteX183" fmla="*/ 3473223 w 12192001"/>
              <a:gd name="connsiteY183" fmla="*/ 1974606 h 2344739"/>
              <a:gd name="connsiteX184" fmla="*/ 3400728 w 12192001"/>
              <a:gd name="connsiteY184" fmla="*/ 1962558 h 2344739"/>
              <a:gd name="connsiteX185" fmla="*/ 3363888 w 12192001"/>
              <a:gd name="connsiteY185" fmla="*/ 1979510 h 2344739"/>
              <a:gd name="connsiteX186" fmla="*/ 3344026 w 12192001"/>
              <a:gd name="connsiteY186" fmla="*/ 1981192 h 2344739"/>
              <a:gd name="connsiteX187" fmla="*/ 3341698 w 12192001"/>
              <a:gd name="connsiteY187" fmla="*/ 1980217 h 2344739"/>
              <a:gd name="connsiteX188" fmla="*/ 3262356 w 12192001"/>
              <a:gd name="connsiteY188" fmla="*/ 1986094 h 2344739"/>
              <a:gd name="connsiteX189" fmla="*/ 3142556 w 12192001"/>
              <a:gd name="connsiteY189" fmla="*/ 1993869 h 2344739"/>
              <a:gd name="connsiteX190" fmla="*/ 3030291 w 12192001"/>
              <a:gd name="connsiteY190" fmla="*/ 1996512 h 2344739"/>
              <a:gd name="connsiteX191" fmla="*/ 2781569 w 12192001"/>
              <a:gd name="connsiteY191" fmla="*/ 2018333 h 2344739"/>
              <a:gd name="connsiteX192" fmla="*/ 2646527 w 12192001"/>
              <a:gd name="connsiteY192" fmla="*/ 2028869 h 2344739"/>
              <a:gd name="connsiteX193" fmla="*/ 2568028 w 12192001"/>
              <a:gd name="connsiteY193" fmla="*/ 2002628 h 2344739"/>
              <a:gd name="connsiteX194" fmla="*/ 2443255 w 12192001"/>
              <a:gd name="connsiteY194" fmla="*/ 2016529 h 2344739"/>
              <a:gd name="connsiteX195" fmla="*/ 2315112 w 12192001"/>
              <a:gd name="connsiteY195" fmla="*/ 2024996 h 2344739"/>
              <a:gd name="connsiteX196" fmla="*/ 2208578 w 12192001"/>
              <a:gd name="connsiteY196" fmla="*/ 2019763 h 2344739"/>
              <a:gd name="connsiteX197" fmla="*/ 2094665 w 12192001"/>
              <a:gd name="connsiteY197" fmla="*/ 2003052 h 2344739"/>
              <a:gd name="connsiteX198" fmla="*/ 1997356 w 12192001"/>
              <a:gd name="connsiteY198" fmla="*/ 1995032 h 2344739"/>
              <a:gd name="connsiteX199" fmla="*/ 1928172 w 12192001"/>
              <a:gd name="connsiteY199" fmla="*/ 2016977 h 2344739"/>
              <a:gd name="connsiteX200" fmla="*/ 1921650 w 12192001"/>
              <a:gd name="connsiteY200" fmla="*/ 2012146 h 2344739"/>
              <a:gd name="connsiteX201" fmla="*/ 1873080 w 12192001"/>
              <a:gd name="connsiteY201" fmla="*/ 2013741 h 2344739"/>
              <a:gd name="connsiteX202" fmla="*/ 1786655 w 12192001"/>
              <a:gd name="connsiteY202" fmla="*/ 2041363 h 2344739"/>
              <a:gd name="connsiteX203" fmla="*/ 1738204 w 12192001"/>
              <a:gd name="connsiteY203" fmla="*/ 2036312 h 2344739"/>
              <a:gd name="connsiteX204" fmla="*/ 1675071 w 12192001"/>
              <a:gd name="connsiteY204" fmla="*/ 2019963 h 2344739"/>
              <a:gd name="connsiteX205" fmla="*/ 1608669 w 12192001"/>
              <a:gd name="connsiteY205" fmla="*/ 2013066 h 2344739"/>
              <a:gd name="connsiteX206" fmla="*/ 1496110 w 12192001"/>
              <a:gd name="connsiteY206" fmla="*/ 1987476 h 2344739"/>
              <a:gd name="connsiteX207" fmla="*/ 1149979 w 12192001"/>
              <a:gd name="connsiteY207" fmla="*/ 1938041 h 2344739"/>
              <a:gd name="connsiteX208" fmla="*/ 858269 w 12192001"/>
              <a:gd name="connsiteY208" fmla="*/ 1928608 h 2344739"/>
              <a:gd name="connsiteX209" fmla="*/ 837540 w 12192001"/>
              <a:gd name="connsiteY209" fmla="*/ 1929821 h 2344739"/>
              <a:gd name="connsiteX210" fmla="*/ 816809 w 12192001"/>
              <a:gd name="connsiteY210" fmla="*/ 1927857 h 2344739"/>
              <a:gd name="connsiteX211" fmla="*/ 811506 w 12192001"/>
              <a:gd name="connsiteY211" fmla="*/ 1930751 h 2344739"/>
              <a:gd name="connsiteX212" fmla="*/ 797041 w 12192001"/>
              <a:gd name="connsiteY212" fmla="*/ 1930446 h 2344739"/>
              <a:gd name="connsiteX213" fmla="*/ 767901 w 12192001"/>
              <a:gd name="connsiteY213" fmla="*/ 1932653 h 2344739"/>
              <a:gd name="connsiteX214" fmla="*/ 763053 w 12192001"/>
              <a:gd name="connsiteY214" fmla="*/ 1930432 h 2344739"/>
              <a:gd name="connsiteX215" fmla="*/ 720047 w 12192001"/>
              <a:gd name="connsiteY215" fmla="*/ 1929661 h 2344739"/>
              <a:gd name="connsiteX216" fmla="*/ 719742 w 12192001"/>
              <a:gd name="connsiteY216" fmla="*/ 1928399 h 2344739"/>
              <a:gd name="connsiteX217" fmla="*/ 708875 w 12192001"/>
              <a:gd name="connsiteY217" fmla="*/ 1922722 h 2344739"/>
              <a:gd name="connsiteX218" fmla="*/ 596792 w 12192001"/>
              <a:gd name="connsiteY218" fmla="*/ 1879864 h 2344739"/>
              <a:gd name="connsiteX219" fmla="*/ 578535 w 12192001"/>
              <a:gd name="connsiteY219" fmla="*/ 1877212 h 2344739"/>
              <a:gd name="connsiteX220" fmla="*/ 571717 w 12192001"/>
              <a:gd name="connsiteY220" fmla="*/ 1877401 h 2344739"/>
              <a:gd name="connsiteX221" fmla="*/ 445099 w 12192001"/>
              <a:gd name="connsiteY221" fmla="*/ 1839371 h 2344739"/>
              <a:gd name="connsiteX222" fmla="*/ 404015 w 12192001"/>
              <a:gd name="connsiteY222" fmla="*/ 1833548 h 2344739"/>
              <a:gd name="connsiteX223" fmla="*/ 292435 w 12192001"/>
              <a:gd name="connsiteY223" fmla="*/ 1812852 h 2344739"/>
              <a:gd name="connsiteX224" fmla="*/ 118381 w 12192001"/>
              <a:gd name="connsiteY224" fmla="*/ 1761047 h 2344739"/>
              <a:gd name="connsiteX225" fmla="*/ 15526 w 12192001"/>
              <a:gd name="connsiteY225" fmla="*/ 1758191 h 2344739"/>
              <a:gd name="connsiteX226" fmla="*/ 2 w 12192001"/>
              <a:gd name="connsiteY226" fmla="*/ 1752722 h 2344739"/>
              <a:gd name="connsiteX227" fmla="*/ 1 w 12192001"/>
              <a:gd name="connsiteY227" fmla="*/ 762497 h 2344739"/>
              <a:gd name="connsiteX228" fmla="*/ 0 w 12192001"/>
              <a:gd name="connsiteY228" fmla="*/ 762497 h 2344739"/>
              <a:gd name="connsiteX229" fmla="*/ 0 w 12192001"/>
              <a:gd name="connsiteY229" fmla="*/ 222213 h 2344739"/>
              <a:gd name="connsiteX230" fmla="*/ 0 w 12192001"/>
              <a:gd name="connsiteY230"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22499 w 12192001"/>
              <a:gd name="connsiteY25" fmla="*/ 999965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63053 w 12192001"/>
              <a:gd name="connsiteY213" fmla="*/ 1930432 h 2344739"/>
              <a:gd name="connsiteX214" fmla="*/ 720047 w 12192001"/>
              <a:gd name="connsiteY214" fmla="*/ 1929661 h 2344739"/>
              <a:gd name="connsiteX215" fmla="*/ 719742 w 12192001"/>
              <a:gd name="connsiteY215" fmla="*/ 1928399 h 2344739"/>
              <a:gd name="connsiteX216" fmla="*/ 708875 w 12192001"/>
              <a:gd name="connsiteY216" fmla="*/ 1922722 h 2344739"/>
              <a:gd name="connsiteX217" fmla="*/ 596792 w 12192001"/>
              <a:gd name="connsiteY217" fmla="*/ 1879864 h 2344739"/>
              <a:gd name="connsiteX218" fmla="*/ 578535 w 12192001"/>
              <a:gd name="connsiteY218" fmla="*/ 1877212 h 2344739"/>
              <a:gd name="connsiteX219" fmla="*/ 571717 w 12192001"/>
              <a:gd name="connsiteY219" fmla="*/ 1877401 h 2344739"/>
              <a:gd name="connsiteX220" fmla="*/ 445099 w 12192001"/>
              <a:gd name="connsiteY220" fmla="*/ 1839371 h 2344739"/>
              <a:gd name="connsiteX221" fmla="*/ 404015 w 12192001"/>
              <a:gd name="connsiteY221" fmla="*/ 1833548 h 2344739"/>
              <a:gd name="connsiteX222" fmla="*/ 292435 w 12192001"/>
              <a:gd name="connsiteY222" fmla="*/ 1812852 h 2344739"/>
              <a:gd name="connsiteX223" fmla="*/ 118381 w 12192001"/>
              <a:gd name="connsiteY223" fmla="*/ 1761047 h 2344739"/>
              <a:gd name="connsiteX224" fmla="*/ 15526 w 12192001"/>
              <a:gd name="connsiteY224" fmla="*/ 1758191 h 2344739"/>
              <a:gd name="connsiteX225" fmla="*/ 2 w 12192001"/>
              <a:gd name="connsiteY225" fmla="*/ 1752722 h 2344739"/>
              <a:gd name="connsiteX226" fmla="*/ 1 w 12192001"/>
              <a:gd name="connsiteY226" fmla="*/ 762497 h 2344739"/>
              <a:gd name="connsiteX227" fmla="*/ 0 w 12192001"/>
              <a:gd name="connsiteY227" fmla="*/ 762497 h 2344739"/>
              <a:gd name="connsiteX228" fmla="*/ 0 w 12192001"/>
              <a:gd name="connsiteY228" fmla="*/ 222213 h 2344739"/>
              <a:gd name="connsiteX229" fmla="*/ 0 w 12192001"/>
              <a:gd name="connsiteY229"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97041 w 12192001"/>
              <a:gd name="connsiteY211" fmla="*/ 1930446 h 2344739"/>
              <a:gd name="connsiteX212" fmla="*/ 767901 w 12192001"/>
              <a:gd name="connsiteY212" fmla="*/ 1932653 h 2344739"/>
              <a:gd name="connsiteX213" fmla="*/ 720047 w 12192001"/>
              <a:gd name="connsiteY213" fmla="*/ 1929661 h 2344739"/>
              <a:gd name="connsiteX214" fmla="*/ 719742 w 12192001"/>
              <a:gd name="connsiteY214" fmla="*/ 1928399 h 2344739"/>
              <a:gd name="connsiteX215" fmla="*/ 708875 w 12192001"/>
              <a:gd name="connsiteY215" fmla="*/ 1922722 h 2344739"/>
              <a:gd name="connsiteX216" fmla="*/ 596792 w 12192001"/>
              <a:gd name="connsiteY216" fmla="*/ 1879864 h 2344739"/>
              <a:gd name="connsiteX217" fmla="*/ 578535 w 12192001"/>
              <a:gd name="connsiteY217" fmla="*/ 1877212 h 2344739"/>
              <a:gd name="connsiteX218" fmla="*/ 571717 w 12192001"/>
              <a:gd name="connsiteY218" fmla="*/ 1877401 h 2344739"/>
              <a:gd name="connsiteX219" fmla="*/ 445099 w 12192001"/>
              <a:gd name="connsiteY219" fmla="*/ 1839371 h 2344739"/>
              <a:gd name="connsiteX220" fmla="*/ 404015 w 12192001"/>
              <a:gd name="connsiteY220" fmla="*/ 1833548 h 2344739"/>
              <a:gd name="connsiteX221" fmla="*/ 292435 w 12192001"/>
              <a:gd name="connsiteY221" fmla="*/ 1812852 h 2344739"/>
              <a:gd name="connsiteX222" fmla="*/ 118381 w 12192001"/>
              <a:gd name="connsiteY222" fmla="*/ 1761047 h 2344739"/>
              <a:gd name="connsiteX223" fmla="*/ 15526 w 12192001"/>
              <a:gd name="connsiteY223" fmla="*/ 1758191 h 2344739"/>
              <a:gd name="connsiteX224" fmla="*/ 2 w 12192001"/>
              <a:gd name="connsiteY224" fmla="*/ 1752722 h 2344739"/>
              <a:gd name="connsiteX225" fmla="*/ 1 w 12192001"/>
              <a:gd name="connsiteY225" fmla="*/ 762497 h 2344739"/>
              <a:gd name="connsiteX226" fmla="*/ 0 w 12192001"/>
              <a:gd name="connsiteY226" fmla="*/ 762497 h 2344739"/>
              <a:gd name="connsiteX227" fmla="*/ 0 w 12192001"/>
              <a:gd name="connsiteY227" fmla="*/ 222213 h 2344739"/>
              <a:gd name="connsiteX228" fmla="*/ 0 w 12192001"/>
              <a:gd name="connsiteY228"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67901 w 12192001"/>
              <a:gd name="connsiteY211" fmla="*/ 1932653 h 2344739"/>
              <a:gd name="connsiteX212" fmla="*/ 720047 w 12192001"/>
              <a:gd name="connsiteY212" fmla="*/ 1929661 h 2344739"/>
              <a:gd name="connsiteX213" fmla="*/ 719742 w 12192001"/>
              <a:gd name="connsiteY213" fmla="*/ 1928399 h 2344739"/>
              <a:gd name="connsiteX214" fmla="*/ 708875 w 12192001"/>
              <a:gd name="connsiteY214" fmla="*/ 1922722 h 2344739"/>
              <a:gd name="connsiteX215" fmla="*/ 596792 w 12192001"/>
              <a:gd name="connsiteY215" fmla="*/ 1879864 h 2344739"/>
              <a:gd name="connsiteX216" fmla="*/ 578535 w 12192001"/>
              <a:gd name="connsiteY216" fmla="*/ 1877212 h 2344739"/>
              <a:gd name="connsiteX217" fmla="*/ 571717 w 12192001"/>
              <a:gd name="connsiteY217" fmla="*/ 1877401 h 2344739"/>
              <a:gd name="connsiteX218" fmla="*/ 445099 w 12192001"/>
              <a:gd name="connsiteY218" fmla="*/ 1839371 h 2344739"/>
              <a:gd name="connsiteX219" fmla="*/ 404015 w 12192001"/>
              <a:gd name="connsiteY219" fmla="*/ 1833548 h 2344739"/>
              <a:gd name="connsiteX220" fmla="*/ 292435 w 12192001"/>
              <a:gd name="connsiteY220" fmla="*/ 1812852 h 2344739"/>
              <a:gd name="connsiteX221" fmla="*/ 118381 w 12192001"/>
              <a:gd name="connsiteY221" fmla="*/ 1761047 h 2344739"/>
              <a:gd name="connsiteX222" fmla="*/ 15526 w 12192001"/>
              <a:gd name="connsiteY222" fmla="*/ 1758191 h 2344739"/>
              <a:gd name="connsiteX223" fmla="*/ 2 w 12192001"/>
              <a:gd name="connsiteY223" fmla="*/ 1752722 h 2344739"/>
              <a:gd name="connsiteX224" fmla="*/ 1 w 12192001"/>
              <a:gd name="connsiteY224" fmla="*/ 762497 h 2344739"/>
              <a:gd name="connsiteX225" fmla="*/ 0 w 12192001"/>
              <a:gd name="connsiteY225" fmla="*/ 762497 h 2344739"/>
              <a:gd name="connsiteX226" fmla="*/ 0 w 12192001"/>
              <a:gd name="connsiteY226" fmla="*/ 222213 h 2344739"/>
              <a:gd name="connsiteX227" fmla="*/ 0 w 12192001"/>
              <a:gd name="connsiteY227"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762497 h 2344739"/>
              <a:gd name="connsiteX225" fmla="*/ 0 w 12192001"/>
              <a:gd name="connsiteY225" fmla="*/ 222213 h 2344739"/>
              <a:gd name="connsiteX226" fmla="*/ 0 w 12192001"/>
              <a:gd name="connsiteY226" fmla="*/ 0 h 2344739"/>
              <a:gd name="connsiteX0" fmla="*/ 0 w 12192001"/>
              <a:gd name="connsiteY0" fmla="*/ 0 h 2344739"/>
              <a:gd name="connsiteX1" fmla="*/ 12192000 w 12192001"/>
              <a:gd name="connsiteY1" fmla="*/ 0 h 2344739"/>
              <a:gd name="connsiteX2" fmla="*/ 12192000 w 12192001"/>
              <a:gd name="connsiteY2" fmla="*/ 222213 h 2344739"/>
              <a:gd name="connsiteX3" fmla="*/ 12192000 w 12192001"/>
              <a:gd name="connsiteY3" fmla="*/ 389190 h 2344739"/>
              <a:gd name="connsiteX4" fmla="*/ 12192001 w 12192001"/>
              <a:gd name="connsiteY4" fmla="*/ 579739 h 2344739"/>
              <a:gd name="connsiteX5" fmla="*/ 12184838 w 12192001"/>
              <a:gd name="connsiteY5" fmla="*/ 584189 h 2344739"/>
              <a:gd name="connsiteX6" fmla="*/ 12155215 w 12192001"/>
              <a:gd name="connsiteY6" fmla="*/ 597366 h 2344739"/>
              <a:gd name="connsiteX7" fmla="*/ 12138067 w 12192001"/>
              <a:gd name="connsiteY7" fmla="*/ 623179 h 2344739"/>
              <a:gd name="connsiteX8" fmla="*/ 12125179 w 12192001"/>
              <a:gd name="connsiteY8" fmla="*/ 624690 h 2344739"/>
              <a:gd name="connsiteX9" fmla="*/ 12122859 w 12192001"/>
              <a:gd name="connsiteY9" fmla="*/ 624794 h 2344739"/>
              <a:gd name="connsiteX10" fmla="*/ 12115706 w 12192001"/>
              <a:gd name="connsiteY10" fmla="*/ 628608 h 2344739"/>
              <a:gd name="connsiteX11" fmla="*/ 12098349 w 12192001"/>
              <a:gd name="connsiteY11" fmla="*/ 628139 h 2344739"/>
              <a:gd name="connsiteX12" fmla="*/ 12085925 w 12192001"/>
              <a:gd name="connsiteY12" fmla="*/ 636341 h 2344739"/>
              <a:gd name="connsiteX13" fmla="*/ 12029925 w 12192001"/>
              <a:gd name="connsiteY13" fmla="*/ 680009 h 2344739"/>
              <a:gd name="connsiteX14" fmla="*/ 11994685 w 12192001"/>
              <a:gd name="connsiteY14" fmla="*/ 703458 h 2344739"/>
              <a:gd name="connsiteX15" fmla="*/ 11978569 w 12192001"/>
              <a:gd name="connsiteY15" fmla="*/ 708161 h 2344739"/>
              <a:gd name="connsiteX16" fmla="*/ 11957898 w 12192001"/>
              <a:gd name="connsiteY16" fmla="*/ 717558 h 2344739"/>
              <a:gd name="connsiteX17" fmla="*/ 11919306 w 12192001"/>
              <a:gd name="connsiteY17" fmla="*/ 730883 h 2344739"/>
              <a:gd name="connsiteX18" fmla="*/ 11902508 w 12192001"/>
              <a:gd name="connsiteY18" fmla="*/ 742426 h 2344739"/>
              <a:gd name="connsiteX19" fmla="*/ 11893900 w 12192001"/>
              <a:gd name="connsiteY19" fmla="*/ 744791 h 2344739"/>
              <a:gd name="connsiteX20" fmla="*/ 11890820 w 12192001"/>
              <a:gd name="connsiteY20" fmla="*/ 755729 h 2344739"/>
              <a:gd name="connsiteX21" fmla="*/ 11869628 w 12192001"/>
              <a:gd name="connsiteY21" fmla="*/ 777816 h 2344739"/>
              <a:gd name="connsiteX22" fmla="*/ 11812228 w 12192001"/>
              <a:gd name="connsiteY22" fmla="*/ 797659 h 2344739"/>
              <a:gd name="connsiteX23" fmla="*/ 11748619 w 12192001"/>
              <a:gd name="connsiteY23" fmla="*/ 872002 h 2344739"/>
              <a:gd name="connsiteX24" fmla="*/ 11589545 w 12192001"/>
              <a:gd name="connsiteY24" fmla="*/ 963777 h 2344739"/>
              <a:gd name="connsiteX25" fmla="*/ 11505669 w 12192001"/>
              <a:gd name="connsiteY25" fmla="*/ 1033623 h 2344739"/>
              <a:gd name="connsiteX26" fmla="*/ 11279184 w 12192001"/>
              <a:gd name="connsiteY26" fmla="*/ 1223571 h 2344739"/>
              <a:gd name="connsiteX27" fmla="*/ 11227161 w 12192001"/>
              <a:gd name="connsiteY27" fmla="*/ 1276236 h 2344739"/>
              <a:gd name="connsiteX28" fmla="*/ 11216939 w 12192001"/>
              <a:gd name="connsiteY28" fmla="*/ 1275961 h 2344739"/>
              <a:gd name="connsiteX29" fmla="*/ 11216036 w 12192001"/>
              <a:gd name="connsiteY29" fmla="*/ 1275018 h 2344739"/>
              <a:gd name="connsiteX30" fmla="*/ 11187737 w 12192001"/>
              <a:gd name="connsiteY30" fmla="*/ 1292383 h 2344739"/>
              <a:gd name="connsiteX31" fmla="*/ 11183353 w 12192001"/>
              <a:gd name="connsiteY31" fmla="*/ 1292525 h 2344739"/>
              <a:gd name="connsiteX32" fmla="*/ 11165706 w 12192001"/>
              <a:gd name="connsiteY32" fmla="*/ 1306612 h 2344739"/>
              <a:gd name="connsiteX33" fmla="*/ 11156163 w 12192001"/>
              <a:gd name="connsiteY33" fmla="*/ 1312414 h 2344739"/>
              <a:gd name="connsiteX34" fmla="*/ 11154348 w 12192001"/>
              <a:gd name="connsiteY34" fmla="*/ 1317097 h 2344739"/>
              <a:gd name="connsiteX35" fmla="*/ 11139813 w 12192001"/>
              <a:gd name="connsiteY35" fmla="*/ 1324115 h 2344739"/>
              <a:gd name="connsiteX36" fmla="*/ 11137813 w 12192001"/>
              <a:gd name="connsiteY36" fmla="*/ 1323772 h 2344739"/>
              <a:gd name="connsiteX37" fmla="*/ 11127060 w 12192001"/>
              <a:gd name="connsiteY37" fmla="*/ 1333832 h 2344739"/>
              <a:gd name="connsiteX38" fmla="*/ 11119543 w 12192001"/>
              <a:gd name="connsiteY38" fmla="*/ 1347424 h 2344739"/>
              <a:gd name="connsiteX39" fmla="*/ 10893535 w 12192001"/>
              <a:gd name="connsiteY39" fmla="*/ 1473399 h 2344739"/>
              <a:gd name="connsiteX40" fmla="*/ 10772152 w 12192001"/>
              <a:gd name="connsiteY40" fmla="*/ 1523191 h 2344739"/>
              <a:gd name="connsiteX41" fmla="*/ 10626520 w 12192001"/>
              <a:gd name="connsiteY41" fmla="*/ 1559229 h 2344739"/>
              <a:gd name="connsiteX42" fmla="*/ 10580747 w 12192001"/>
              <a:gd name="connsiteY42" fmla="*/ 1568689 h 2344739"/>
              <a:gd name="connsiteX43" fmla="*/ 10546642 w 12192001"/>
              <a:gd name="connsiteY43" fmla="*/ 1598423 h 2344739"/>
              <a:gd name="connsiteX44" fmla="*/ 10528495 w 12192001"/>
              <a:gd name="connsiteY44" fmla="*/ 1596907 h 2344739"/>
              <a:gd name="connsiteX45" fmla="*/ 10525298 w 12192001"/>
              <a:gd name="connsiteY45" fmla="*/ 1596411 h 2344739"/>
              <a:gd name="connsiteX46" fmla="*/ 10513981 w 12192001"/>
              <a:gd name="connsiteY46" fmla="*/ 1599537 h 2344739"/>
              <a:gd name="connsiteX47" fmla="*/ 10490587 w 12192001"/>
              <a:gd name="connsiteY47" fmla="*/ 1594156 h 2344739"/>
              <a:gd name="connsiteX48" fmla="*/ 10470270 w 12192001"/>
              <a:gd name="connsiteY48" fmla="*/ 1601693 h 2344739"/>
              <a:gd name="connsiteX49" fmla="*/ 10375894 w 12192001"/>
              <a:gd name="connsiteY49" fmla="*/ 1644598 h 2344739"/>
              <a:gd name="connsiteX50" fmla="*/ 10318190 w 12192001"/>
              <a:gd name="connsiteY50" fmla="*/ 1666221 h 2344739"/>
              <a:gd name="connsiteX51" fmla="*/ 10294319 w 12192001"/>
              <a:gd name="connsiteY51" fmla="*/ 1668079 h 2344739"/>
              <a:gd name="connsiteX52" fmla="*/ 10262295 w 12192001"/>
              <a:gd name="connsiteY52" fmla="*/ 1674948 h 2344739"/>
              <a:gd name="connsiteX53" fmla="*/ 10204270 w 12192001"/>
              <a:gd name="connsiteY53" fmla="*/ 1682149 h 2344739"/>
              <a:gd name="connsiteX54" fmla="*/ 10176611 w 12192001"/>
              <a:gd name="connsiteY54" fmla="*/ 1692943 h 2344739"/>
              <a:gd name="connsiteX55" fmla="*/ 10163922 w 12192001"/>
              <a:gd name="connsiteY55" fmla="*/ 1693739 h 2344739"/>
              <a:gd name="connsiteX56" fmla="*/ 10155160 w 12192001"/>
              <a:gd name="connsiteY56" fmla="*/ 1707487 h 2344739"/>
              <a:gd name="connsiteX57" fmla="*/ 10117119 w 12192001"/>
              <a:gd name="connsiteY57" fmla="*/ 1731142 h 2344739"/>
              <a:gd name="connsiteX58" fmla="*/ 10100445 w 12192001"/>
              <a:gd name="connsiteY58" fmla="*/ 1742432 h 2344739"/>
              <a:gd name="connsiteX59" fmla="*/ 10082169 w 12192001"/>
              <a:gd name="connsiteY59" fmla="*/ 1743296 h 2344739"/>
              <a:gd name="connsiteX60" fmla="*/ 10039240 w 12192001"/>
              <a:gd name="connsiteY60" fmla="*/ 1741632 h 2344739"/>
              <a:gd name="connsiteX61" fmla="*/ 9960019 w 12192001"/>
              <a:gd name="connsiteY61" fmla="*/ 1757147 h 2344739"/>
              <a:gd name="connsiteX62" fmla="*/ 9847792 w 12192001"/>
              <a:gd name="connsiteY62" fmla="*/ 1763915 h 2344739"/>
              <a:gd name="connsiteX63" fmla="*/ 9728309 w 12192001"/>
              <a:gd name="connsiteY63" fmla="*/ 1784122 h 2344739"/>
              <a:gd name="connsiteX64" fmla="*/ 9584507 w 12192001"/>
              <a:gd name="connsiteY64" fmla="*/ 1795542 h 2344739"/>
              <a:gd name="connsiteX65" fmla="*/ 9343052 w 12192001"/>
              <a:gd name="connsiteY65" fmla="*/ 1841244 h 2344739"/>
              <a:gd name="connsiteX66" fmla="*/ 9231370 w 12192001"/>
              <a:gd name="connsiteY66" fmla="*/ 1893149 h 2344739"/>
              <a:gd name="connsiteX67" fmla="*/ 9194810 w 12192001"/>
              <a:gd name="connsiteY67" fmla="*/ 1903228 h 2344739"/>
              <a:gd name="connsiteX68" fmla="*/ 9189246 w 12192001"/>
              <a:gd name="connsiteY68" fmla="*/ 1912467 h 2344739"/>
              <a:gd name="connsiteX69" fmla="*/ 9113812 w 12192001"/>
              <a:gd name="connsiteY69" fmla="*/ 1919069 h 2344739"/>
              <a:gd name="connsiteX70" fmla="*/ 9053453 w 12192001"/>
              <a:gd name="connsiteY70" fmla="*/ 1910755 h 2344739"/>
              <a:gd name="connsiteX71" fmla="*/ 9005486 w 12192001"/>
              <a:gd name="connsiteY71" fmla="*/ 1914040 h 2344739"/>
              <a:gd name="connsiteX72" fmla="*/ 9005201 w 12192001"/>
              <a:gd name="connsiteY72" fmla="*/ 1913800 h 2344739"/>
              <a:gd name="connsiteX73" fmla="*/ 8996232 w 12192001"/>
              <a:gd name="connsiteY73" fmla="*/ 1915011 h 2344739"/>
              <a:gd name="connsiteX74" fmla="*/ 8990394 w 12192001"/>
              <a:gd name="connsiteY74" fmla="*/ 1917072 h 2344739"/>
              <a:gd name="connsiteX75" fmla="*/ 8974337 w 12192001"/>
              <a:gd name="connsiteY75" fmla="*/ 1920298 h 2344739"/>
              <a:gd name="connsiteX76" fmla="*/ 8968011 w 12192001"/>
              <a:gd name="connsiteY76" fmla="*/ 1919598 h 2344739"/>
              <a:gd name="connsiteX77" fmla="*/ 8963048 w 12192001"/>
              <a:gd name="connsiteY77" fmla="*/ 1917373 h 2344739"/>
              <a:gd name="connsiteX78" fmla="*/ 8928988 w 12192001"/>
              <a:gd name="connsiteY78" fmla="*/ 1914185 h 2344739"/>
              <a:gd name="connsiteX79" fmla="*/ 8752444 w 12192001"/>
              <a:gd name="connsiteY79" fmla="*/ 1933417 h 2344739"/>
              <a:gd name="connsiteX80" fmla="*/ 8707847 w 12192001"/>
              <a:gd name="connsiteY80" fmla="*/ 1935518 h 2344739"/>
              <a:gd name="connsiteX81" fmla="*/ 8596071 w 12192001"/>
              <a:gd name="connsiteY81" fmla="*/ 1944090 h 2344739"/>
              <a:gd name="connsiteX82" fmla="*/ 8525230 w 12192001"/>
              <a:gd name="connsiteY82" fmla="*/ 1929248 h 2344739"/>
              <a:gd name="connsiteX83" fmla="*/ 8510983 w 12192001"/>
              <a:gd name="connsiteY83" fmla="*/ 1935163 h 2344739"/>
              <a:gd name="connsiteX84" fmla="*/ 8506167 w 12192001"/>
              <a:gd name="connsiteY84" fmla="*/ 1938164 h 2344739"/>
              <a:gd name="connsiteX85" fmla="*/ 8497968 w 12192001"/>
              <a:gd name="connsiteY85" fmla="*/ 1940902 h 2344739"/>
              <a:gd name="connsiteX86" fmla="*/ 8497594 w 12192001"/>
              <a:gd name="connsiteY86" fmla="*/ 1940723 h 2344739"/>
              <a:gd name="connsiteX87" fmla="*/ 8490249 w 12192001"/>
              <a:gd name="connsiteY87" fmla="*/ 1943773 h 2344739"/>
              <a:gd name="connsiteX88" fmla="*/ 8367182 w 12192001"/>
              <a:gd name="connsiteY88" fmla="*/ 1957815 h 2344739"/>
              <a:gd name="connsiteX89" fmla="*/ 8353799 w 12192001"/>
              <a:gd name="connsiteY89" fmla="*/ 1958009 h 2344739"/>
              <a:gd name="connsiteX90" fmla="*/ 8352373 w 12192001"/>
              <a:gd name="connsiteY90" fmla="*/ 1957169 h 2344739"/>
              <a:gd name="connsiteX91" fmla="*/ 8320104 w 12192001"/>
              <a:gd name="connsiteY91" fmla="*/ 1974587 h 2344739"/>
              <a:gd name="connsiteX92" fmla="*/ 8314433 w 12192001"/>
              <a:gd name="connsiteY92" fmla="*/ 1974913 h 2344739"/>
              <a:gd name="connsiteX93" fmla="*/ 8295174 w 12192001"/>
              <a:gd name="connsiteY93" fmla="*/ 1988808 h 2344739"/>
              <a:gd name="connsiteX94" fmla="*/ 8284276 w 12192001"/>
              <a:gd name="connsiteY94" fmla="*/ 1994631 h 2344739"/>
              <a:gd name="connsiteX95" fmla="*/ 8283150 w 12192001"/>
              <a:gd name="connsiteY95" fmla="*/ 1999074 h 2344739"/>
              <a:gd name="connsiteX96" fmla="*/ 8266076 w 12192001"/>
              <a:gd name="connsiteY96" fmla="*/ 2006249 h 2344739"/>
              <a:gd name="connsiteX97" fmla="*/ 8263377 w 12192001"/>
              <a:gd name="connsiteY97" fmla="*/ 2006019 h 2344739"/>
              <a:gd name="connsiteX98" fmla="*/ 8252033 w 12192001"/>
              <a:gd name="connsiteY98" fmla="*/ 2015862 h 2344739"/>
              <a:gd name="connsiteX99" fmla="*/ 8245834 w 12192001"/>
              <a:gd name="connsiteY99" fmla="*/ 2028854 h 2344739"/>
              <a:gd name="connsiteX100" fmla="*/ 8090272 w 12192001"/>
              <a:gd name="connsiteY100" fmla="*/ 2075015 h 2344739"/>
              <a:gd name="connsiteX101" fmla="*/ 7905407 w 12192001"/>
              <a:gd name="connsiteY101" fmla="*/ 2116988 h 2344739"/>
              <a:gd name="connsiteX102" fmla="*/ 7718745 w 12192001"/>
              <a:gd name="connsiteY102" fmla="*/ 2142703 h 2344739"/>
              <a:gd name="connsiteX103" fmla="*/ 7614347 w 12192001"/>
              <a:gd name="connsiteY103" fmla="*/ 2139232 h 2344739"/>
              <a:gd name="connsiteX104" fmla="*/ 7527543 w 12192001"/>
              <a:gd name="connsiteY104" fmla="*/ 2145060 h 2344739"/>
              <a:gd name="connsiteX105" fmla="*/ 7519571 w 12192001"/>
              <a:gd name="connsiteY105" fmla="*/ 2147613 h 2344739"/>
              <a:gd name="connsiteX106" fmla="*/ 7507411 w 12192001"/>
              <a:gd name="connsiteY106" fmla="*/ 2148948 h 2344739"/>
              <a:gd name="connsiteX107" fmla="*/ 7507040 w 12192001"/>
              <a:gd name="connsiteY107" fmla="*/ 2148621 h 2344739"/>
              <a:gd name="connsiteX108" fmla="*/ 7495795 w 12192001"/>
              <a:gd name="connsiteY108" fmla="*/ 2150573 h 2344739"/>
              <a:gd name="connsiteX109" fmla="*/ 7405391 w 12192001"/>
              <a:gd name="connsiteY109" fmla="*/ 2142468 h 2344739"/>
              <a:gd name="connsiteX110" fmla="*/ 7218559 w 12192001"/>
              <a:gd name="connsiteY110" fmla="*/ 2156680 h 2344739"/>
              <a:gd name="connsiteX111" fmla="*/ 7201101 w 12192001"/>
              <a:gd name="connsiteY111" fmla="*/ 2161230 h 2344739"/>
              <a:gd name="connsiteX112" fmla="*/ 7197004 w 12192001"/>
              <a:gd name="connsiteY112" fmla="*/ 2166588 h 2344739"/>
              <a:gd name="connsiteX113" fmla="*/ 7170808 w 12192001"/>
              <a:gd name="connsiteY113" fmla="*/ 2171236 h 2344739"/>
              <a:gd name="connsiteX114" fmla="*/ 7096988 w 12192001"/>
              <a:gd name="connsiteY114" fmla="*/ 2183464 h 2344739"/>
              <a:gd name="connsiteX115" fmla="*/ 7018496 w 12192001"/>
              <a:gd name="connsiteY115" fmla="*/ 2183090 h 2344739"/>
              <a:gd name="connsiteX116" fmla="*/ 6904146 w 12192001"/>
              <a:gd name="connsiteY116" fmla="*/ 2212596 h 2344739"/>
              <a:gd name="connsiteX117" fmla="*/ 6708222 w 12192001"/>
              <a:gd name="connsiteY117" fmla="*/ 2240551 h 2344739"/>
              <a:gd name="connsiteX118" fmla="*/ 6549454 w 12192001"/>
              <a:gd name="connsiteY118" fmla="*/ 2269327 h 2344739"/>
              <a:gd name="connsiteX119" fmla="*/ 6317560 w 12192001"/>
              <a:gd name="connsiteY119" fmla="*/ 2316127 h 2344739"/>
              <a:gd name="connsiteX120" fmla="*/ 6168674 w 12192001"/>
              <a:gd name="connsiteY120" fmla="*/ 2318214 h 2344739"/>
              <a:gd name="connsiteX121" fmla="*/ 6073848 w 12192001"/>
              <a:gd name="connsiteY121" fmla="*/ 2338676 h 2344739"/>
              <a:gd name="connsiteX122" fmla="*/ 6068529 w 12192001"/>
              <a:gd name="connsiteY122" fmla="*/ 2337139 h 2344739"/>
              <a:gd name="connsiteX123" fmla="*/ 6048638 w 12192001"/>
              <a:gd name="connsiteY123" fmla="*/ 2337822 h 2344739"/>
              <a:gd name="connsiteX124" fmla="*/ 6041285 w 12192001"/>
              <a:gd name="connsiteY124" fmla="*/ 2329473 h 2344739"/>
              <a:gd name="connsiteX125" fmla="*/ 6010090 w 12192001"/>
              <a:gd name="connsiteY125" fmla="*/ 2324380 h 2344739"/>
              <a:gd name="connsiteX126" fmla="*/ 5957375 w 12192001"/>
              <a:gd name="connsiteY126" fmla="*/ 2328024 h 2344739"/>
              <a:gd name="connsiteX127" fmla="*/ 5758919 w 12192001"/>
              <a:gd name="connsiteY127" fmla="*/ 2343716 h 2344739"/>
              <a:gd name="connsiteX128" fmla="*/ 5626960 w 12192001"/>
              <a:gd name="connsiteY128" fmla="*/ 2344739 h 2344739"/>
              <a:gd name="connsiteX129" fmla="*/ 5470906 w 12192001"/>
              <a:gd name="connsiteY129" fmla="*/ 2330719 h 2344739"/>
              <a:gd name="connsiteX130" fmla="*/ 5432761 w 12192001"/>
              <a:gd name="connsiteY130" fmla="*/ 2319466 h 2344739"/>
              <a:gd name="connsiteX131" fmla="*/ 5381669 w 12192001"/>
              <a:gd name="connsiteY131" fmla="*/ 2301764 h 2344739"/>
              <a:gd name="connsiteX132" fmla="*/ 5261764 w 12192001"/>
              <a:gd name="connsiteY132" fmla="*/ 2281347 h 2344739"/>
              <a:gd name="connsiteX133" fmla="*/ 5222961 w 12192001"/>
              <a:gd name="connsiteY133" fmla="*/ 2270223 h 2344739"/>
              <a:gd name="connsiteX134" fmla="*/ 5174660 w 12192001"/>
              <a:gd name="connsiteY134" fmla="*/ 2267233 h 2344739"/>
              <a:gd name="connsiteX135" fmla="*/ 5156554 w 12192001"/>
              <a:gd name="connsiteY135" fmla="*/ 2260010 h 2344739"/>
              <a:gd name="connsiteX136" fmla="*/ 5142599 w 12192001"/>
              <a:gd name="connsiteY136" fmla="*/ 2256610 h 2344739"/>
              <a:gd name="connsiteX137" fmla="*/ 5139596 w 12192001"/>
              <a:gd name="connsiteY137" fmla="*/ 2254509 h 2344739"/>
              <a:gd name="connsiteX138" fmla="*/ 5121659 w 12192001"/>
              <a:gd name="connsiteY138" fmla="*/ 2243656 h 2344739"/>
              <a:gd name="connsiteX139" fmla="*/ 5065790 w 12192001"/>
              <a:gd name="connsiteY139" fmla="*/ 2250227 h 2344739"/>
              <a:gd name="connsiteX140" fmla="*/ 5011514 w 12192001"/>
              <a:gd name="connsiteY140" fmla="*/ 2233846 h 2344739"/>
              <a:gd name="connsiteX141" fmla="*/ 4840441 w 12192001"/>
              <a:gd name="connsiteY141" fmla="*/ 2209829 h 2344739"/>
              <a:gd name="connsiteX142" fmla="*/ 4762447 w 12192001"/>
              <a:gd name="connsiteY142" fmla="*/ 2182061 h 2344739"/>
              <a:gd name="connsiteX143" fmla="*/ 4723186 w 12192001"/>
              <a:gd name="connsiteY143" fmla="*/ 2173047 h 2344739"/>
              <a:gd name="connsiteX144" fmla="*/ 4721176 w 12192001"/>
              <a:gd name="connsiteY144" fmla="*/ 2172298 h 2344739"/>
              <a:gd name="connsiteX145" fmla="*/ 4722111 w 12192001"/>
              <a:gd name="connsiteY145" fmla="*/ 2172087 h 2344739"/>
              <a:gd name="connsiteX146" fmla="*/ 4717202 w 12192001"/>
              <a:gd name="connsiteY146" fmla="*/ 2170817 h 2344739"/>
              <a:gd name="connsiteX147" fmla="*/ 4721176 w 12192001"/>
              <a:gd name="connsiteY147" fmla="*/ 2172298 h 2344739"/>
              <a:gd name="connsiteX148" fmla="*/ 4715526 w 12192001"/>
              <a:gd name="connsiteY148" fmla="*/ 2173573 h 2344739"/>
              <a:gd name="connsiteX149" fmla="*/ 4515814 w 12192001"/>
              <a:gd name="connsiteY149" fmla="*/ 2163671 h 2344739"/>
              <a:gd name="connsiteX150" fmla="*/ 4428543 w 12192001"/>
              <a:gd name="connsiteY150" fmla="*/ 2153020 h 2344739"/>
              <a:gd name="connsiteX151" fmla="*/ 4362875 w 12192001"/>
              <a:gd name="connsiteY151" fmla="*/ 2151674 h 2344739"/>
              <a:gd name="connsiteX152" fmla="*/ 4316966 w 12192001"/>
              <a:gd name="connsiteY152" fmla="*/ 2158289 h 2344739"/>
              <a:gd name="connsiteX153" fmla="*/ 4315110 w 12192001"/>
              <a:gd name="connsiteY153" fmla="*/ 2156948 h 2344739"/>
              <a:gd name="connsiteX154" fmla="*/ 4295144 w 12192001"/>
              <a:gd name="connsiteY154" fmla="*/ 2155069 h 2344739"/>
              <a:gd name="connsiteX155" fmla="*/ 4290064 w 12192001"/>
              <a:gd name="connsiteY155" fmla="*/ 2157986 h 2344739"/>
              <a:gd name="connsiteX156" fmla="*/ 4276142 w 12192001"/>
              <a:gd name="connsiteY156" fmla="*/ 2157740 h 2344739"/>
              <a:gd name="connsiteX157" fmla="*/ 4248117 w 12192001"/>
              <a:gd name="connsiteY157" fmla="*/ 2160064 h 2344739"/>
              <a:gd name="connsiteX158" fmla="*/ 4202051 w 12192001"/>
              <a:gd name="connsiteY158" fmla="*/ 2157269 h 2344739"/>
              <a:gd name="connsiteX159" fmla="*/ 4201745 w 12192001"/>
              <a:gd name="connsiteY159" fmla="*/ 2156010 h 2344739"/>
              <a:gd name="connsiteX160" fmla="*/ 4191248 w 12192001"/>
              <a:gd name="connsiteY160" fmla="*/ 2150376 h 2344739"/>
              <a:gd name="connsiteX161" fmla="*/ 4142745 w 12192001"/>
              <a:gd name="connsiteY161" fmla="*/ 2134511 h 2344739"/>
              <a:gd name="connsiteX162" fmla="*/ 4083097 w 12192001"/>
              <a:gd name="connsiteY162" fmla="*/ 2107978 h 2344739"/>
              <a:gd name="connsiteX163" fmla="*/ 4074546 w 12192001"/>
              <a:gd name="connsiteY163" fmla="*/ 2107143 h 2344739"/>
              <a:gd name="connsiteX164" fmla="*/ 4074427 w 12192001"/>
              <a:gd name="connsiteY164" fmla="*/ 2106844 h 2344739"/>
              <a:gd name="connsiteX165" fmla="*/ 4065510 w 12192001"/>
              <a:gd name="connsiteY165" fmla="*/ 2105400 h 2344739"/>
              <a:gd name="connsiteX166" fmla="*/ 4058954 w 12192001"/>
              <a:gd name="connsiteY166" fmla="*/ 2105618 h 2344739"/>
              <a:gd name="connsiteX167" fmla="*/ 4042364 w 12192001"/>
              <a:gd name="connsiteY167" fmla="*/ 2103997 h 2344739"/>
              <a:gd name="connsiteX168" fmla="*/ 4036997 w 12192001"/>
              <a:gd name="connsiteY168" fmla="*/ 2101563 h 2344739"/>
              <a:gd name="connsiteX169" fmla="*/ 4035363 w 12192001"/>
              <a:gd name="connsiteY169" fmla="*/ 2097896 h 2344739"/>
              <a:gd name="connsiteX170" fmla="*/ 4033778 w 12192001"/>
              <a:gd name="connsiteY170" fmla="*/ 2098131 h 2344739"/>
              <a:gd name="connsiteX171" fmla="*/ 4004538 w 12192001"/>
              <a:gd name="connsiteY171" fmla="*/ 2085563 h 2344739"/>
              <a:gd name="connsiteX172" fmla="*/ 3936846 w 12192001"/>
              <a:gd name="connsiteY172" fmla="*/ 2068106 h 2344739"/>
              <a:gd name="connsiteX173" fmla="*/ 3897275 w 12192001"/>
              <a:gd name="connsiteY173" fmla="*/ 2062451 h 2344739"/>
              <a:gd name="connsiteX174" fmla="*/ 3789760 w 12192001"/>
              <a:gd name="connsiteY174" fmla="*/ 2042213 h 2344739"/>
              <a:gd name="connsiteX175" fmla="*/ 3682513 w 12192001"/>
              <a:gd name="connsiteY175" fmla="*/ 2018290 h 2344739"/>
              <a:gd name="connsiteX176" fmla="*/ 3610035 w 12192001"/>
              <a:gd name="connsiteY176" fmla="*/ 1986019 h 2344739"/>
              <a:gd name="connsiteX177" fmla="*/ 3603855 w 12192001"/>
              <a:gd name="connsiteY177" fmla="*/ 1987381 h 2344739"/>
              <a:gd name="connsiteX178" fmla="*/ 3594736 w 12192001"/>
              <a:gd name="connsiteY178" fmla="*/ 1987545 h 2344739"/>
              <a:gd name="connsiteX179" fmla="*/ 3594501 w 12192001"/>
              <a:gd name="connsiteY179" fmla="*/ 1987276 h 2344739"/>
              <a:gd name="connsiteX180" fmla="*/ 3585978 w 12192001"/>
              <a:gd name="connsiteY180" fmla="*/ 1987966 h 2344739"/>
              <a:gd name="connsiteX181" fmla="*/ 3536135 w 12192001"/>
              <a:gd name="connsiteY181" fmla="*/ 1978267 h 2344739"/>
              <a:gd name="connsiteX182" fmla="*/ 3473223 w 12192001"/>
              <a:gd name="connsiteY182" fmla="*/ 1974606 h 2344739"/>
              <a:gd name="connsiteX183" fmla="*/ 3400728 w 12192001"/>
              <a:gd name="connsiteY183" fmla="*/ 1962558 h 2344739"/>
              <a:gd name="connsiteX184" fmla="*/ 3363888 w 12192001"/>
              <a:gd name="connsiteY184" fmla="*/ 1979510 h 2344739"/>
              <a:gd name="connsiteX185" fmla="*/ 3344026 w 12192001"/>
              <a:gd name="connsiteY185" fmla="*/ 1981192 h 2344739"/>
              <a:gd name="connsiteX186" fmla="*/ 3341698 w 12192001"/>
              <a:gd name="connsiteY186" fmla="*/ 1980217 h 2344739"/>
              <a:gd name="connsiteX187" fmla="*/ 3262356 w 12192001"/>
              <a:gd name="connsiteY187" fmla="*/ 1986094 h 2344739"/>
              <a:gd name="connsiteX188" fmla="*/ 3142556 w 12192001"/>
              <a:gd name="connsiteY188" fmla="*/ 1993869 h 2344739"/>
              <a:gd name="connsiteX189" fmla="*/ 3030291 w 12192001"/>
              <a:gd name="connsiteY189" fmla="*/ 1996512 h 2344739"/>
              <a:gd name="connsiteX190" fmla="*/ 2781569 w 12192001"/>
              <a:gd name="connsiteY190" fmla="*/ 2018333 h 2344739"/>
              <a:gd name="connsiteX191" fmla="*/ 2646527 w 12192001"/>
              <a:gd name="connsiteY191" fmla="*/ 2028869 h 2344739"/>
              <a:gd name="connsiteX192" fmla="*/ 2568028 w 12192001"/>
              <a:gd name="connsiteY192" fmla="*/ 2002628 h 2344739"/>
              <a:gd name="connsiteX193" fmla="*/ 2443255 w 12192001"/>
              <a:gd name="connsiteY193" fmla="*/ 2016529 h 2344739"/>
              <a:gd name="connsiteX194" fmla="*/ 2315112 w 12192001"/>
              <a:gd name="connsiteY194" fmla="*/ 2024996 h 2344739"/>
              <a:gd name="connsiteX195" fmla="*/ 2208578 w 12192001"/>
              <a:gd name="connsiteY195" fmla="*/ 2019763 h 2344739"/>
              <a:gd name="connsiteX196" fmla="*/ 2094665 w 12192001"/>
              <a:gd name="connsiteY196" fmla="*/ 2003052 h 2344739"/>
              <a:gd name="connsiteX197" fmla="*/ 1997356 w 12192001"/>
              <a:gd name="connsiteY197" fmla="*/ 1995032 h 2344739"/>
              <a:gd name="connsiteX198" fmla="*/ 1928172 w 12192001"/>
              <a:gd name="connsiteY198" fmla="*/ 2016977 h 2344739"/>
              <a:gd name="connsiteX199" fmla="*/ 1921650 w 12192001"/>
              <a:gd name="connsiteY199" fmla="*/ 2012146 h 2344739"/>
              <a:gd name="connsiteX200" fmla="*/ 1873080 w 12192001"/>
              <a:gd name="connsiteY200" fmla="*/ 2013741 h 2344739"/>
              <a:gd name="connsiteX201" fmla="*/ 1786655 w 12192001"/>
              <a:gd name="connsiteY201" fmla="*/ 2041363 h 2344739"/>
              <a:gd name="connsiteX202" fmla="*/ 1738204 w 12192001"/>
              <a:gd name="connsiteY202" fmla="*/ 2036312 h 2344739"/>
              <a:gd name="connsiteX203" fmla="*/ 1675071 w 12192001"/>
              <a:gd name="connsiteY203" fmla="*/ 2019963 h 2344739"/>
              <a:gd name="connsiteX204" fmla="*/ 1608669 w 12192001"/>
              <a:gd name="connsiteY204" fmla="*/ 2013066 h 2344739"/>
              <a:gd name="connsiteX205" fmla="*/ 1496110 w 12192001"/>
              <a:gd name="connsiteY205" fmla="*/ 1987476 h 2344739"/>
              <a:gd name="connsiteX206" fmla="*/ 1149979 w 12192001"/>
              <a:gd name="connsiteY206" fmla="*/ 1938041 h 2344739"/>
              <a:gd name="connsiteX207" fmla="*/ 858269 w 12192001"/>
              <a:gd name="connsiteY207" fmla="*/ 1928608 h 2344739"/>
              <a:gd name="connsiteX208" fmla="*/ 837540 w 12192001"/>
              <a:gd name="connsiteY208" fmla="*/ 1929821 h 2344739"/>
              <a:gd name="connsiteX209" fmla="*/ 816809 w 12192001"/>
              <a:gd name="connsiteY209" fmla="*/ 1927857 h 2344739"/>
              <a:gd name="connsiteX210" fmla="*/ 811506 w 12192001"/>
              <a:gd name="connsiteY210" fmla="*/ 1930751 h 2344739"/>
              <a:gd name="connsiteX211" fmla="*/ 720047 w 12192001"/>
              <a:gd name="connsiteY211" fmla="*/ 1929661 h 2344739"/>
              <a:gd name="connsiteX212" fmla="*/ 719742 w 12192001"/>
              <a:gd name="connsiteY212" fmla="*/ 1928399 h 2344739"/>
              <a:gd name="connsiteX213" fmla="*/ 708875 w 12192001"/>
              <a:gd name="connsiteY213" fmla="*/ 1922722 h 2344739"/>
              <a:gd name="connsiteX214" fmla="*/ 596792 w 12192001"/>
              <a:gd name="connsiteY214" fmla="*/ 1879864 h 2344739"/>
              <a:gd name="connsiteX215" fmla="*/ 578535 w 12192001"/>
              <a:gd name="connsiteY215" fmla="*/ 1877212 h 2344739"/>
              <a:gd name="connsiteX216" fmla="*/ 571717 w 12192001"/>
              <a:gd name="connsiteY216" fmla="*/ 1877401 h 2344739"/>
              <a:gd name="connsiteX217" fmla="*/ 445099 w 12192001"/>
              <a:gd name="connsiteY217" fmla="*/ 1839371 h 2344739"/>
              <a:gd name="connsiteX218" fmla="*/ 404015 w 12192001"/>
              <a:gd name="connsiteY218" fmla="*/ 1833548 h 2344739"/>
              <a:gd name="connsiteX219" fmla="*/ 292435 w 12192001"/>
              <a:gd name="connsiteY219" fmla="*/ 1812852 h 2344739"/>
              <a:gd name="connsiteX220" fmla="*/ 118381 w 12192001"/>
              <a:gd name="connsiteY220" fmla="*/ 1761047 h 2344739"/>
              <a:gd name="connsiteX221" fmla="*/ 15526 w 12192001"/>
              <a:gd name="connsiteY221" fmla="*/ 1758191 h 2344739"/>
              <a:gd name="connsiteX222" fmla="*/ 2 w 12192001"/>
              <a:gd name="connsiteY222" fmla="*/ 1752722 h 2344739"/>
              <a:gd name="connsiteX223" fmla="*/ 1 w 12192001"/>
              <a:gd name="connsiteY223" fmla="*/ 762497 h 2344739"/>
              <a:gd name="connsiteX224" fmla="*/ 0 w 12192001"/>
              <a:gd name="connsiteY224" fmla="*/ 222213 h 2344739"/>
              <a:gd name="connsiteX225" fmla="*/ 0 w 12192001"/>
              <a:gd name="connsiteY225"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53521 w 12193149"/>
              <a:gd name="connsiteY90" fmla="*/ 1957169 h 2344739"/>
              <a:gd name="connsiteX91" fmla="*/ 8321252 w 12193149"/>
              <a:gd name="connsiteY91" fmla="*/ 1974587 h 2344739"/>
              <a:gd name="connsiteX92" fmla="*/ 8315581 w 12193149"/>
              <a:gd name="connsiteY92" fmla="*/ 1974913 h 2344739"/>
              <a:gd name="connsiteX93" fmla="*/ 8296322 w 12193149"/>
              <a:gd name="connsiteY93" fmla="*/ 1988808 h 2344739"/>
              <a:gd name="connsiteX94" fmla="*/ 8285424 w 12193149"/>
              <a:gd name="connsiteY94" fmla="*/ 1994631 h 2344739"/>
              <a:gd name="connsiteX95" fmla="*/ 8284298 w 12193149"/>
              <a:gd name="connsiteY95" fmla="*/ 1999074 h 2344739"/>
              <a:gd name="connsiteX96" fmla="*/ 8267224 w 12193149"/>
              <a:gd name="connsiteY96" fmla="*/ 2006249 h 2344739"/>
              <a:gd name="connsiteX97" fmla="*/ 8264525 w 12193149"/>
              <a:gd name="connsiteY97" fmla="*/ 2006019 h 2344739"/>
              <a:gd name="connsiteX98" fmla="*/ 8253181 w 12193149"/>
              <a:gd name="connsiteY98" fmla="*/ 2015862 h 2344739"/>
              <a:gd name="connsiteX99" fmla="*/ 8246982 w 12193149"/>
              <a:gd name="connsiteY99" fmla="*/ 2028854 h 2344739"/>
              <a:gd name="connsiteX100" fmla="*/ 8091420 w 12193149"/>
              <a:gd name="connsiteY100" fmla="*/ 2075015 h 2344739"/>
              <a:gd name="connsiteX101" fmla="*/ 7906555 w 12193149"/>
              <a:gd name="connsiteY101" fmla="*/ 2116988 h 2344739"/>
              <a:gd name="connsiteX102" fmla="*/ 7719893 w 12193149"/>
              <a:gd name="connsiteY102" fmla="*/ 2142703 h 2344739"/>
              <a:gd name="connsiteX103" fmla="*/ 7615495 w 12193149"/>
              <a:gd name="connsiteY103" fmla="*/ 2139232 h 2344739"/>
              <a:gd name="connsiteX104" fmla="*/ 7528691 w 12193149"/>
              <a:gd name="connsiteY104" fmla="*/ 2145060 h 2344739"/>
              <a:gd name="connsiteX105" fmla="*/ 7520719 w 12193149"/>
              <a:gd name="connsiteY105" fmla="*/ 2147613 h 2344739"/>
              <a:gd name="connsiteX106" fmla="*/ 7508559 w 12193149"/>
              <a:gd name="connsiteY106" fmla="*/ 2148948 h 2344739"/>
              <a:gd name="connsiteX107" fmla="*/ 7508188 w 12193149"/>
              <a:gd name="connsiteY107" fmla="*/ 2148621 h 2344739"/>
              <a:gd name="connsiteX108" fmla="*/ 7496943 w 12193149"/>
              <a:gd name="connsiteY108" fmla="*/ 2150573 h 2344739"/>
              <a:gd name="connsiteX109" fmla="*/ 7406539 w 12193149"/>
              <a:gd name="connsiteY109" fmla="*/ 2142468 h 2344739"/>
              <a:gd name="connsiteX110" fmla="*/ 7219707 w 12193149"/>
              <a:gd name="connsiteY110" fmla="*/ 2156680 h 2344739"/>
              <a:gd name="connsiteX111" fmla="*/ 7202249 w 12193149"/>
              <a:gd name="connsiteY111" fmla="*/ 2161230 h 2344739"/>
              <a:gd name="connsiteX112" fmla="*/ 7198152 w 12193149"/>
              <a:gd name="connsiteY112" fmla="*/ 2166588 h 2344739"/>
              <a:gd name="connsiteX113" fmla="*/ 7171956 w 12193149"/>
              <a:gd name="connsiteY113" fmla="*/ 2171236 h 2344739"/>
              <a:gd name="connsiteX114" fmla="*/ 7098136 w 12193149"/>
              <a:gd name="connsiteY114" fmla="*/ 2183464 h 2344739"/>
              <a:gd name="connsiteX115" fmla="*/ 7019644 w 12193149"/>
              <a:gd name="connsiteY115" fmla="*/ 2183090 h 2344739"/>
              <a:gd name="connsiteX116" fmla="*/ 6905294 w 12193149"/>
              <a:gd name="connsiteY116" fmla="*/ 2212596 h 2344739"/>
              <a:gd name="connsiteX117" fmla="*/ 6709370 w 12193149"/>
              <a:gd name="connsiteY117" fmla="*/ 2240551 h 2344739"/>
              <a:gd name="connsiteX118" fmla="*/ 6550602 w 12193149"/>
              <a:gd name="connsiteY118" fmla="*/ 2269327 h 2344739"/>
              <a:gd name="connsiteX119" fmla="*/ 6318708 w 12193149"/>
              <a:gd name="connsiteY119" fmla="*/ 2316127 h 2344739"/>
              <a:gd name="connsiteX120" fmla="*/ 6169822 w 12193149"/>
              <a:gd name="connsiteY120" fmla="*/ 2318214 h 2344739"/>
              <a:gd name="connsiteX121" fmla="*/ 6074996 w 12193149"/>
              <a:gd name="connsiteY121" fmla="*/ 2338676 h 2344739"/>
              <a:gd name="connsiteX122" fmla="*/ 6069677 w 12193149"/>
              <a:gd name="connsiteY122" fmla="*/ 2337139 h 2344739"/>
              <a:gd name="connsiteX123" fmla="*/ 6049786 w 12193149"/>
              <a:gd name="connsiteY123" fmla="*/ 2337822 h 2344739"/>
              <a:gd name="connsiteX124" fmla="*/ 6042433 w 12193149"/>
              <a:gd name="connsiteY124" fmla="*/ 2329473 h 2344739"/>
              <a:gd name="connsiteX125" fmla="*/ 6011238 w 12193149"/>
              <a:gd name="connsiteY125" fmla="*/ 2324380 h 2344739"/>
              <a:gd name="connsiteX126" fmla="*/ 5958523 w 12193149"/>
              <a:gd name="connsiteY126" fmla="*/ 2328024 h 2344739"/>
              <a:gd name="connsiteX127" fmla="*/ 5760067 w 12193149"/>
              <a:gd name="connsiteY127" fmla="*/ 2343716 h 2344739"/>
              <a:gd name="connsiteX128" fmla="*/ 5628108 w 12193149"/>
              <a:gd name="connsiteY128" fmla="*/ 2344739 h 2344739"/>
              <a:gd name="connsiteX129" fmla="*/ 5472054 w 12193149"/>
              <a:gd name="connsiteY129" fmla="*/ 2330719 h 2344739"/>
              <a:gd name="connsiteX130" fmla="*/ 5433909 w 12193149"/>
              <a:gd name="connsiteY130" fmla="*/ 2319466 h 2344739"/>
              <a:gd name="connsiteX131" fmla="*/ 5382817 w 12193149"/>
              <a:gd name="connsiteY131" fmla="*/ 2301764 h 2344739"/>
              <a:gd name="connsiteX132" fmla="*/ 5262912 w 12193149"/>
              <a:gd name="connsiteY132" fmla="*/ 2281347 h 2344739"/>
              <a:gd name="connsiteX133" fmla="*/ 5224109 w 12193149"/>
              <a:gd name="connsiteY133" fmla="*/ 2270223 h 2344739"/>
              <a:gd name="connsiteX134" fmla="*/ 5175808 w 12193149"/>
              <a:gd name="connsiteY134" fmla="*/ 2267233 h 2344739"/>
              <a:gd name="connsiteX135" fmla="*/ 5157702 w 12193149"/>
              <a:gd name="connsiteY135" fmla="*/ 2260010 h 2344739"/>
              <a:gd name="connsiteX136" fmla="*/ 5143747 w 12193149"/>
              <a:gd name="connsiteY136" fmla="*/ 2256610 h 2344739"/>
              <a:gd name="connsiteX137" fmla="*/ 5140744 w 12193149"/>
              <a:gd name="connsiteY137" fmla="*/ 2254509 h 2344739"/>
              <a:gd name="connsiteX138" fmla="*/ 5122807 w 12193149"/>
              <a:gd name="connsiteY138" fmla="*/ 2243656 h 2344739"/>
              <a:gd name="connsiteX139" fmla="*/ 5066938 w 12193149"/>
              <a:gd name="connsiteY139" fmla="*/ 2250227 h 2344739"/>
              <a:gd name="connsiteX140" fmla="*/ 5012662 w 12193149"/>
              <a:gd name="connsiteY140" fmla="*/ 2233846 h 2344739"/>
              <a:gd name="connsiteX141" fmla="*/ 4841589 w 12193149"/>
              <a:gd name="connsiteY141" fmla="*/ 2209829 h 2344739"/>
              <a:gd name="connsiteX142" fmla="*/ 4763595 w 12193149"/>
              <a:gd name="connsiteY142" fmla="*/ 2182061 h 2344739"/>
              <a:gd name="connsiteX143" fmla="*/ 4724334 w 12193149"/>
              <a:gd name="connsiteY143" fmla="*/ 2173047 h 2344739"/>
              <a:gd name="connsiteX144" fmla="*/ 4722324 w 12193149"/>
              <a:gd name="connsiteY144" fmla="*/ 2172298 h 2344739"/>
              <a:gd name="connsiteX145" fmla="*/ 4723259 w 12193149"/>
              <a:gd name="connsiteY145" fmla="*/ 2172087 h 2344739"/>
              <a:gd name="connsiteX146" fmla="*/ 4718350 w 12193149"/>
              <a:gd name="connsiteY146" fmla="*/ 2170817 h 2344739"/>
              <a:gd name="connsiteX147" fmla="*/ 4722324 w 12193149"/>
              <a:gd name="connsiteY147" fmla="*/ 2172298 h 2344739"/>
              <a:gd name="connsiteX148" fmla="*/ 4716674 w 12193149"/>
              <a:gd name="connsiteY148" fmla="*/ 2173573 h 2344739"/>
              <a:gd name="connsiteX149" fmla="*/ 4516962 w 12193149"/>
              <a:gd name="connsiteY149" fmla="*/ 2163671 h 2344739"/>
              <a:gd name="connsiteX150" fmla="*/ 4429691 w 12193149"/>
              <a:gd name="connsiteY150" fmla="*/ 2153020 h 2344739"/>
              <a:gd name="connsiteX151" fmla="*/ 4364023 w 12193149"/>
              <a:gd name="connsiteY151" fmla="*/ 2151674 h 2344739"/>
              <a:gd name="connsiteX152" fmla="*/ 4318114 w 12193149"/>
              <a:gd name="connsiteY152" fmla="*/ 2158289 h 2344739"/>
              <a:gd name="connsiteX153" fmla="*/ 4316258 w 12193149"/>
              <a:gd name="connsiteY153" fmla="*/ 2156948 h 2344739"/>
              <a:gd name="connsiteX154" fmla="*/ 4296292 w 12193149"/>
              <a:gd name="connsiteY154" fmla="*/ 2155069 h 2344739"/>
              <a:gd name="connsiteX155" fmla="*/ 4291212 w 12193149"/>
              <a:gd name="connsiteY155" fmla="*/ 2157986 h 2344739"/>
              <a:gd name="connsiteX156" fmla="*/ 4277290 w 12193149"/>
              <a:gd name="connsiteY156" fmla="*/ 2157740 h 2344739"/>
              <a:gd name="connsiteX157" fmla="*/ 4249265 w 12193149"/>
              <a:gd name="connsiteY157" fmla="*/ 2160064 h 2344739"/>
              <a:gd name="connsiteX158" fmla="*/ 4203199 w 12193149"/>
              <a:gd name="connsiteY158" fmla="*/ 2157269 h 2344739"/>
              <a:gd name="connsiteX159" fmla="*/ 4202893 w 12193149"/>
              <a:gd name="connsiteY159" fmla="*/ 2156010 h 2344739"/>
              <a:gd name="connsiteX160" fmla="*/ 4192396 w 12193149"/>
              <a:gd name="connsiteY160" fmla="*/ 2150376 h 2344739"/>
              <a:gd name="connsiteX161" fmla="*/ 4143893 w 12193149"/>
              <a:gd name="connsiteY161" fmla="*/ 2134511 h 2344739"/>
              <a:gd name="connsiteX162" fmla="*/ 4084245 w 12193149"/>
              <a:gd name="connsiteY162" fmla="*/ 2107978 h 2344739"/>
              <a:gd name="connsiteX163" fmla="*/ 4075694 w 12193149"/>
              <a:gd name="connsiteY163" fmla="*/ 2107143 h 2344739"/>
              <a:gd name="connsiteX164" fmla="*/ 4075575 w 12193149"/>
              <a:gd name="connsiteY164" fmla="*/ 2106844 h 2344739"/>
              <a:gd name="connsiteX165" fmla="*/ 4066658 w 12193149"/>
              <a:gd name="connsiteY165" fmla="*/ 2105400 h 2344739"/>
              <a:gd name="connsiteX166" fmla="*/ 4060102 w 12193149"/>
              <a:gd name="connsiteY166" fmla="*/ 2105618 h 2344739"/>
              <a:gd name="connsiteX167" fmla="*/ 4043512 w 12193149"/>
              <a:gd name="connsiteY167" fmla="*/ 2103997 h 2344739"/>
              <a:gd name="connsiteX168" fmla="*/ 4038145 w 12193149"/>
              <a:gd name="connsiteY168" fmla="*/ 2101563 h 2344739"/>
              <a:gd name="connsiteX169" fmla="*/ 4036511 w 12193149"/>
              <a:gd name="connsiteY169" fmla="*/ 2097896 h 2344739"/>
              <a:gd name="connsiteX170" fmla="*/ 4034926 w 12193149"/>
              <a:gd name="connsiteY170" fmla="*/ 2098131 h 2344739"/>
              <a:gd name="connsiteX171" fmla="*/ 4005686 w 12193149"/>
              <a:gd name="connsiteY171" fmla="*/ 2085563 h 2344739"/>
              <a:gd name="connsiteX172" fmla="*/ 3937994 w 12193149"/>
              <a:gd name="connsiteY172" fmla="*/ 2068106 h 2344739"/>
              <a:gd name="connsiteX173" fmla="*/ 3898423 w 12193149"/>
              <a:gd name="connsiteY173" fmla="*/ 2062451 h 2344739"/>
              <a:gd name="connsiteX174" fmla="*/ 3790908 w 12193149"/>
              <a:gd name="connsiteY174" fmla="*/ 2042213 h 2344739"/>
              <a:gd name="connsiteX175" fmla="*/ 3683661 w 12193149"/>
              <a:gd name="connsiteY175" fmla="*/ 2018290 h 2344739"/>
              <a:gd name="connsiteX176" fmla="*/ 3611183 w 12193149"/>
              <a:gd name="connsiteY176" fmla="*/ 1986019 h 2344739"/>
              <a:gd name="connsiteX177" fmla="*/ 3605003 w 12193149"/>
              <a:gd name="connsiteY177" fmla="*/ 1987381 h 2344739"/>
              <a:gd name="connsiteX178" fmla="*/ 3595884 w 12193149"/>
              <a:gd name="connsiteY178" fmla="*/ 1987545 h 2344739"/>
              <a:gd name="connsiteX179" fmla="*/ 3595649 w 12193149"/>
              <a:gd name="connsiteY179" fmla="*/ 1987276 h 2344739"/>
              <a:gd name="connsiteX180" fmla="*/ 3587126 w 12193149"/>
              <a:gd name="connsiteY180" fmla="*/ 1987966 h 2344739"/>
              <a:gd name="connsiteX181" fmla="*/ 3537283 w 12193149"/>
              <a:gd name="connsiteY181" fmla="*/ 1978267 h 2344739"/>
              <a:gd name="connsiteX182" fmla="*/ 3474371 w 12193149"/>
              <a:gd name="connsiteY182" fmla="*/ 1974606 h 2344739"/>
              <a:gd name="connsiteX183" fmla="*/ 3401876 w 12193149"/>
              <a:gd name="connsiteY183" fmla="*/ 1962558 h 2344739"/>
              <a:gd name="connsiteX184" fmla="*/ 3365036 w 12193149"/>
              <a:gd name="connsiteY184" fmla="*/ 1979510 h 2344739"/>
              <a:gd name="connsiteX185" fmla="*/ 3345174 w 12193149"/>
              <a:gd name="connsiteY185" fmla="*/ 1981192 h 2344739"/>
              <a:gd name="connsiteX186" fmla="*/ 3342846 w 12193149"/>
              <a:gd name="connsiteY186" fmla="*/ 1980217 h 2344739"/>
              <a:gd name="connsiteX187" fmla="*/ 3263504 w 12193149"/>
              <a:gd name="connsiteY187" fmla="*/ 1986094 h 2344739"/>
              <a:gd name="connsiteX188" fmla="*/ 3143704 w 12193149"/>
              <a:gd name="connsiteY188" fmla="*/ 1993869 h 2344739"/>
              <a:gd name="connsiteX189" fmla="*/ 3031439 w 12193149"/>
              <a:gd name="connsiteY189" fmla="*/ 1996512 h 2344739"/>
              <a:gd name="connsiteX190" fmla="*/ 2782717 w 12193149"/>
              <a:gd name="connsiteY190" fmla="*/ 2018333 h 2344739"/>
              <a:gd name="connsiteX191" fmla="*/ 2647675 w 12193149"/>
              <a:gd name="connsiteY191" fmla="*/ 2028869 h 2344739"/>
              <a:gd name="connsiteX192" fmla="*/ 2569176 w 12193149"/>
              <a:gd name="connsiteY192" fmla="*/ 2002628 h 2344739"/>
              <a:gd name="connsiteX193" fmla="*/ 2444403 w 12193149"/>
              <a:gd name="connsiteY193" fmla="*/ 2016529 h 2344739"/>
              <a:gd name="connsiteX194" fmla="*/ 2316260 w 12193149"/>
              <a:gd name="connsiteY194" fmla="*/ 2024996 h 2344739"/>
              <a:gd name="connsiteX195" fmla="*/ 2209726 w 12193149"/>
              <a:gd name="connsiteY195" fmla="*/ 2019763 h 2344739"/>
              <a:gd name="connsiteX196" fmla="*/ 2095813 w 12193149"/>
              <a:gd name="connsiteY196" fmla="*/ 2003052 h 2344739"/>
              <a:gd name="connsiteX197" fmla="*/ 1998504 w 12193149"/>
              <a:gd name="connsiteY197" fmla="*/ 1995032 h 2344739"/>
              <a:gd name="connsiteX198" fmla="*/ 1929320 w 12193149"/>
              <a:gd name="connsiteY198" fmla="*/ 2016977 h 2344739"/>
              <a:gd name="connsiteX199" fmla="*/ 1922798 w 12193149"/>
              <a:gd name="connsiteY199" fmla="*/ 2012146 h 2344739"/>
              <a:gd name="connsiteX200" fmla="*/ 1874228 w 12193149"/>
              <a:gd name="connsiteY200" fmla="*/ 2013741 h 2344739"/>
              <a:gd name="connsiteX201" fmla="*/ 1787803 w 12193149"/>
              <a:gd name="connsiteY201" fmla="*/ 2041363 h 2344739"/>
              <a:gd name="connsiteX202" fmla="*/ 1739352 w 12193149"/>
              <a:gd name="connsiteY202" fmla="*/ 2036312 h 2344739"/>
              <a:gd name="connsiteX203" fmla="*/ 1676219 w 12193149"/>
              <a:gd name="connsiteY203" fmla="*/ 2019963 h 2344739"/>
              <a:gd name="connsiteX204" fmla="*/ 1609817 w 12193149"/>
              <a:gd name="connsiteY204" fmla="*/ 2013066 h 2344739"/>
              <a:gd name="connsiteX205" fmla="*/ 1497258 w 12193149"/>
              <a:gd name="connsiteY205" fmla="*/ 1987476 h 2344739"/>
              <a:gd name="connsiteX206" fmla="*/ 1151127 w 12193149"/>
              <a:gd name="connsiteY206" fmla="*/ 1938041 h 2344739"/>
              <a:gd name="connsiteX207" fmla="*/ 859417 w 12193149"/>
              <a:gd name="connsiteY207" fmla="*/ 1928608 h 2344739"/>
              <a:gd name="connsiteX208" fmla="*/ 838688 w 12193149"/>
              <a:gd name="connsiteY208" fmla="*/ 1929821 h 2344739"/>
              <a:gd name="connsiteX209" fmla="*/ 817957 w 12193149"/>
              <a:gd name="connsiteY209" fmla="*/ 1927857 h 2344739"/>
              <a:gd name="connsiteX210" fmla="*/ 812654 w 12193149"/>
              <a:gd name="connsiteY210" fmla="*/ 1930751 h 2344739"/>
              <a:gd name="connsiteX211" fmla="*/ 721195 w 12193149"/>
              <a:gd name="connsiteY211" fmla="*/ 1929661 h 2344739"/>
              <a:gd name="connsiteX212" fmla="*/ 720890 w 12193149"/>
              <a:gd name="connsiteY212" fmla="*/ 1928399 h 2344739"/>
              <a:gd name="connsiteX213" fmla="*/ 710023 w 12193149"/>
              <a:gd name="connsiteY213" fmla="*/ 1922722 h 2344739"/>
              <a:gd name="connsiteX214" fmla="*/ 597940 w 12193149"/>
              <a:gd name="connsiteY214" fmla="*/ 1879864 h 2344739"/>
              <a:gd name="connsiteX215" fmla="*/ 579683 w 12193149"/>
              <a:gd name="connsiteY215" fmla="*/ 1877212 h 2344739"/>
              <a:gd name="connsiteX216" fmla="*/ 572865 w 12193149"/>
              <a:gd name="connsiteY216" fmla="*/ 1877401 h 2344739"/>
              <a:gd name="connsiteX217" fmla="*/ 446247 w 12193149"/>
              <a:gd name="connsiteY217" fmla="*/ 1839371 h 2344739"/>
              <a:gd name="connsiteX218" fmla="*/ 405163 w 12193149"/>
              <a:gd name="connsiteY218" fmla="*/ 1833548 h 2344739"/>
              <a:gd name="connsiteX219" fmla="*/ 293583 w 12193149"/>
              <a:gd name="connsiteY219" fmla="*/ 1812852 h 2344739"/>
              <a:gd name="connsiteX220" fmla="*/ 119529 w 12193149"/>
              <a:gd name="connsiteY220" fmla="*/ 1761047 h 2344739"/>
              <a:gd name="connsiteX221" fmla="*/ 16674 w 12193149"/>
              <a:gd name="connsiteY221" fmla="*/ 1758191 h 2344739"/>
              <a:gd name="connsiteX222" fmla="*/ 1150 w 12193149"/>
              <a:gd name="connsiteY222" fmla="*/ 1752722 h 2344739"/>
              <a:gd name="connsiteX223" fmla="*/ 1148 w 12193149"/>
              <a:gd name="connsiteY223" fmla="*/ 222213 h 2344739"/>
              <a:gd name="connsiteX224" fmla="*/ 1148 w 12193149"/>
              <a:gd name="connsiteY224"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90394 w 12193149"/>
              <a:gd name="connsiteY68" fmla="*/ 1912467 h 2344739"/>
              <a:gd name="connsiteX69" fmla="*/ 9114960 w 12193149"/>
              <a:gd name="connsiteY69" fmla="*/ 1919069 h 2344739"/>
              <a:gd name="connsiteX70" fmla="*/ 9054601 w 12193149"/>
              <a:gd name="connsiteY70" fmla="*/ 1910755 h 2344739"/>
              <a:gd name="connsiteX71" fmla="*/ 9006634 w 12193149"/>
              <a:gd name="connsiteY71" fmla="*/ 1914040 h 2344739"/>
              <a:gd name="connsiteX72" fmla="*/ 9006349 w 12193149"/>
              <a:gd name="connsiteY72" fmla="*/ 1913800 h 2344739"/>
              <a:gd name="connsiteX73" fmla="*/ 8997380 w 12193149"/>
              <a:gd name="connsiteY73" fmla="*/ 1915011 h 2344739"/>
              <a:gd name="connsiteX74" fmla="*/ 8991542 w 12193149"/>
              <a:gd name="connsiteY74" fmla="*/ 1917072 h 2344739"/>
              <a:gd name="connsiteX75" fmla="*/ 8975485 w 12193149"/>
              <a:gd name="connsiteY75" fmla="*/ 1920298 h 2344739"/>
              <a:gd name="connsiteX76" fmla="*/ 8969159 w 12193149"/>
              <a:gd name="connsiteY76" fmla="*/ 1919598 h 2344739"/>
              <a:gd name="connsiteX77" fmla="*/ 8964196 w 12193149"/>
              <a:gd name="connsiteY77" fmla="*/ 1917373 h 2344739"/>
              <a:gd name="connsiteX78" fmla="*/ 8930136 w 12193149"/>
              <a:gd name="connsiteY78" fmla="*/ 1914185 h 2344739"/>
              <a:gd name="connsiteX79" fmla="*/ 8753592 w 12193149"/>
              <a:gd name="connsiteY79" fmla="*/ 1933417 h 2344739"/>
              <a:gd name="connsiteX80" fmla="*/ 8708995 w 12193149"/>
              <a:gd name="connsiteY80" fmla="*/ 1935518 h 2344739"/>
              <a:gd name="connsiteX81" fmla="*/ 8597219 w 12193149"/>
              <a:gd name="connsiteY81" fmla="*/ 1944090 h 2344739"/>
              <a:gd name="connsiteX82" fmla="*/ 8526378 w 12193149"/>
              <a:gd name="connsiteY82" fmla="*/ 1929248 h 2344739"/>
              <a:gd name="connsiteX83" fmla="*/ 8512131 w 12193149"/>
              <a:gd name="connsiteY83" fmla="*/ 1935163 h 2344739"/>
              <a:gd name="connsiteX84" fmla="*/ 8507315 w 12193149"/>
              <a:gd name="connsiteY84" fmla="*/ 1938164 h 2344739"/>
              <a:gd name="connsiteX85" fmla="*/ 8499116 w 12193149"/>
              <a:gd name="connsiteY85" fmla="*/ 1940902 h 2344739"/>
              <a:gd name="connsiteX86" fmla="*/ 8498742 w 12193149"/>
              <a:gd name="connsiteY86" fmla="*/ 1940723 h 2344739"/>
              <a:gd name="connsiteX87" fmla="*/ 8491397 w 12193149"/>
              <a:gd name="connsiteY87" fmla="*/ 1943773 h 2344739"/>
              <a:gd name="connsiteX88" fmla="*/ 8368330 w 12193149"/>
              <a:gd name="connsiteY88" fmla="*/ 1957815 h 2344739"/>
              <a:gd name="connsiteX89" fmla="*/ 8354947 w 12193149"/>
              <a:gd name="connsiteY89" fmla="*/ 1958009 h 2344739"/>
              <a:gd name="connsiteX90" fmla="*/ 8321252 w 12193149"/>
              <a:gd name="connsiteY90" fmla="*/ 1974587 h 2344739"/>
              <a:gd name="connsiteX91" fmla="*/ 8315581 w 12193149"/>
              <a:gd name="connsiteY91" fmla="*/ 1974913 h 2344739"/>
              <a:gd name="connsiteX92" fmla="*/ 8296322 w 12193149"/>
              <a:gd name="connsiteY92" fmla="*/ 1988808 h 2344739"/>
              <a:gd name="connsiteX93" fmla="*/ 8285424 w 12193149"/>
              <a:gd name="connsiteY93" fmla="*/ 1994631 h 2344739"/>
              <a:gd name="connsiteX94" fmla="*/ 8284298 w 12193149"/>
              <a:gd name="connsiteY94" fmla="*/ 1999074 h 2344739"/>
              <a:gd name="connsiteX95" fmla="*/ 8267224 w 12193149"/>
              <a:gd name="connsiteY95" fmla="*/ 2006249 h 2344739"/>
              <a:gd name="connsiteX96" fmla="*/ 8264525 w 12193149"/>
              <a:gd name="connsiteY96" fmla="*/ 2006019 h 2344739"/>
              <a:gd name="connsiteX97" fmla="*/ 8253181 w 12193149"/>
              <a:gd name="connsiteY97" fmla="*/ 2015862 h 2344739"/>
              <a:gd name="connsiteX98" fmla="*/ 8246982 w 12193149"/>
              <a:gd name="connsiteY98" fmla="*/ 2028854 h 2344739"/>
              <a:gd name="connsiteX99" fmla="*/ 8091420 w 12193149"/>
              <a:gd name="connsiteY99" fmla="*/ 2075015 h 2344739"/>
              <a:gd name="connsiteX100" fmla="*/ 7906555 w 12193149"/>
              <a:gd name="connsiteY100" fmla="*/ 2116988 h 2344739"/>
              <a:gd name="connsiteX101" fmla="*/ 7719893 w 12193149"/>
              <a:gd name="connsiteY101" fmla="*/ 2142703 h 2344739"/>
              <a:gd name="connsiteX102" fmla="*/ 7615495 w 12193149"/>
              <a:gd name="connsiteY102" fmla="*/ 2139232 h 2344739"/>
              <a:gd name="connsiteX103" fmla="*/ 7528691 w 12193149"/>
              <a:gd name="connsiteY103" fmla="*/ 2145060 h 2344739"/>
              <a:gd name="connsiteX104" fmla="*/ 7520719 w 12193149"/>
              <a:gd name="connsiteY104" fmla="*/ 2147613 h 2344739"/>
              <a:gd name="connsiteX105" fmla="*/ 7508559 w 12193149"/>
              <a:gd name="connsiteY105" fmla="*/ 2148948 h 2344739"/>
              <a:gd name="connsiteX106" fmla="*/ 7508188 w 12193149"/>
              <a:gd name="connsiteY106" fmla="*/ 2148621 h 2344739"/>
              <a:gd name="connsiteX107" fmla="*/ 7496943 w 12193149"/>
              <a:gd name="connsiteY107" fmla="*/ 2150573 h 2344739"/>
              <a:gd name="connsiteX108" fmla="*/ 7406539 w 12193149"/>
              <a:gd name="connsiteY108" fmla="*/ 2142468 h 2344739"/>
              <a:gd name="connsiteX109" fmla="*/ 7219707 w 12193149"/>
              <a:gd name="connsiteY109" fmla="*/ 2156680 h 2344739"/>
              <a:gd name="connsiteX110" fmla="*/ 7202249 w 12193149"/>
              <a:gd name="connsiteY110" fmla="*/ 2161230 h 2344739"/>
              <a:gd name="connsiteX111" fmla="*/ 7198152 w 12193149"/>
              <a:gd name="connsiteY111" fmla="*/ 2166588 h 2344739"/>
              <a:gd name="connsiteX112" fmla="*/ 7171956 w 12193149"/>
              <a:gd name="connsiteY112" fmla="*/ 2171236 h 2344739"/>
              <a:gd name="connsiteX113" fmla="*/ 7098136 w 12193149"/>
              <a:gd name="connsiteY113" fmla="*/ 2183464 h 2344739"/>
              <a:gd name="connsiteX114" fmla="*/ 7019644 w 12193149"/>
              <a:gd name="connsiteY114" fmla="*/ 2183090 h 2344739"/>
              <a:gd name="connsiteX115" fmla="*/ 6905294 w 12193149"/>
              <a:gd name="connsiteY115" fmla="*/ 2212596 h 2344739"/>
              <a:gd name="connsiteX116" fmla="*/ 6709370 w 12193149"/>
              <a:gd name="connsiteY116" fmla="*/ 2240551 h 2344739"/>
              <a:gd name="connsiteX117" fmla="*/ 6550602 w 12193149"/>
              <a:gd name="connsiteY117" fmla="*/ 2269327 h 2344739"/>
              <a:gd name="connsiteX118" fmla="*/ 6318708 w 12193149"/>
              <a:gd name="connsiteY118" fmla="*/ 2316127 h 2344739"/>
              <a:gd name="connsiteX119" fmla="*/ 6169822 w 12193149"/>
              <a:gd name="connsiteY119" fmla="*/ 2318214 h 2344739"/>
              <a:gd name="connsiteX120" fmla="*/ 6074996 w 12193149"/>
              <a:gd name="connsiteY120" fmla="*/ 2338676 h 2344739"/>
              <a:gd name="connsiteX121" fmla="*/ 6069677 w 12193149"/>
              <a:gd name="connsiteY121" fmla="*/ 2337139 h 2344739"/>
              <a:gd name="connsiteX122" fmla="*/ 6049786 w 12193149"/>
              <a:gd name="connsiteY122" fmla="*/ 2337822 h 2344739"/>
              <a:gd name="connsiteX123" fmla="*/ 6042433 w 12193149"/>
              <a:gd name="connsiteY123" fmla="*/ 2329473 h 2344739"/>
              <a:gd name="connsiteX124" fmla="*/ 6011238 w 12193149"/>
              <a:gd name="connsiteY124" fmla="*/ 2324380 h 2344739"/>
              <a:gd name="connsiteX125" fmla="*/ 5958523 w 12193149"/>
              <a:gd name="connsiteY125" fmla="*/ 2328024 h 2344739"/>
              <a:gd name="connsiteX126" fmla="*/ 5760067 w 12193149"/>
              <a:gd name="connsiteY126" fmla="*/ 2343716 h 2344739"/>
              <a:gd name="connsiteX127" fmla="*/ 5628108 w 12193149"/>
              <a:gd name="connsiteY127" fmla="*/ 2344739 h 2344739"/>
              <a:gd name="connsiteX128" fmla="*/ 5472054 w 12193149"/>
              <a:gd name="connsiteY128" fmla="*/ 2330719 h 2344739"/>
              <a:gd name="connsiteX129" fmla="*/ 5433909 w 12193149"/>
              <a:gd name="connsiteY129" fmla="*/ 2319466 h 2344739"/>
              <a:gd name="connsiteX130" fmla="*/ 5382817 w 12193149"/>
              <a:gd name="connsiteY130" fmla="*/ 2301764 h 2344739"/>
              <a:gd name="connsiteX131" fmla="*/ 5262912 w 12193149"/>
              <a:gd name="connsiteY131" fmla="*/ 2281347 h 2344739"/>
              <a:gd name="connsiteX132" fmla="*/ 5224109 w 12193149"/>
              <a:gd name="connsiteY132" fmla="*/ 2270223 h 2344739"/>
              <a:gd name="connsiteX133" fmla="*/ 5175808 w 12193149"/>
              <a:gd name="connsiteY133" fmla="*/ 2267233 h 2344739"/>
              <a:gd name="connsiteX134" fmla="*/ 5157702 w 12193149"/>
              <a:gd name="connsiteY134" fmla="*/ 2260010 h 2344739"/>
              <a:gd name="connsiteX135" fmla="*/ 5143747 w 12193149"/>
              <a:gd name="connsiteY135" fmla="*/ 2256610 h 2344739"/>
              <a:gd name="connsiteX136" fmla="*/ 5140744 w 12193149"/>
              <a:gd name="connsiteY136" fmla="*/ 2254509 h 2344739"/>
              <a:gd name="connsiteX137" fmla="*/ 5122807 w 12193149"/>
              <a:gd name="connsiteY137" fmla="*/ 2243656 h 2344739"/>
              <a:gd name="connsiteX138" fmla="*/ 5066938 w 12193149"/>
              <a:gd name="connsiteY138" fmla="*/ 2250227 h 2344739"/>
              <a:gd name="connsiteX139" fmla="*/ 5012662 w 12193149"/>
              <a:gd name="connsiteY139" fmla="*/ 2233846 h 2344739"/>
              <a:gd name="connsiteX140" fmla="*/ 4841589 w 12193149"/>
              <a:gd name="connsiteY140" fmla="*/ 2209829 h 2344739"/>
              <a:gd name="connsiteX141" fmla="*/ 4763595 w 12193149"/>
              <a:gd name="connsiteY141" fmla="*/ 2182061 h 2344739"/>
              <a:gd name="connsiteX142" fmla="*/ 4724334 w 12193149"/>
              <a:gd name="connsiteY142" fmla="*/ 2173047 h 2344739"/>
              <a:gd name="connsiteX143" fmla="*/ 4722324 w 12193149"/>
              <a:gd name="connsiteY143" fmla="*/ 2172298 h 2344739"/>
              <a:gd name="connsiteX144" fmla="*/ 4723259 w 12193149"/>
              <a:gd name="connsiteY144" fmla="*/ 2172087 h 2344739"/>
              <a:gd name="connsiteX145" fmla="*/ 4718350 w 12193149"/>
              <a:gd name="connsiteY145" fmla="*/ 2170817 h 2344739"/>
              <a:gd name="connsiteX146" fmla="*/ 4722324 w 12193149"/>
              <a:gd name="connsiteY146" fmla="*/ 2172298 h 2344739"/>
              <a:gd name="connsiteX147" fmla="*/ 4716674 w 12193149"/>
              <a:gd name="connsiteY147" fmla="*/ 2173573 h 2344739"/>
              <a:gd name="connsiteX148" fmla="*/ 4516962 w 12193149"/>
              <a:gd name="connsiteY148" fmla="*/ 2163671 h 2344739"/>
              <a:gd name="connsiteX149" fmla="*/ 4429691 w 12193149"/>
              <a:gd name="connsiteY149" fmla="*/ 2153020 h 2344739"/>
              <a:gd name="connsiteX150" fmla="*/ 4364023 w 12193149"/>
              <a:gd name="connsiteY150" fmla="*/ 2151674 h 2344739"/>
              <a:gd name="connsiteX151" fmla="*/ 4318114 w 12193149"/>
              <a:gd name="connsiteY151" fmla="*/ 2158289 h 2344739"/>
              <a:gd name="connsiteX152" fmla="*/ 4316258 w 12193149"/>
              <a:gd name="connsiteY152" fmla="*/ 2156948 h 2344739"/>
              <a:gd name="connsiteX153" fmla="*/ 4296292 w 12193149"/>
              <a:gd name="connsiteY153" fmla="*/ 2155069 h 2344739"/>
              <a:gd name="connsiteX154" fmla="*/ 4291212 w 12193149"/>
              <a:gd name="connsiteY154" fmla="*/ 2157986 h 2344739"/>
              <a:gd name="connsiteX155" fmla="*/ 4277290 w 12193149"/>
              <a:gd name="connsiteY155" fmla="*/ 2157740 h 2344739"/>
              <a:gd name="connsiteX156" fmla="*/ 4249265 w 12193149"/>
              <a:gd name="connsiteY156" fmla="*/ 2160064 h 2344739"/>
              <a:gd name="connsiteX157" fmla="*/ 4203199 w 12193149"/>
              <a:gd name="connsiteY157" fmla="*/ 2157269 h 2344739"/>
              <a:gd name="connsiteX158" fmla="*/ 4202893 w 12193149"/>
              <a:gd name="connsiteY158" fmla="*/ 2156010 h 2344739"/>
              <a:gd name="connsiteX159" fmla="*/ 4192396 w 12193149"/>
              <a:gd name="connsiteY159" fmla="*/ 2150376 h 2344739"/>
              <a:gd name="connsiteX160" fmla="*/ 4143893 w 12193149"/>
              <a:gd name="connsiteY160" fmla="*/ 2134511 h 2344739"/>
              <a:gd name="connsiteX161" fmla="*/ 4084245 w 12193149"/>
              <a:gd name="connsiteY161" fmla="*/ 2107978 h 2344739"/>
              <a:gd name="connsiteX162" fmla="*/ 4075694 w 12193149"/>
              <a:gd name="connsiteY162" fmla="*/ 2107143 h 2344739"/>
              <a:gd name="connsiteX163" fmla="*/ 4075575 w 12193149"/>
              <a:gd name="connsiteY163" fmla="*/ 2106844 h 2344739"/>
              <a:gd name="connsiteX164" fmla="*/ 4066658 w 12193149"/>
              <a:gd name="connsiteY164" fmla="*/ 2105400 h 2344739"/>
              <a:gd name="connsiteX165" fmla="*/ 4060102 w 12193149"/>
              <a:gd name="connsiteY165" fmla="*/ 2105618 h 2344739"/>
              <a:gd name="connsiteX166" fmla="*/ 4043512 w 12193149"/>
              <a:gd name="connsiteY166" fmla="*/ 2103997 h 2344739"/>
              <a:gd name="connsiteX167" fmla="*/ 4038145 w 12193149"/>
              <a:gd name="connsiteY167" fmla="*/ 2101563 h 2344739"/>
              <a:gd name="connsiteX168" fmla="*/ 4036511 w 12193149"/>
              <a:gd name="connsiteY168" fmla="*/ 2097896 h 2344739"/>
              <a:gd name="connsiteX169" fmla="*/ 4034926 w 12193149"/>
              <a:gd name="connsiteY169" fmla="*/ 2098131 h 2344739"/>
              <a:gd name="connsiteX170" fmla="*/ 4005686 w 12193149"/>
              <a:gd name="connsiteY170" fmla="*/ 2085563 h 2344739"/>
              <a:gd name="connsiteX171" fmla="*/ 3937994 w 12193149"/>
              <a:gd name="connsiteY171" fmla="*/ 2068106 h 2344739"/>
              <a:gd name="connsiteX172" fmla="*/ 3898423 w 12193149"/>
              <a:gd name="connsiteY172" fmla="*/ 2062451 h 2344739"/>
              <a:gd name="connsiteX173" fmla="*/ 3790908 w 12193149"/>
              <a:gd name="connsiteY173" fmla="*/ 2042213 h 2344739"/>
              <a:gd name="connsiteX174" fmla="*/ 3683661 w 12193149"/>
              <a:gd name="connsiteY174" fmla="*/ 2018290 h 2344739"/>
              <a:gd name="connsiteX175" fmla="*/ 3611183 w 12193149"/>
              <a:gd name="connsiteY175" fmla="*/ 1986019 h 2344739"/>
              <a:gd name="connsiteX176" fmla="*/ 3605003 w 12193149"/>
              <a:gd name="connsiteY176" fmla="*/ 1987381 h 2344739"/>
              <a:gd name="connsiteX177" fmla="*/ 3595884 w 12193149"/>
              <a:gd name="connsiteY177" fmla="*/ 1987545 h 2344739"/>
              <a:gd name="connsiteX178" fmla="*/ 3595649 w 12193149"/>
              <a:gd name="connsiteY178" fmla="*/ 1987276 h 2344739"/>
              <a:gd name="connsiteX179" fmla="*/ 3587126 w 12193149"/>
              <a:gd name="connsiteY179" fmla="*/ 1987966 h 2344739"/>
              <a:gd name="connsiteX180" fmla="*/ 3537283 w 12193149"/>
              <a:gd name="connsiteY180" fmla="*/ 1978267 h 2344739"/>
              <a:gd name="connsiteX181" fmla="*/ 3474371 w 12193149"/>
              <a:gd name="connsiteY181" fmla="*/ 1974606 h 2344739"/>
              <a:gd name="connsiteX182" fmla="*/ 3401876 w 12193149"/>
              <a:gd name="connsiteY182" fmla="*/ 1962558 h 2344739"/>
              <a:gd name="connsiteX183" fmla="*/ 3365036 w 12193149"/>
              <a:gd name="connsiteY183" fmla="*/ 1979510 h 2344739"/>
              <a:gd name="connsiteX184" fmla="*/ 3345174 w 12193149"/>
              <a:gd name="connsiteY184" fmla="*/ 1981192 h 2344739"/>
              <a:gd name="connsiteX185" fmla="*/ 3342846 w 12193149"/>
              <a:gd name="connsiteY185" fmla="*/ 1980217 h 2344739"/>
              <a:gd name="connsiteX186" fmla="*/ 3263504 w 12193149"/>
              <a:gd name="connsiteY186" fmla="*/ 1986094 h 2344739"/>
              <a:gd name="connsiteX187" fmla="*/ 3143704 w 12193149"/>
              <a:gd name="connsiteY187" fmla="*/ 1993869 h 2344739"/>
              <a:gd name="connsiteX188" fmla="*/ 3031439 w 12193149"/>
              <a:gd name="connsiteY188" fmla="*/ 1996512 h 2344739"/>
              <a:gd name="connsiteX189" fmla="*/ 2782717 w 12193149"/>
              <a:gd name="connsiteY189" fmla="*/ 2018333 h 2344739"/>
              <a:gd name="connsiteX190" fmla="*/ 2647675 w 12193149"/>
              <a:gd name="connsiteY190" fmla="*/ 2028869 h 2344739"/>
              <a:gd name="connsiteX191" fmla="*/ 2569176 w 12193149"/>
              <a:gd name="connsiteY191" fmla="*/ 2002628 h 2344739"/>
              <a:gd name="connsiteX192" fmla="*/ 2444403 w 12193149"/>
              <a:gd name="connsiteY192" fmla="*/ 2016529 h 2344739"/>
              <a:gd name="connsiteX193" fmla="*/ 2316260 w 12193149"/>
              <a:gd name="connsiteY193" fmla="*/ 2024996 h 2344739"/>
              <a:gd name="connsiteX194" fmla="*/ 2209726 w 12193149"/>
              <a:gd name="connsiteY194" fmla="*/ 2019763 h 2344739"/>
              <a:gd name="connsiteX195" fmla="*/ 2095813 w 12193149"/>
              <a:gd name="connsiteY195" fmla="*/ 2003052 h 2344739"/>
              <a:gd name="connsiteX196" fmla="*/ 1998504 w 12193149"/>
              <a:gd name="connsiteY196" fmla="*/ 1995032 h 2344739"/>
              <a:gd name="connsiteX197" fmla="*/ 1929320 w 12193149"/>
              <a:gd name="connsiteY197" fmla="*/ 2016977 h 2344739"/>
              <a:gd name="connsiteX198" fmla="*/ 1922798 w 12193149"/>
              <a:gd name="connsiteY198" fmla="*/ 2012146 h 2344739"/>
              <a:gd name="connsiteX199" fmla="*/ 1874228 w 12193149"/>
              <a:gd name="connsiteY199" fmla="*/ 2013741 h 2344739"/>
              <a:gd name="connsiteX200" fmla="*/ 1787803 w 12193149"/>
              <a:gd name="connsiteY200" fmla="*/ 2041363 h 2344739"/>
              <a:gd name="connsiteX201" fmla="*/ 1739352 w 12193149"/>
              <a:gd name="connsiteY201" fmla="*/ 2036312 h 2344739"/>
              <a:gd name="connsiteX202" fmla="*/ 1676219 w 12193149"/>
              <a:gd name="connsiteY202" fmla="*/ 2019963 h 2344739"/>
              <a:gd name="connsiteX203" fmla="*/ 1609817 w 12193149"/>
              <a:gd name="connsiteY203" fmla="*/ 2013066 h 2344739"/>
              <a:gd name="connsiteX204" fmla="*/ 1497258 w 12193149"/>
              <a:gd name="connsiteY204" fmla="*/ 1987476 h 2344739"/>
              <a:gd name="connsiteX205" fmla="*/ 1151127 w 12193149"/>
              <a:gd name="connsiteY205" fmla="*/ 1938041 h 2344739"/>
              <a:gd name="connsiteX206" fmla="*/ 859417 w 12193149"/>
              <a:gd name="connsiteY206" fmla="*/ 1928608 h 2344739"/>
              <a:gd name="connsiteX207" fmla="*/ 838688 w 12193149"/>
              <a:gd name="connsiteY207" fmla="*/ 1929821 h 2344739"/>
              <a:gd name="connsiteX208" fmla="*/ 817957 w 12193149"/>
              <a:gd name="connsiteY208" fmla="*/ 1927857 h 2344739"/>
              <a:gd name="connsiteX209" fmla="*/ 812654 w 12193149"/>
              <a:gd name="connsiteY209" fmla="*/ 1930751 h 2344739"/>
              <a:gd name="connsiteX210" fmla="*/ 721195 w 12193149"/>
              <a:gd name="connsiteY210" fmla="*/ 1929661 h 2344739"/>
              <a:gd name="connsiteX211" fmla="*/ 720890 w 12193149"/>
              <a:gd name="connsiteY211" fmla="*/ 1928399 h 2344739"/>
              <a:gd name="connsiteX212" fmla="*/ 710023 w 12193149"/>
              <a:gd name="connsiteY212" fmla="*/ 1922722 h 2344739"/>
              <a:gd name="connsiteX213" fmla="*/ 597940 w 12193149"/>
              <a:gd name="connsiteY213" fmla="*/ 1879864 h 2344739"/>
              <a:gd name="connsiteX214" fmla="*/ 579683 w 12193149"/>
              <a:gd name="connsiteY214" fmla="*/ 1877212 h 2344739"/>
              <a:gd name="connsiteX215" fmla="*/ 572865 w 12193149"/>
              <a:gd name="connsiteY215" fmla="*/ 1877401 h 2344739"/>
              <a:gd name="connsiteX216" fmla="*/ 446247 w 12193149"/>
              <a:gd name="connsiteY216" fmla="*/ 1839371 h 2344739"/>
              <a:gd name="connsiteX217" fmla="*/ 405163 w 12193149"/>
              <a:gd name="connsiteY217" fmla="*/ 1833548 h 2344739"/>
              <a:gd name="connsiteX218" fmla="*/ 293583 w 12193149"/>
              <a:gd name="connsiteY218" fmla="*/ 1812852 h 2344739"/>
              <a:gd name="connsiteX219" fmla="*/ 119529 w 12193149"/>
              <a:gd name="connsiteY219" fmla="*/ 1761047 h 2344739"/>
              <a:gd name="connsiteX220" fmla="*/ 16674 w 12193149"/>
              <a:gd name="connsiteY220" fmla="*/ 1758191 h 2344739"/>
              <a:gd name="connsiteX221" fmla="*/ 1150 w 12193149"/>
              <a:gd name="connsiteY221" fmla="*/ 1752722 h 2344739"/>
              <a:gd name="connsiteX222" fmla="*/ 1148 w 12193149"/>
              <a:gd name="connsiteY222" fmla="*/ 222213 h 2344739"/>
              <a:gd name="connsiteX223" fmla="*/ 1148 w 12193149"/>
              <a:gd name="connsiteY223"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114960 w 12193149"/>
              <a:gd name="connsiteY68" fmla="*/ 1919069 h 2344739"/>
              <a:gd name="connsiteX69" fmla="*/ 9054601 w 12193149"/>
              <a:gd name="connsiteY69" fmla="*/ 1910755 h 2344739"/>
              <a:gd name="connsiteX70" fmla="*/ 9006634 w 12193149"/>
              <a:gd name="connsiteY70" fmla="*/ 1914040 h 2344739"/>
              <a:gd name="connsiteX71" fmla="*/ 9006349 w 12193149"/>
              <a:gd name="connsiteY71" fmla="*/ 1913800 h 2344739"/>
              <a:gd name="connsiteX72" fmla="*/ 8997380 w 12193149"/>
              <a:gd name="connsiteY72" fmla="*/ 1915011 h 2344739"/>
              <a:gd name="connsiteX73" fmla="*/ 8991542 w 12193149"/>
              <a:gd name="connsiteY73" fmla="*/ 1917072 h 2344739"/>
              <a:gd name="connsiteX74" fmla="*/ 8975485 w 12193149"/>
              <a:gd name="connsiteY74" fmla="*/ 1920298 h 2344739"/>
              <a:gd name="connsiteX75" fmla="*/ 8969159 w 12193149"/>
              <a:gd name="connsiteY75" fmla="*/ 1919598 h 2344739"/>
              <a:gd name="connsiteX76" fmla="*/ 8964196 w 12193149"/>
              <a:gd name="connsiteY76" fmla="*/ 1917373 h 2344739"/>
              <a:gd name="connsiteX77" fmla="*/ 8930136 w 12193149"/>
              <a:gd name="connsiteY77" fmla="*/ 1914185 h 2344739"/>
              <a:gd name="connsiteX78" fmla="*/ 8753592 w 12193149"/>
              <a:gd name="connsiteY78" fmla="*/ 1933417 h 2344739"/>
              <a:gd name="connsiteX79" fmla="*/ 8708995 w 12193149"/>
              <a:gd name="connsiteY79" fmla="*/ 1935518 h 2344739"/>
              <a:gd name="connsiteX80" fmla="*/ 8597219 w 12193149"/>
              <a:gd name="connsiteY80" fmla="*/ 1944090 h 2344739"/>
              <a:gd name="connsiteX81" fmla="*/ 8526378 w 12193149"/>
              <a:gd name="connsiteY81" fmla="*/ 1929248 h 2344739"/>
              <a:gd name="connsiteX82" fmla="*/ 8512131 w 12193149"/>
              <a:gd name="connsiteY82" fmla="*/ 1935163 h 2344739"/>
              <a:gd name="connsiteX83" fmla="*/ 8507315 w 12193149"/>
              <a:gd name="connsiteY83" fmla="*/ 1938164 h 2344739"/>
              <a:gd name="connsiteX84" fmla="*/ 8499116 w 12193149"/>
              <a:gd name="connsiteY84" fmla="*/ 1940902 h 2344739"/>
              <a:gd name="connsiteX85" fmla="*/ 8498742 w 12193149"/>
              <a:gd name="connsiteY85" fmla="*/ 1940723 h 2344739"/>
              <a:gd name="connsiteX86" fmla="*/ 8491397 w 12193149"/>
              <a:gd name="connsiteY86" fmla="*/ 1943773 h 2344739"/>
              <a:gd name="connsiteX87" fmla="*/ 8368330 w 12193149"/>
              <a:gd name="connsiteY87" fmla="*/ 1957815 h 2344739"/>
              <a:gd name="connsiteX88" fmla="*/ 8354947 w 12193149"/>
              <a:gd name="connsiteY88" fmla="*/ 1958009 h 2344739"/>
              <a:gd name="connsiteX89" fmla="*/ 8321252 w 12193149"/>
              <a:gd name="connsiteY89" fmla="*/ 1974587 h 2344739"/>
              <a:gd name="connsiteX90" fmla="*/ 8315581 w 12193149"/>
              <a:gd name="connsiteY90" fmla="*/ 1974913 h 2344739"/>
              <a:gd name="connsiteX91" fmla="*/ 8296322 w 12193149"/>
              <a:gd name="connsiteY91" fmla="*/ 1988808 h 2344739"/>
              <a:gd name="connsiteX92" fmla="*/ 8285424 w 12193149"/>
              <a:gd name="connsiteY92" fmla="*/ 1994631 h 2344739"/>
              <a:gd name="connsiteX93" fmla="*/ 8284298 w 12193149"/>
              <a:gd name="connsiteY93" fmla="*/ 1999074 h 2344739"/>
              <a:gd name="connsiteX94" fmla="*/ 8267224 w 12193149"/>
              <a:gd name="connsiteY94" fmla="*/ 2006249 h 2344739"/>
              <a:gd name="connsiteX95" fmla="*/ 8264525 w 12193149"/>
              <a:gd name="connsiteY95" fmla="*/ 2006019 h 2344739"/>
              <a:gd name="connsiteX96" fmla="*/ 8253181 w 12193149"/>
              <a:gd name="connsiteY96" fmla="*/ 2015862 h 2344739"/>
              <a:gd name="connsiteX97" fmla="*/ 8246982 w 12193149"/>
              <a:gd name="connsiteY97" fmla="*/ 2028854 h 2344739"/>
              <a:gd name="connsiteX98" fmla="*/ 8091420 w 12193149"/>
              <a:gd name="connsiteY98" fmla="*/ 2075015 h 2344739"/>
              <a:gd name="connsiteX99" fmla="*/ 7906555 w 12193149"/>
              <a:gd name="connsiteY99" fmla="*/ 2116988 h 2344739"/>
              <a:gd name="connsiteX100" fmla="*/ 7719893 w 12193149"/>
              <a:gd name="connsiteY100" fmla="*/ 2142703 h 2344739"/>
              <a:gd name="connsiteX101" fmla="*/ 7615495 w 12193149"/>
              <a:gd name="connsiteY101" fmla="*/ 2139232 h 2344739"/>
              <a:gd name="connsiteX102" fmla="*/ 7528691 w 12193149"/>
              <a:gd name="connsiteY102" fmla="*/ 2145060 h 2344739"/>
              <a:gd name="connsiteX103" fmla="*/ 7520719 w 12193149"/>
              <a:gd name="connsiteY103" fmla="*/ 2147613 h 2344739"/>
              <a:gd name="connsiteX104" fmla="*/ 7508559 w 12193149"/>
              <a:gd name="connsiteY104" fmla="*/ 2148948 h 2344739"/>
              <a:gd name="connsiteX105" fmla="*/ 7508188 w 12193149"/>
              <a:gd name="connsiteY105" fmla="*/ 2148621 h 2344739"/>
              <a:gd name="connsiteX106" fmla="*/ 7496943 w 12193149"/>
              <a:gd name="connsiteY106" fmla="*/ 2150573 h 2344739"/>
              <a:gd name="connsiteX107" fmla="*/ 7406539 w 12193149"/>
              <a:gd name="connsiteY107" fmla="*/ 2142468 h 2344739"/>
              <a:gd name="connsiteX108" fmla="*/ 7219707 w 12193149"/>
              <a:gd name="connsiteY108" fmla="*/ 2156680 h 2344739"/>
              <a:gd name="connsiteX109" fmla="*/ 7202249 w 12193149"/>
              <a:gd name="connsiteY109" fmla="*/ 2161230 h 2344739"/>
              <a:gd name="connsiteX110" fmla="*/ 7198152 w 12193149"/>
              <a:gd name="connsiteY110" fmla="*/ 2166588 h 2344739"/>
              <a:gd name="connsiteX111" fmla="*/ 7171956 w 12193149"/>
              <a:gd name="connsiteY111" fmla="*/ 2171236 h 2344739"/>
              <a:gd name="connsiteX112" fmla="*/ 7098136 w 12193149"/>
              <a:gd name="connsiteY112" fmla="*/ 2183464 h 2344739"/>
              <a:gd name="connsiteX113" fmla="*/ 7019644 w 12193149"/>
              <a:gd name="connsiteY113" fmla="*/ 2183090 h 2344739"/>
              <a:gd name="connsiteX114" fmla="*/ 6905294 w 12193149"/>
              <a:gd name="connsiteY114" fmla="*/ 2212596 h 2344739"/>
              <a:gd name="connsiteX115" fmla="*/ 6709370 w 12193149"/>
              <a:gd name="connsiteY115" fmla="*/ 2240551 h 2344739"/>
              <a:gd name="connsiteX116" fmla="*/ 6550602 w 12193149"/>
              <a:gd name="connsiteY116" fmla="*/ 2269327 h 2344739"/>
              <a:gd name="connsiteX117" fmla="*/ 6318708 w 12193149"/>
              <a:gd name="connsiteY117" fmla="*/ 2316127 h 2344739"/>
              <a:gd name="connsiteX118" fmla="*/ 6169822 w 12193149"/>
              <a:gd name="connsiteY118" fmla="*/ 2318214 h 2344739"/>
              <a:gd name="connsiteX119" fmla="*/ 6074996 w 12193149"/>
              <a:gd name="connsiteY119" fmla="*/ 2338676 h 2344739"/>
              <a:gd name="connsiteX120" fmla="*/ 6069677 w 12193149"/>
              <a:gd name="connsiteY120" fmla="*/ 2337139 h 2344739"/>
              <a:gd name="connsiteX121" fmla="*/ 6049786 w 12193149"/>
              <a:gd name="connsiteY121" fmla="*/ 2337822 h 2344739"/>
              <a:gd name="connsiteX122" fmla="*/ 6042433 w 12193149"/>
              <a:gd name="connsiteY122" fmla="*/ 2329473 h 2344739"/>
              <a:gd name="connsiteX123" fmla="*/ 6011238 w 12193149"/>
              <a:gd name="connsiteY123" fmla="*/ 2324380 h 2344739"/>
              <a:gd name="connsiteX124" fmla="*/ 5958523 w 12193149"/>
              <a:gd name="connsiteY124" fmla="*/ 2328024 h 2344739"/>
              <a:gd name="connsiteX125" fmla="*/ 5760067 w 12193149"/>
              <a:gd name="connsiteY125" fmla="*/ 2343716 h 2344739"/>
              <a:gd name="connsiteX126" fmla="*/ 5628108 w 12193149"/>
              <a:gd name="connsiteY126" fmla="*/ 2344739 h 2344739"/>
              <a:gd name="connsiteX127" fmla="*/ 5472054 w 12193149"/>
              <a:gd name="connsiteY127" fmla="*/ 2330719 h 2344739"/>
              <a:gd name="connsiteX128" fmla="*/ 5433909 w 12193149"/>
              <a:gd name="connsiteY128" fmla="*/ 2319466 h 2344739"/>
              <a:gd name="connsiteX129" fmla="*/ 5382817 w 12193149"/>
              <a:gd name="connsiteY129" fmla="*/ 2301764 h 2344739"/>
              <a:gd name="connsiteX130" fmla="*/ 5262912 w 12193149"/>
              <a:gd name="connsiteY130" fmla="*/ 2281347 h 2344739"/>
              <a:gd name="connsiteX131" fmla="*/ 5224109 w 12193149"/>
              <a:gd name="connsiteY131" fmla="*/ 2270223 h 2344739"/>
              <a:gd name="connsiteX132" fmla="*/ 5175808 w 12193149"/>
              <a:gd name="connsiteY132" fmla="*/ 2267233 h 2344739"/>
              <a:gd name="connsiteX133" fmla="*/ 5157702 w 12193149"/>
              <a:gd name="connsiteY133" fmla="*/ 2260010 h 2344739"/>
              <a:gd name="connsiteX134" fmla="*/ 5143747 w 12193149"/>
              <a:gd name="connsiteY134" fmla="*/ 2256610 h 2344739"/>
              <a:gd name="connsiteX135" fmla="*/ 5140744 w 12193149"/>
              <a:gd name="connsiteY135" fmla="*/ 2254509 h 2344739"/>
              <a:gd name="connsiteX136" fmla="*/ 5122807 w 12193149"/>
              <a:gd name="connsiteY136" fmla="*/ 2243656 h 2344739"/>
              <a:gd name="connsiteX137" fmla="*/ 5066938 w 12193149"/>
              <a:gd name="connsiteY137" fmla="*/ 2250227 h 2344739"/>
              <a:gd name="connsiteX138" fmla="*/ 5012662 w 12193149"/>
              <a:gd name="connsiteY138" fmla="*/ 2233846 h 2344739"/>
              <a:gd name="connsiteX139" fmla="*/ 4841589 w 12193149"/>
              <a:gd name="connsiteY139" fmla="*/ 2209829 h 2344739"/>
              <a:gd name="connsiteX140" fmla="*/ 4763595 w 12193149"/>
              <a:gd name="connsiteY140" fmla="*/ 2182061 h 2344739"/>
              <a:gd name="connsiteX141" fmla="*/ 4724334 w 12193149"/>
              <a:gd name="connsiteY141" fmla="*/ 2173047 h 2344739"/>
              <a:gd name="connsiteX142" fmla="*/ 4722324 w 12193149"/>
              <a:gd name="connsiteY142" fmla="*/ 2172298 h 2344739"/>
              <a:gd name="connsiteX143" fmla="*/ 4723259 w 12193149"/>
              <a:gd name="connsiteY143" fmla="*/ 2172087 h 2344739"/>
              <a:gd name="connsiteX144" fmla="*/ 4718350 w 12193149"/>
              <a:gd name="connsiteY144" fmla="*/ 2170817 h 2344739"/>
              <a:gd name="connsiteX145" fmla="*/ 4722324 w 12193149"/>
              <a:gd name="connsiteY145" fmla="*/ 2172298 h 2344739"/>
              <a:gd name="connsiteX146" fmla="*/ 4716674 w 12193149"/>
              <a:gd name="connsiteY146" fmla="*/ 2173573 h 2344739"/>
              <a:gd name="connsiteX147" fmla="*/ 4516962 w 12193149"/>
              <a:gd name="connsiteY147" fmla="*/ 2163671 h 2344739"/>
              <a:gd name="connsiteX148" fmla="*/ 4429691 w 12193149"/>
              <a:gd name="connsiteY148" fmla="*/ 2153020 h 2344739"/>
              <a:gd name="connsiteX149" fmla="*/ 4364023 w 12193149"/>
              <a:gd name="connsiteY149" fmla="*/ 2151674 h 2344739"/>
              <a:gd name="connsiteX150" fmla="*/ 4318114 w 12193149"/>
              <a:gd name="connsiteY150" fmla="*/ 2158289 h 2344739"/>
              <a:gd name="connsiteX151" fmla="*/ 4316258 w 12193149"/>
              <a:gd name="connsiteY151" fmla="*/ 2156948 h 2344739"/>
              <a:gd name="connsiteX152" fmla="*/ 4296292 w 12193149"/>
              <a:gd name="connsiteY152" fmla="*/ 2155069 h 2344739"/>
              <a:gd name="connsiteX153" fmla="*/ 4291212 w 12193149"/>
              <a:gd name="connsiteY153" fmla="*/ 2157986 h 2344739"/>
              <a:gd name="connsiteX154" fmla="*/ 4277290 w 12193149"/>
              <a:gd name="connsiteY154" fmla="*/ 2157740 h 2344739"/>
              <a:gd name="connsiteX155" fmla="*/ 4249265 w 12193149"/>
              <a:gd name="connsiteY155" fmla="*/ 2160064 h 2344739"/>
              <a:gd name="connsiteX156" fmla="*/ 4203199 w 12193149"/>
              <a:gd name="connsiteY156" fmla="*/ 2157269 h 2344739"/>
              <a:gd name="connsiteX157" fmla="*/ 4202893 w 12193149"/>
              <a:gd name="connsiteY157" fmla="*/ 2156010 h 2344739"/>
              <a:gd name="connsiteX158" fmla="*/ 4192396 w 12193149"/>
              <a:gd name="connsiteY158" fmla="*/ 2150376 h 2344739"/>
              <a:gd name="connsiteX159" fmla="*/ 4143893 w 12193149"/>
              <a:gd name="connsiteY159" fmla="*/ 2134511 h 2344739"/>
              <a:gd name="connsiteX160" fmla="*/ 4084245 w 12193149"/>
              <a:gd name="connsiteY160" fmla="*/ 2107978 h 2344739"/>
              <a:gd name="connsiteX161" fmla="*/ 4075694 w 12193149"/>
              <a:gd name="connsiteY161" fmla="*/ 2107143 h 2344739"/>
              <a:gd name="connsiteX162" fmla="*/ 4075575 w 12193149"/>
              <a:gd name="connsiteY162" fmla="*/ 2106844 h 2344739"/>
              <a:gd name="connsiteX163" fmla="*/ 4066658 w 12193149"/>
              <a:gd name="connsiteY163" fmla="*/ 2105400 h 2344739"/>
              <a:gd name="connsiteX164" fmla="*/ 4060102 w 12193149"/>
              <a:gd name="connsiteY164" fmla="*/ 2105618 h 2344739"/>
              <a:gd name="connsiteX165" fmla="*/ 4043512 w 12193149"/>
              <a:gd name="connsiteY165" fmla="*/ 2103997 h 2344739"/>
              <a:gd name="connsiteX166" fmla="*/ 4038145 w 12193149"/>
              <a:gd name="connsiteY166" fmla="*/ 2101563 h 2344739"/>
              <a:gd name="connsiteX167" fmla="*/ 4036511 w 12193149"/>
              <a:gd name="connsiteY167" fmla="*/ 2097896 h 2344739"/>
              <a:gd name="connsiteX168" fmla="*/ 4034926 w 12193149"/>
              <a:gd name="connsiteY168" fmla="*/ 2098131 h 2344739"/>
              <a:gd name="connsiteX169" fmla="*/ 4005686 w 12193149"/>
              <a:gd name="connsiteY169" fmla="*/ 2085563 h 2344739"/>
              <a:gd name="connsiteX170" fmla="*/ 3937994 w 12193149"/>
              <a:gd name="connsiteY170" fmla="*/ 2068106 h 2344739"/>
              <a:gd name="connsiteX171" fmla="*/ 3898423 w 12193149"/>
              <a:gd name="connsiteY171" fmla="*/ 2062451 h 2344739"/>
              <a:gd name="connsiteX172" fmla="*/ 3790908 w 12193149"/>
              <a:gd name="connsiteY172" fmla="*/ 2042213 h 2344739"/>
              <a:gd name="connsiteX173" fmla="*/ 3683661 w 12193149"/>
              <a:gd name="connsiteY173" fmla="*/ 2018290 h 2344739"/>
              <a:gd name="connsiteX174" fmla="*/ 3611183 w 12193149"/>
              <a:gd name="connsiteY174" fmla="*/ 1986019 h 2344739"/>
              <a:gd name="connsiteX175" fmla="*/ 3605003 w 12193149"/>
              <a:gd name="connsiteY175" fmla="*/ 1987381 h 2344739"/>
              <a:gd name="connsiteX176" fmla="*/ 3595884 w 12193149"/>
              <a:gd name="connsiteY176" fmla="*/ 1987545 h 2344739"/>
              <a:gd name="connsiteX177" fmla="*/ 3595649 w 12193149"/>
              <a:gd name="connsiteY177" fmla="*/ 1987276 h 2344739"/>
              <a:gd name="connsiteX178" fmla="*/ 3587126 w 12193149"/>
              <a:gd name="connsiteY178" fmla="*/ 1987966 h 2344739"/>
              <a:gd name="connsiteX179" fmla="*/ 3537283 w 12193149"/>
              <a:gd name="connsiteY179" fmla="*/ 1978267 h 2344739"/>
              <a:gd name="connsiteX180" fmla="*/ 3474371 w 12193149"/>
              <a:gd name="connsiteY180" fmla="*/ 1974606 h 2344739"/>
              <a:gd name="connsiteX181" fmla="*/ 3401876 w 12193149"/>
              <a:gd name="connsiteY181" fmla="*/ 1962558 h 2344739"/>
              <a:gd name="connsiteX182" fmla="*/ 3365036 w 12193149"/>
              <a:gd name="connsiteY182" fmla="*/ 1979510 h 2344739"/>
              <a:gd name="connsiteX183" fmla="*/ 3345174 w 12193149"/>
              <a:gd name="connsiteY183" fmla="*/ 1981192 h 2344739"/>
              <a:gd name="connsiteX184" fmla="*/ 3342846 w 12193149"/>
              <a:gd name="connsiteY184" fmla="*/ 1980217 h 2344739"/>
              <a:gd name="connsiteX185" fmla="*/ 3263504 w 12193149"/>
              <a:gd name="connsiteY185" fmla="*/ 1986094 h 2344739"/>
              <a:gd name="connsiteX186" fmla="*/ 3143704 w 12193149"/>
              <a:gd name="connsiteY186" fmla="*/ 1993869 h 2344739"/>
              <a:gd name="connsiteX187" fmla="*/ 3031439 w 12193149"/>
              <a:gd name="connsiteY187" fmla="*/ 1996512 h 2344739"/>
              <a:gd name="connsiteX188" fmla="*/ 2782717 w 12193149"/>
              <a:gd name="connsiteY188" fmla="*/ 2018333 h 2344739"/>
              <a:gd name="connsiteX189" fmla="*/ 2647675 w 12193149"/>
              <a:gd name="connsiteY189" fmla="*/ 2028869 h 2344739"/>
              <a:gd name="connsiteX190" fmla="*/ 2569176 w 12193149"/>
              <a:gd name="connsiteY190" fmla="*/ 2002628 h 2344739"/>
              <a:gd name="connsiteX191" fmla="*/ 2444403 w 12193149"/>
              <a:gd name="connsiteY191" fmla="*/ 2016529 h 2344739"/>
              <a:gd name="connsiteX192" fmla="*/ 2316260 w 12193149"/>
              <a:gd name="connsiteY192" fmla="*/ 2024996 h 2344739"/>
              <a:gd name="connsiteX193" fmla="*/ 2209726 w 12193149"/>
              <a:gd name="connsiteY193" fmla="*/ 2019763 h 2344739"/>
              <a:gd name="connsiteX194" fmla="*/ 2095813 w 12193149"/>
              <a:gd name="connsiteY194" fmla="*/ 2003052 h 2344739"/>
              <a:gd name="connsiteX195" fmla="*/ 1998504 w 12193149"/>
              <a:gd name="connsiteY195" fmla="*/ 1995032 h 2344739"/>
              <a:gd name="connsiteX196" fmla="*/ 1929320 w 12193149"/>
              <a:gd name="connsiteY196" fmla="*/ 2016977 h 2344739"/>
              <a:gd name="connsiteX197" fmla="*/ 1922798 w 12193149"/>
              <a:gd name="connsiteY197" fmla="*/ 2012146 h 2344739"/>
              <a:gd name="connsiteX198" fmla="*/ 1874228 w 12193149"/>
              <a:gd name="connsiteY198" fmla="*/ 2013741 h 2344739"/>
              <a:gd name="connsiteX199" fmla="*/ 1787803 w 12193149"/>
              <a:gd name="connsiteY199" fmla="*/ 2041363 h 2344739"/>
              <a:gd name="connsiteX200" fmla="*/ 1739352 w 12193149"/>
              <a:gd name="connsiteY200" fmla="*/ 2036312 h 2344739"/>
              <a:gd name="connsiteX201" fmla="*/ 1676219 w 12193149"/>
              <a:gd name="connsiteY201" fmla="*/ 2019963 h 2344739"/>
              <a:gd name="connsiteX202" fmla="*/ 1609817 w 12193149"/>
              <a:gd name="connsiteY202" fmla="*/ 2013066 h 2344739"/>
              <a:gd name="connsiteX203" fmla="*/ 1497258 w 12193149"/>
              <a:gd name="connsiteY203" fmla="*/ 1987476 h 2344739"/>
              <a:gd name="connsiteX204" fmla="*/ 1151127 w 12193149"/>
              <a:gd name="connsiteY204" fmla="*/ 1938041 h 2344739"/>
              <a:gd name="connsiteX205" fmla="*/ 859417 w 12193149"/>
              <a:gd name="connsiteY205" fmla="*/ 1928608 h 2344739"/>
              <a:gd name="connsiteX206" fmla="*/ 838688 w 12193149"/>
              <a:gd name="connsiteY206" fmla="*/ 1929821 h 2344739"/>
              <a:gd name="connsiteX207" fmla="*/ 817957 w 12193149"/>
              <a:gd name="connsiteY207" fmla="*/ 1927857 h 2344739"/>
              <a:gd name="connsiteX208" fmla="*/ 812654 w 12193149"/>
              <a:gd name="connsiteY208" fmla="*/ 1930751 h 2344739"/>
              <a:gd name="connsiteX209" fmla="*/ 721195 w 12193149"/>
              <a:gd name="connsiteY209" fmla="*/ 1929661 h 2344739"/>
              <a:gd name="connsiteX210" fmla="*/ 720890 w 12193149"/>
              <a:gd name="connsiteY210" fmla="*/ 1928399 h 2344739"/>
              <a:gd name="connsiteX211" fmla="*/ 710023 w 12193149"/>
              <a:gd name="connsiteY211" fmla="*/ 1922722 h 2344739"/>
              <a:gd name="connsiteX212" fmla="*/ 597940 w 12193149"/>
              <a:gd name="connsiteY212" fmla="*/ 1879864 h 2344739"/>
              <a:gd name="connsiteX213" fmla="*/ 579683 w 12193149"/>
              <a:gd name="connsiteY213" fmla="*/ 1877212 h 2344739"/>
              <a:gd name="connsiteX214" fmla="*/ 572865 w 12193149"/>
              <a:gd name="connsiteY214" fmla="*/ 1877401 h 2344739"/>
              <a:gd name="connsiteX215" fmla="*/ 446247 w 12193149"/>
              <a:gd name="connsiteY215" fmla="*/ 1839371 h 2344739"/>
              <a:gd name="connsiteX216" fmla="*/ 405163 w 12193149"/>
              <a:gd name="connsiteY216" fmla="*/ 1833548 h 2344739"/>
              <a:gd name="connsiteX217" fmla="*/ 293583 w 12193149"/>
              <a:gd name="connsiteY217" fmla="*/ 1812852 h 2344739"/>
              <a:gd name="connsiteX218" fmla="*/ 119529 w 12193149"/>
              <a:gd name="connsiteY218" fmla="*/ 1761047 h 2344739"/>
              <a:gd name="connsiteX219" fmla="*/ 16674 w 12193149"/>
              <a:gd name="connsiteY219" fmla="*/ 1758191 h 2344739"/>
              <a:gd name="connsiteX220" fmla="*/ 1150 w 12193149"/>
              <a:gd name="connsiteY220" fmla="*/ 1752722 h 2344739"/>
              <a:gd name="connsiteX221" fmla="*/ 1148 w 12193149"/>
              <a:gd name="connsiteY221" fmla="*/ 222213 h 2344739"/>
              <a:gd name="connsiteX222" fmla="*/ 1148 w 12193149"/>
              <a:gd name="connsiteY222"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95958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44200 w 12193149"/>
              <a:gd name="connsiteY65" fmla="*/ 1841244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101593 w 12193149"/>
              <a:gd name="connsiteY58" fmla="*/ 1742432 h 2344739"/>
              <a:gd name="connsiteX59" fmla="*/ 10083317 w 12193149"/>
              <a:gd name="connsiteY59" fmla="*/ 1743296 h 2344739"/>
              <a:gd name="connsiteX60" fmla="*/ 10040388 w 12193149"/>
              <a:gd name="connsiteY60" fmla="*/ 1741632 h 2344739"/>
              <a:gd name="connsiteX61" fmla="*/ 9961167 w 12193149"/>
              <a:gd name="connsiteY61" fmla="*/ 1757147 h 2344739"/>
              <a:gd name="connsiteX62" fmla="*/ 9848940 w 12193149"/>
              <a:gd name="connsiteY62" fmla="*/ 1763915 h 2344739"/>
              <a:gd name="connsiteX63" fmla="*/ 9729457 w 12193149"/>
              <a:gd name="connsiteY63" fmla="*/ 1784122 h 2344739"/>
              <a:gd name="connsiteX64" fmla="*/ 9585655 w 12193149"/>
              <a:gd name="connsiteY64" fmla="*/ 1795542 h 2344739"/>
              <a:gd name="connsiteX65" fmla="*/ 9338590 w 12193149"/>
              <a:gd name="connsiteY65" fmla="*/ 1869293 h 2344739"/>
              <a:gd name="connsiteX66" fmla="*/ 9232518 w 12193149"/>
              <a:gd name="connsiteY66" fmla="*/ 1893149 h 2344739"/>
              <a:gd name="connsiteX67" fmla="*/ 9156690 w 12193149"/>
              <a:gd name="connsiteY67" fmla="*/ 1903228 h 2344739"/>
              <a:gd name="connsiteX68" fmla="*/ 9054601 w 12193149"/>
              <a:gd name="connsiteY68" fmla="*/ 1910755 h 2344739"/>
              <a:gd name="connsiteX69" fmla="*/ 9006634 w 12193149"/>
              <a:gd name="connsiteY69" fmla="*/ 1914040 h 2344739"/>
              <a:gd name="connsiteX70" fmla="*/ 9006349 w 12193149"/>
              <a:gd name="connsiteY70" fmla="*/ 1913800 h 2344739"/>
              <a:gd name="connsiteX71" fmla="*/ 8997380 w 12193149"/>
              <a:gd name="connsiteY71" fmla="*/ 1915011 h 2344739"/>
              <a:gd name="connsiteX72" fmla="*/ 8991542 w 12193149"/>
              <a:gd name="connsiteY72" fmla="*/ 1917072 h 2344739"/>
              <a:gd name="connsiteX73" fmla="*/ 8975485 w 12193149"/>
              <a:gd name="connsiteY73" fmla="*/ 1920298 h 2344739"/>
              <a:gd name="connsiteX74" fmla="*/ 8969159 w 12193149"/>
              <a:gd name="connsiteY74" fmla="*/ 1919598 h 2344739"/>
              <a:gd name="connsiteX75" fmla="*/ 8964196 w 12193149"/>
              <a:gd name="connsiteY75" fmla="*/ 1917373 h 2344739"/>
              <a:gd name="connsiteX76" fmla="*/ 8930136 w 12193149"/>
              <a:gd name="connsiteY76" fmla="*/ 1914185 h 2344739"/>
              <a:gd name="connsiteX77" fmla="*/ 8753592 w 12193149"/>
              <a:gd name="connsiteY77" fmla="*/ 1933417 h 2344739"/>
              <a:gd name="connsiteX78" fmla="*/ 8708995 w 12193149"/>
              <a:gd name="connsiteY78" fmla="*/ 1935518 h 2344739"/>
              <a:gd name="connsiteX79" fmla="*/ 8597219 w 12193149"/>
              <a:gd name="connsiteY79" fmla="*/ 1944090 h 2344739"/>
              <a:gd name="connsiteX80" fmla="*/ 8526378 w 12193149"/>
              <a:gd name="connsiteY80" fmla="*/ 1929248 h 2344739"/>
              <a:gd name="connsiteX81" fmla="*/ 8512131 w 12193149"/>
              <a:gd name="connsiteY81" fmla="*/ 1935163 h 2344739"/>
              <a:gd name="connsiteX82" fmla="*/ 8507315 w 12193149"/>
              <a:gd name="connsiteY82" fmla="*/ 1938164 h 2344739"/>
              <a:gd name="connsiteX83" fmla="*/ 8499116 w 12193149"/>
              <a:gd name="connsiteY83" fmla="*/ 1940902 h 2344739"/>
              <a:gd name="connsiteX84" fmla="*/ 8498742 w 12193149"/>
              <a:gd name="connsiteY84" fmla="*/ 1940723 h 2344739"/>
              <a:gd name="connsiteX85" fmla="*/ 8491397 w 12193149"/>
              <a:gd name="connsiteY85" fmla="*/ 1943773 h 2344739"/>
              <a:gd name="connsiteX86" fmla="*/ 8368330 w 12193149"/>
              <a:gd name="connsiteY86" fmla="*/ 1957815 h 2344739"/>
              <a:gd name="connsiteX87" fmla="*/ 8354947 w 12193149"/>
              <a:gd name="connsiteY87" fmla="*/ 1958009 h 2344739"/>
              <a:gd name="connsiteX88" fmla="*/ 8321252 w 12193149"/>
              <a:gd name="connsiteY88" fmla="*/ 1974587 h 2344739"/>
              <a:gd name="connsiteX89" fmla="*/ 8315581 w 12193149"/>
              <a:gd name="connsiteY89" fmla="*/ 1974913 h 2344739"/>
              <a:gd name="connsiteX90" fmla="*/ 8296322 w 12193149"/>
              <a:gd name="connsiteY90" fmla="*/ 1988808 h 2344739"/>
              <a:gd name="connsiteX91" fmla="*/ 8285424 w 12193149"/>
              <a:gd name="connsiteY91" fmla="*/ 1994631 h 2344739"/>
              <a:gd name="connsiteX92" fmla="*/ 8284298 w 12193149"/>
              <a:gd name="connsiteY92" fmla="*/ 1999074 h 2344739"/>
              <a:gd name="connsiteX93" fmla="*/ 8267224 w 12193149"/>
              <a:gd name="connsiteY93" fmla="*/ 2006249 h 2344739"/>
              <a:gd name="connsiteX94" fmla="*/ 8264525 w 12193149"/>
              <a:gd name="connsiteY94" fmla="*/ 2006019 h 2344739"/>
              <a:gd name="connsiteX95" fmla="*/ 8253181 w 12193149"/>
              <a:gd name="connsiteY95" fmla="*/ 2015862 h 2344739"/>
              <a:gd name="connsiteX96" fmla="*/ 8246982 w 12193149"/>
              <a:gd name="connsiteY96" fmla="*/ 2028854 h 2344739"/>
              <a:gd name="connsiteX97" fmla="*/ 8091420 w 12193149"/>
              <a:gd name="connsiteY97" fmla="*/ 2075015 h 2344739"/>
              <a:gd name="connsiteX98" fmla="*/ 7906555 w 12193149"/>
              <a:gd name="connsiteY98" fmla="*/ 2116988 h 2344739"/>
              <a:gd name="connsiteX99" fmla="*/ 7719893 w 12193149"/>
              <a:gd name="connsiteY99" fmla="*/ 2142703 h 2344739"/>
              <a:gd name="connsiteX100" fmla="*/ 7615495 w 12193149"/>
              <a:gd name="connsiteY100" fmla="*/ 2139232 h 2344739"/>
              <a:gd name="connsiteX101" fmla="*/ 7528691 w 12193149"/>
              <a:gd name="connsiteY101" fmla="*/ 2145060 h 2344739"/>
              <a:gd name="connsiteX102" fmla="*/ 7520719 w 12193149"/>
              <a:gd name="connsiteY102" fmla="*/ 2147613 h 2344739"/>
              <a:gd name="connsiteX103" fmla="*/ 7508559 w 12193149"/>
              <a:gd name="connsiteY103" fmla="*/ 2148948 h 2344739"/>
              <a:gd name="connsiteX104" fmla="*/ 7508188 w 12193149"/>
              <a:gd name="connsiteY104" fmla="*/ 2148621 h 2344739"/>
              <a:gd name="connsiteX105" fmla="*/ 7496943 w 12193149"/>
              <a:gd name="connsiteY105" fmla="*/ 2150573 h 2344739"/>
              <a:gd name="connsiteX106" fmla="*/ 7406539 w 12193149"/>
              <a:gd name="connsiteY106" fmla="*/ 2142468 h 2344739"/>
              <a:gd name="connsiteX107" fmla="*/ 7219707 w 12193149"/>
              <a:gd name="connsiteY107" fmla="*/ 2156680 h 2344739"/>
              <a:gd name="connsiteX108" fmla="*/ 7202249 w 12193149"/>
              <a:gd name="connsiteY108" fmla="*/ 2161230 h 2344739"/>
              <a:gd name="connsiteX109" fmla="*/ 7198152 w 12193149"/>
              <a:gd name="connsiteY109" fmla="*/ 2166588 h 2344739"/>
              <a:gd name="connsiteX110" fmla="*/ 7171956 w 12193149"/>
              <a:gd name="connsiteY110" fmla="*/ 2171236 h 2344739"/>
              <a:gd name="connsiteX111" fmla="*/ 7098136 w 12193149"/>
              <a:gd name="connsiteY111" fmla="*/ 2183464 h 2344739"/>
              <a:gd name="connsiteX112" fmla="*/ 7019644 w 12193149"/>
              <a:gd name="connsiteY112" fmla="*/ 2183090 h 2344739"/>
              <a:gd name="connsiteX113" fmla="*/ 6905294 w 12193149"/>
              <a:gd name="connsiteY113" fmla="*/ 2212596 h 2344739"/>
              <a:gd name="connsiteX114" fmla="*/ 6709370 w 12193149"/>
              <a:gd name="connsiteY114" fmla="*/ 2240551 h 2344739"/>
              <a:gd name="connsiteX115" fmla="*/ 6550602 w 12193149"/>
              <a:gd name="connsiteY115" fmla="*/ 2269327 h 2344739"/>
              <a:gd name="connsiteX116" fmla="*/ 6318708 w 12193149"/>
              <a:gd name="connsiteY116" fmla="*/ 2316127 h 2344739"/>
              <a:gd name="connsiteX117" fmla="*/ 6169822 w 12193149"/>
              <a:gd name="connsiteY117" fmla="*/ 2318214 h 2344739"/>
              <a:gd name="connsiteX118" fmla="*/ 6074996 w 12193149"/>
              <a:gd name="connsiteY118" fmla="*/ 2338676 h 2344739"/>
              <a:gd name="connsiteX119" fmla="*/ 6069677 w 12193149"/>
              <a:gd name="connsiteY119" fmla="*/ 2337139 h 2344739"/>
              <a:gd name="connsiteX120" fmla="*/ 6049786 w 12193149"/>
              <a:gd name="connsiteY120" fmla="*/ 2337822 h 2344739"/>
              <a:gd name="connsiteX121" fmla="*/ 6042433 w 12193149"/>
              <a:gd name="connsiteY121" fmla="*/ 2329473 h 2344739"/>
              <a:gd name="connsiteX122" fmla="*/ 6011238 w 12193149"/>
              <a:gd name="connsiteY122" fmla="*/ 2324380 h 2344739"/>
              <a:gd name="connsiteX123" fmla="*/ 5958523 w 12193149"/>
              <a:gd name="connsiteY123" fmla="*/ 2328024 h 2344739"/>
              <a:gd name="connsiteX124" fmla="*/ 5760067 w 12193149"/>
              <a:gd name="connsiteY124" fmla="*/ 2343716 h 2344739"/>
              <a:gd name="connsiteX125" fmla="*/ 5628108 w 12193149"/>
              <a:gd name="connsiteY125" fmla="*/ 2344739 h 2344739"/>
              <a:gd name="connsiteX126" fmla="*/ 5472054 w 12193149"/>
              <a:gd name="connsiteY126" fmla="*/ 2330719 h 2344739"/>
              <a:gd name="connsiteX127" fmla="*/ 5433909 w 12193149"/>
              <a:gd name="connsiteY127" fmla="*/ 2319466 h 2344739"/>
              <a:gd name="connsiteX128" fmla="*/ 5382817 w 12193149"/>
              <a:gd name="connsiteY128" fmla="*/ 2301764 h 2344739"/>
              <a:gd name="connsiteX129" fmla="*/ 5262912 w 12193149"/>
              <a:gd name="connsiteY129" fmla="*/ 2281347 h 2344739"/>
              <a:gd name="connsiteX130" fmla="*/ 5224109 w 12193149"/>
              <a:gd name="connsiteY130" fmla="*/ 2270223 h 2344739"/>
              <a:gd name="connsiteX131" fmla="*/ 5175808 w 12193149"/>
              <a:gd name="connsiteY131" fmla="*/ 2267233 h 2344739"/>
              <a:gd name="connsiteX132" fmla="*/ 5157702 w 12193149"/>
              <a:gd name="connsiteY132" fmla="*/ 2260010 h 2344739"/>
              <a:gd name="connsiteX133" fmla="*/ 5143747 w 12193149"/>
              <a:gd name="connsiteY133" fmla="*/ 2256610 h 2344739"/>
              <a:gd name="connsiteX134" fmla="*/ 5140744 w 12193149"/>
              <a:gd name="connsiteY134" fmla="*/ 2254509 h 2344739"/>
              <a:gd name="connsiteX135" fmla="*/ 5122807 w 12193149"/>
              <a:gd name="connsiteY135" fmla="*/ 2243656 h 2344739"/>
              <a:gd name="connsiteX136" fmla="*/ 5066938 w 12193149"/>
              <a:gd name="connsiteY136" fmla="*/ 2250227 h 2344739"/>
              <a:gd name="connsiteX137" fmla="*/ 5012662 w 12193149"/>
              <a:gd name="connsiteY137" fmla="*/ 2233846 h 2344739"/>
              <a:gd name="connsiteX138" fmla="*/ 4841589 w 12193149"/>
              <a:gd name="connsiteY138" fmla="*/ 2209829 h 2344739"/>
              <a:gd name="connsiteX139" fmla="*/ 4763595 w 12193149"/>
              <a:gd name="connsiteY139" fmla="*/ 2182061 h 2344739"/>
              <a:gd name="connsiteX140" fmla="*/ 4724334 w 12193149"/>
              <a:gd name="connsiteY140" fmla="*/ 2173047 h 2344739"/>
              <a:gd name="connsiteX141" fmla="*/ 4722324 w 12193149"/>
              <a:gd name="connsiteY141" fmla="*/ 2172298 h 2344739"/>
              <a:gd name="connsiteX142" fmla="*/ 4723259 w 12193149"/>
              <a:gd name="connsiteY142" fmla="*/ 2172087 h 2344739"/>
              <a:gd name="connsiteX143" fmla="*/ 4718350 w 12193149"/>
              <a:gd name="connsiteY143" fmla="*/ 2170817 h 2344739"/>
              <a:gd name="connsiteX144" fmla="*/ 4722324 w 12193149"/>
              <a:gd name="connsiteY144" fmla="*/ 2172298 h 2344739"/>
              <a:gd name="connsiteX145" fmla="*/ 4716674 w 12193149"/>
              <a:gd name="connsiteY145" fmla="*/ 2173573 h 2344739"/>
              <a:gd name="connsiteX146" fmla="*/ 4516962 w 12193149"/>
              <a:gd name="connsiteY146" fmla="*/ 2163671 h 2344739"/>
              <a:gd name="connsiteX147" fmla="*/ 4429691 w 12193149"/>
              <a:gd name="connsiteY147" fmla="*/ 2153020 h 2344739"/>
              <a:gd name="connsiteX148" fmla="*/ 4364023 w 12193149"/>
              <a:gd name="connsiteY148" fmla="*/ 2151674 h 2344739"/>
              <a:gd name="connsiteX149" fmla="*/ 4318114 w 12193149"/>
              <a:gd name="connsiteY149" fmla="*/ 2158289 h 2344739"/>
              <a:gd name="connsiteX150" fmla="*/ 4316258 w 12193149"/>
              <a:gd name="connsiteY150" fmla="*/ 2156948 h 2344739"/>
              <a:gd name="connsiteX151" fmla="*/ 4296292 w 12193149"/>
              <a:gd name="connsiteY151" fmla="*/ 2155069 h 2344739"/>
              <a:gd name="connsiteX152" fmla="*/ 4291212 w 12193149"/>
              <a:gd name="connsiteY152" fmla="*/ 2157986 h 2344739"/>
              <a:gd name="connsiteX153" fmla="*/ 4277290 w 12193149"/>
              <a:gd name="connsiteY153" fmla="*/ 2157740 h 2344739"/>
              <a:gd name="connsiteX154" fmla="*/ 4249265 w 12193149"/>
              <a:gd name="connsiteY154" fmla="*/ 2160064 h 2344739"/>
              <a:gd name="connsiteX155" fmla="*/ 4203199 w 12193149"/>
              <a:gd name="connsiteY155" fmla="*/ 2157269 h 2344739"/>
              <a:gd name="connsiteX156" fmla="*/ 4202893 w 12193149"/>
              <a:gd name="connsiteY156" fmla="*/ 2156010 h 2344739"/>
              <a:gd name="connsiteX157" fmla="*/ 4192396 w 12193149"/>
              <a:gd name="connsiteY157" fmla="*/ 2150376 h 2344739"/>
              <a:gd name="connsiteX158" fmla="*/ 4143893 w 12193149"/>
              <a:gd name="connsiteY158" fmla="*/ 2134511 h 2344739"/>
              <a:gd name="connsiteX159" fmla="*/ 4084245 w 12193149"/>
              <a:gd name="connsiteY159" fmla="*/ 2107978 h 2344739"/>
              <a:gd name="connsiteX160" fmla="*/ 4075694 w 12193149"/>
              <a:gd name="connsiteY160" fmla="*/ 2107143 h 2344739"/>
              <a:gd name="connsiteX161" fmla="*/ 4075575 w 12193149"/>
              <a:gd name="connsiteY161" fmla="*/ 2106844 h 2344739"/>
              <a:gd name="connsiteX162" fmla="*/ 4066658 w 12193149"/>
              <a:gd name="connsiteY162" fmla="*/ 2105400 h 2344739"/>
              <a:gd name="connsiteX163" fmla="*/ 4060102 w 12193149"/>
              <a:gd name="connsiteY163" fmla="*/ 2105618 h 2344739"/>
              <a:gd name="connsiteX164" fmla="*/ 4043512 w 12193149"/>
              <a:gd name="connsiteY164" fmla="*/ 2103997 h 2344739"/>
              <a:gd name="connsiteX165" fmla="*/ 4038145 w 12193149"/>
              <a:gd name="connsiteY165" fmla="*/ 2101563 h 2344739"/>
              <a:gd name="connsiteX166" fmla="*/ 4036511 w 12193149"/>
              <a:gd name="connsiteY166" fmla="*/ 2097896 h 2344739"/>
              <a:gd name="connsiteX167" fmla="*/ 4034926 w 12193149"/>
              <a:gd name="connsiteY167" fmla="*/ 2098131 h 2344739"/>
              <a:gd name="connsiteX168" fmla="*/ 4005686 w 12193149"/>
              <a:gd name="connsiteY168" fmla="*/ 2085563 h 2344739"/>
              <a:gd name="connsiteX169" fmla="*/ 3937994 w 12193149"/>
              <a:gd name="connsiteY169" fmla="*/ 2068106 h 2344739"/>
              <a:gd name="connsiteX170" fmla="*/ 3898423 w 12193149"/>
              <a:gd name="connsiteY170" fmla="*/ 2062451 h 2344739"/>
              <a:gd name="connsiteX171" fmla="*/ 3790908 w 12193149"/>
              <a:gd name="connsiteY171" fmla="*/ 2042213 h 2344739"/>
              <a:gd name="connsiteX172" fmla="*/ 3683661 w 12193149"/>
              <a:gd name="connsiteY172" fmla="*/ 2018290 h 2344739"/>
              <a:gd name="connsiteX173" fmla="*/ 3611183 w 12193149"/>
              <a:gd name="connsiteY173" fmla="*/ 1986019 h 2344739"/>
              <a:gd name="connsiteX174" fmla="*/ 3605003 w 12193149"/>
              <a:gd name="connsiteY174" fmla="*/ 1987381 h 2344739"/>
              <a:gd name="connsiteX175" fmla="*/ 3595884 w 12193149"/>
              <a:gd name="connsiteY175" fmla="*/ 1987545 h 2344739"/>
              <a:gd name="connsiteX176" fmla="*/ 3595649 w 12193149"/>
              <a:gd name="connsiteY176" fmla="*/ 1987276 h 2344739"/>
              <a:gd name="connsiteX177" fmla="*/ 3587126 w 12193149"/>
              <a:gd name="connsiteY177" fmla="*/ 1987966 h 2344739"/>
              <a:gd name="connsiteX178" fmla="*/ 3537283 w 12193149"/>
              <a:gd name="connsiteY178" fmla="*/ 1978267 h 2344739"/>
              <a:gd name="connsiteX179" fmla="*/ 3474371 w 12193149"/>
              <a:gd name="connsiteY179" fmla="*/ 1974606 h 2344739"/>
              <a:gd name="connsiteX180" fmla="*/ 3401876 w 12193149"/>
              <a:gd name="connsiteY180" fmla="*/ 1962558 h 2344739"/>
              <a:gd name="connsiteX181" fmla="*/ 3365036 w 12193149"/>
              <a:gd name="connsiteY181" fmla="*/ 1979510 h 2344739"/>
              <a:gd name="connsiteX182" fmla="*/ 3345174 w 12193149"/>
              <a:gd name="connsiteY182" fmla="*/ 1981192 h 2344739"/>
              <a:gd name="connsiteX183" fmla="*/ 3342846 w 12193149"/>
              <a:gd name="connsiteY183" fmla="*/ 1980217 h 2344739"/>
              <a:gd name="connsiteX184" fmla="*/ 3263504 w 12193149"/>
              <a:gd name="connsiteY184" fmla="*/ 1986094 h 2344739"/>
              <a:gd name="connsiteX185" fmla="*/ 3143704 w 12193149"/>
              <a:gd name="connsiteY185" fmla="*/ 1993869 h 2344739"/>
              <a:gd name="connsiteX186" fmla="*/ 3031439 w 12193149"/>
              <a:gd name="connsiteY186" fmla="*/ 1996512 h 2344739"/>
              <a:gd name="connsiteX187" fmla="*/ 2782717 w 12193149"/>
              <a:gd name="connsiteY187" fmla="*/ 2018333 h 2344739"/>
              <a:gd name="connsiteX188" fmla="*/ 2647675 w 12193149"/>
              <a:gd name="connsiteY188" fmla="*/ 2028869 h 2344739"/>
              <a:gd name="connsiteX189" fmla="*/ 2569176 w 12193149"/>
              <a:gd name="connsiteY189" fmla="*/ 2002628 h 2344739"/>
              <a:gd name="connsiteX190" fmla="*/ 2444403 w 12193149"/>
              <a:gd name="connsiteY190" fmla="*/ 2016529 h 2344739"/>
              <a:gd name="connsiteX191" fmla="*/ 2316260 w 12193149"/>
              <a:gd name="connsiteY191" fmla="*/ 2024996 h 2344739"/>
              <a:gd name="connsiteX192" fmla="*/ 2209726 w 12193149"/>
              <a:gd name="connsiteY192" fmla="*/ 2019763 h 2344739"/>
              <a:gd name="connsiteX193" fmla="*/ 2095813 w 12193149"/>
              <a:gd name="connsiteY193" fmla="*/ 2003052 h 2344739"/>
              <a:gd name="connsiteX194" fmla="*/ 1998504 w 12193149"/>
              <a:gd name="connsiteY194" fmla="*/ 1995032 h 2344739"/>
              <a:gd name="connsiteX195" fmla="*/ 1929320 w 12193149"/>
              <a:gd name="connsiteY195" fmla="*/ 2016977 h 2344739"/>
              <a:gd name="connsiteX196" fmla="*/ 1922798 w 12193149"/>
              <a:gd name="connsiteY196" fmla="*/ 2012146 h 2344739"/>
              <a:gd name="connsiteX197" fmla="*/ 1874228 w 12193149"/>
              <a:gd name="connsiteY197" fmla="*/ 2013741 h 2344739"/>
              <a:gd name="connsiteX198" fmla="*/ 1787803 w 12193149"/>
              <a:gd name="connsiteY198" fmla="*/ 2041363 h 2344739"/>
              <a:gd name="connsiteX199" fmla="*/ 1739352 w 12193149"/>
              <a:gd name="connsiteY199" fmla="*/ 2036312 h 2344739"/>
              <a:gd name="connsiteX200" fmla="*/ 1676219 w 12193149"/>
              <a:gd name="connsiteY200" fmla="*/ 2019963 h 2344739"/>
              <a:gd name="connsiteX201" fmla="*/ 1609817 w 12193149"/>
              <a:gd name="connsiteY201" fmla="*/ 2013066 h 2344739"/>
              <a:gd name="connsiteX202" fmla="*/ 1497258 w 12193149"/>
              <a:gd name="connsiteY202" fmla="*/ 1987476 h 2344739"/>
              <a:gd name="connsiteX203" fmla="*/ 1151127 w 12193149"/>
              <a:gd name="connsiteY203" fmla="*/ 1938041 h 2344739"/>
              <a:gd name="connsiteX204" fmla="*/ 859417 w 12193149"/>
              <a:gd name="connsiteY204" fmla="*/ 1928608 h 2344739"/>
              <a:gd name="connsiteX205" fmla="*/ 838688 w 12193149"/>
              <a:gd name="connsiteY205" fmla="*/ 1929821 h 2344739"/>
              <a:gd name="connsiteX206" fmla="*/ 817957 w 12193149"/>
              <a:gd name="connsiteY206" fmla="*/ 1927857 h 2344739"/>
              <a:gd name="connsiteX207" fmla="*/ 812654 w 12193149"/>
              <a:gd name="connsiteY207" fmla="*/ 1930751 h 2344739"/>
              <a:gd name="connsiteX208" fmla="*/ 721195 w 12193149"/>
              <a:gd name="connsiteY208" fmla="*/ 1929661 h 2344739"/>
              <a:gd name="connsiteX209" fmla="*/ 720890 w 12193149"/>
              <a:gd name="connsiteY209" fmla="*/ 1928399 h 2344739"/>
              <a:gd name="connsiteX210" fmla="*/ 710023 w 12193149"/>
              <a:gd name="connsiteY210" fmla="*/ 1922722 h 2344739"/>
              <a:gd name="connsiteX211" fmla="*/ 597940 w 12193149"/>
              <a:gd name="connsiteY211" fmla="*/ 1879864 h 2344739"/>
              <a:gd name="connsiteX212" fmla="*/ 579683 w 12193149"/>
              <a:gd name="connsiteY212" fmla="*/ 1877212 h 2344739"/>
              <a:gd name="connsiteX213" fmla="*/ 572865 w 12193149"/>
              <a:gd name="connsiteY213" fmla="*/ 1877401 h 2344739"/>
              <a:gd name="connsiteX214" fmla="*/ 446247 w 12193149"/>
              <a:gd name="connsiteY214" fmla="*/ 1839371 h 2344739"/>
              <a:gd name="connsiteX215" fmla="*/ 405163 w 12193149"/>
              <a:gd name="connsiteY215" fmla="*/ 1833548 h 2344739"/>
              <a:gd name="connsiteX216" fmla="*/ 293583 w 12193149"/>
              <a:gd name="connsiteY216" fmla="*/ 1812852 h 2344739"/>
              <a:gd name="connsiteX217" fmla="*/ 119529 w 12193149"/>
              <a:gd name="connsiteY217" fmla="*/ 1761047 h 2344739"/>
              <a:gd name="connsiteX218" fmla="*/ 16674 w 12193149"/>
              <a:gd name="connsiteY218" fmla="*/ 1758191 h 2344739"/>
              <a:gd name="connsiteX219" fmla="*/ 1150 w 12193149"/>
              <a:gd name="connsiteY219" fmla="*/ 1752722 h 2344739"/>
              <a:gd name="connsiteX220" fmla="*/ 1148 w 12193149"/>
              <a:gd name="connsiteY220" fmla="*/ 222213 h 2344739"/>
              <a:gd name="connsiteX221" fmla="*/ 1148 w 12193149"/>
              <a:gd name="connsiteY221"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585655 w 12193149"/>
              <a:gd name="connsiteY63" fmla="*/ 1795542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406539 w 12193149"/>
              <a:gd name="connsiteY105" fmla="*/ 2142468 h 2344739"/>
              <a:gd name="connsiteX106" fmla="*/ 7219707 w 12193149"/>
              <a:gd name="connsiteY106" fmla="*/ 2156680 h 2344739"/>
              <a:gd name="connsiteX107" fmla="*/ 7202249 w 12193149"/>
              <a:gd name="connsiteY107" fmla="*/ 2161230 h 2344739"/>
              <a:gd name="connsiteX108" fmla="*/ 7198152 w 12193149"/>
              <a:gd name="connsiteY108" fmla="*/ 2166588 h 2344739"/>
              <a:gd name="connsiteX109" fmla="*/ 7171956 w 12193149"/>
              <a:gd name="connsiteY109" fmla="*/ 2171236 h 2344739"/>
              <a:gd name="connsiteX110" fmla="*/ 7098136 w 12193149"/>
              <a:gd name="connsiteY110" fmla="*/ 2183464 h 2344739"/>
              <a:gd name="connsiteX111" fmla="*/ 7019644 w 12193149"/>
              <a:gd name="connsiteY111" fmla="*/ 2183090 h 2344739"/>
              <a:gd name="connsiteX112" fmla="*/ 6905294 w 12193149"/>
              <a:gd name="connsiteY112" fmla="*/ 2212596 h 2344739"/>
              <a:gd name="connsiteX113" fmla="*/ 6709370 w 12193149"/>
              <a:gd name="connsiteY113" fmla="*/ 2240551 h 2344739"/>
              <a:gd name="connsiteX114" fmla="*/ 6550602 w 12193149"/>
              <a:gd name="connsiteY114" fmla="*/ 2269327 h 2344739"/>
              <a:gd name="connsiteX115" fmla="*/ 6318708 w 12193149"/>
              <a:gd name="connsiteY115" fmla="*/ 2316127 h 2344739"/>
              <a:gd name="connsiteX116" fmla="*/ 6169822 w 12193149"/>
              <a:gd name="connsiteY116" fmla="*/ 2318214 h 2344739"/>
              <a:gd name="connsiteX117" fmla="*/ 6074996 w 12193149"/>
              <a:gd name="connsiteY117" fmla="*/ 2338676 h 2344739"/>
              <a:gd name="connsiteX118" fmla="*/ 6069677 w 12193149"/>
              <a:gd name="connsiteY118" fmla="*/ 2337139 h 2344739"/>
              <a:gd name="connsiteX119" fmla="*/ 6049786 w 12193149"/>
              <a:gd name="connsiteY119" fmla="*/ 2337822 h 2344739"/>
              <a:gd name="connsiteX120" fmla="*/ 6042433 w 12193149"/>
              <a:gd name="connsiteY120" fmla="*/ 2329473 h 2344739"/>
              <a:gd name="connsiteX121" fmla="*/ 6011238 w 12193149"/>
              <a:gd name="connsiteY121" fmla="*/ 2324380 h 2344739"/>
              <a:gd name="connsiteX122" fmla="*/ 5958523 w 12193149"/>
              <a:gd name="connsiteY122" fmla="*/ 2328024 h 2344739"/>
              <a:gd name="connsiteX123" fmla="*/ 5760067 w 12193149"/>
              <a:gd name="connsiteY123" fmla="*/ 2343716 h 2344739"/>
              <a:gd name="connsiteX124" fmla="*/ 5628108 w 12193149"/>
              <a:gd name="connsiteY124" fmla="*/ 2344739 h 2344739"/>
              <a:gd name="connsiteX125" fmla="*/ 5472054 w 12193149"/>
              <a:gd name="connsiteY125" fmla="*/ 2330719 h 2344739"/>
              <a:gd name="connsiteX126" fmla="*/ 5433909 w 12193149"/>
              <a:gd name="connsiteY126" fmla="*/ 2319466 h 2344739"/>
              <a:gd name="connsiteX127" fmla="*/ 5382817 w 12193149"/>
              <a:gd name="connsiteY127" fmla="*/ 2301764 h 2344739"/>
              <a:gd name="connsiteX128" fmla="*/ 5262912 w 12193149"/>
              <a:gd name="connsiteY128" fmla="*/ 2281347 h 2344739"/>
              <a:gd name="connsiteX129" fmla="*/ 5224109 w 12193149"/>
              <a:gd name="connsiteY129" fmla="*/ 2270223 h 2344739"/>
              <a:gd name="connsiteX130" fmla="*/ 5175808 w 12193149"/>
              <a:gd name="connsiteY130" fmla="*/ 2267233 h 2344739"/>
              <a:gd name="connsiteX131" fmla="*/ 5157702 w 12193149"/>
              <a:gd name="connsiteY131" fmla="*/ 2260010 h 2344739"/>
              <a:gd name="connsiteX132" fmla="*/ 5143747 w 12193149"/>
              <a:gd name="connsiteY132" fmla="*/ 2256610 h 2344739"/>
              <a:gd name="connsiteX133" fmla="*/ 5140744 w 12193149"/>
              <a:gd name="connsiteY133" fmla="*/ 2254509 h 2344739"/>
              <a:gd name="connsiteX134" fmla="*/ 5122807 w 12193149"/>
              <a:gd name="connsiteY134" fmla="*/ 2243656 h 2344739"/>
              <a:gd name="connsiteX135" fmla="*/ 5066938 w 12193149"/>
              <a:gd name="connsiteY135" fmla="*/ 2250227 h 2344739"/>
              <a:gd name="connsiteX136" fmla="*/ 5012662 w 12193149"/>
              <a:gd name="connsiteY136" fmla="*/ 2233846 h 2344739"/>
              <a:gd name="connsiteX137" fmla="*/ 4841589 w 12193149"/>
              <a:gd name="connsiteY137" fmla="*/ 2209829 h 2344739"/>
              <a:gd name="connsiteX138" fmla="*/ 4763595 w 12193149"/>
              <a:gd name="connsiteY138" fmla="*/ 2182061 h 2344739"/>
              <a:gd name="connsiteX139" fmla="*/ 4724334 w 12193149"/>
              <a:gd name="connsiteY139" fmla="*/ 2173047 h 2344739"/>
              <a:gd name="connsiteX140" fmla="*/ 4722324 w 12193149"/>
              <a:gd name="connsiteY140" fmla="*/ 2172298 h 2344739"/>
              <a:gd name="connsiteX141" fmla="*/ 4723259 w 12193149"/>
              <a:gd name="connsiteY141" fmla="*/ 2172087 h 2344739"/>
              <a:gd name="connsiteX142" fmla="*/ 4718350 w 12193149"/>
              <a:gd name="connsiteY142" fmla="*/ 2170817 h 2344739"/>
              <a:gd name="connsiteX143" fmla="*/ 4722324 w 12193149"/>
              <a:gd name="connsiteY143" fmla="*/ 2172298 h 2344739"/>
              <a:gd name="connsiteX144" fmla="*/ 4716674 w 12193149"/>
              <a:gd name="connsiteY144" fmla="*/ 2173573 h 2344739"/>
              <a:gd name="connsiteX145" fmla="*/ 4516962 w 12193149"/>
              <a:gd name="connsiteY145" fmla="*/ 2163671 h 2344739"/>
              <a:gd name="connsiteX146" fmla="*/ 4429691 w 12193149"/>
              <a:gd name="connsiteY146" fmla="*/ 2153020 h 2344739"/>
              <a:gd name="connsiteX147" fmla="*/ 4364023 w 12193149"/>
              <a:gd name="connsiteY147" fmla="*/ 2151674 h 2344739"/>
              <a:gd name="connsiteX148" fmla="*/ 4318114 w 12193149"/>
              <a:gd name="connsiteY148" fmla="*/ 2158289 h 2344739"/>
              <a:gd name="connsiteX149" fmla="*/ 4316258 w 12193149"/>
              <a:gd name="connsiteY149" fmla="*/ 2156948 h 2344739"/>
              <a:gd name="connsiteX150" fmla="*/ 4296292 w 12193149"/>
              <a:gd name="connsiteY150" fmla="*/ 2155069 h 2344739"/>
              <a:gd name="connsiteX151" fmla="*/ 4291212 w 12193149"/>
              <a:gd name="connsiteY151" fmla="*/ 2157986 h 2344739"/>
              <a:gd name="connsiteX152" fmla="*/ 4277290 w 12193149"/>
              <a:gd name="connsiteY152" fmla="*/ 2157740 h 2344739"/>
              <a:gd name="connsiteX153" fmla="*/ 4249265 w 12193149"/>
              <a:gd name="connsiteY153" fmla="*/ 2160064 h 2344739"/>
              <a:gd name="connsiteX154" fmla="*/ 4203199 w 12193149"/>
              <a:gd name="connsiteY154" fmla="*/ 2157269 h 2344739"/>
              <a:gd name="connsiteX155" fmla="*/ 4202893 w 12193149"/>
              <a:gd name="connsiteY155" fmla="*/ 2156010 h 2344739"/>
              <a:gd name="connsiteX156" fmla="*/ 4192396 w 12193149"/>
              <a:gd name="connsiteY156" fmla="*/ 2150376 h 2344739"/>
              <a:gd name="connsiteX157" fmla="*/ 4143893 w 12193149"/>
              <a:gd name="connsiteY157" fmla="*/ 2134511 h 2344739"/>
              <a:gd name="connsiteX158" fmla="*/ 4084245 w 12193149"/>
              <a:gd name="connsiteY158" fmla="*/ 2107978 h 2344739"/>
              <a:gd name="connsiteX159" fmla="*/ 4075694 w 12193149"/>
              <a:gd name="connsiteY159" fmla="*/ 2107143 h 2344739"/>
              <a:gd name="connsiteX160" fmla="*/ 4075575 w 12193149"/>
              <a:gd name="connsiteY160" fmla="*/ 2106844 h 2344739"/>
              <a:gd name="connsiteX161" fmla="*/ 4066658 w 12193149"/>
              <a:gd name="connsiteY161" fmla="*/ 2105400 h 2344739"/>
              <a:gd name="connsiteX162" fmla="*/ 4060102 w 12193149"/>
              <a:gd name="connsiteY162" fmla="*/ 2105618 h 2344739"/>
              <a:gd name="connsiteX163" fmla="*/ 4043512 w 12193149"/>
              <a:gd name="connsiteY163" fmla="*/ 2103997 h 2344739"/>
              <a:gd name="connsiteX164" fmla="*/ 4038145 w 12193149"/>
              <a:gd name="connsiteY164" fmla="*/ 2101563 h 2344739"/>
              <a:gd name="connsiteX165" fmla="*/ 4036511 w 12193149"/>
              <a:gd name="connsiteY165" fmla="*/ 2097896 h 2344739"/>
              <a:gd name="connsiteX166" fmla="*/ 4034926 w 12193149"/>
              <a:gd name="connsiteY166" fmla="*/ 2098131 h 2344739"/>
              <a:gd name="connsiteX167" fmla="*/ 4005686 w 12193149"/>
              <a:gd name="connsiteY167" fmla="*/ 2085563 h 2344739"/>
              <a:gd name="connsiteX168" fmla="*/ 3937994 w 12193149"/>
              <a:gd name="connsiteY168" fmla="*/ 2068106 h 2344739"/>
              <a:gd name="connsiteX169" fmla="*/ 3898423 w 12193149"/>
              <a:gd name="connsiteY169" fmla="*/ 2062451 h 2344739"/>
              <a:gd name="connsiteX170" fmla="*/ 3790908 w 12193149"/>
              <a:gd name="connsiteY170" fmla="*/ 2042213 h 2344739"/>
              <a:gd name="connsiteX171" fmla="*/ 3683661 w 12193149"/>
              <a:gd name="connsiteY171" fmla="*/ 2018290 h 2344739"/>
              <a:gd name="connsiteX172" fmla="*/ 3611183 w 12193149"/>
              <a:gd name="connsiteY172" fmla="*/ 1986019 h 2344739"/>
              <a:gd name="connsiteX173" fmla="*/ 3605003 w 12193149"/>
              <a:gd name="connsiteY173" fmla="*/ 1987381 h 2344739"/>
              <a:gd name="connsiteX174" fmla="*/ 3595884 w 12193149"/>
              <a:gd name="connsiteY174" fmla="*/ 1987545 h 2344739"/>
              <a:gd name="connsiteX175" fmla="*/ 3595649 w 12193149"/>
              <a:gd name="connsiteY175" fmla="*/ 1987276 h 2344739"/>
              <a:gd name="connsiteX176" fmla="*/ 3587126 w 12193149"/>
              <a:gd name="connsiteY176" fmla="*/ 1987966 h 2344739"/>
              <a:gd name="connsiteX177" fmla="*/ 3537283 w 12193149"/>
              <a:gd name="connsiteY177" fmla="*/ 1978267 h 2344739"/>
              <a:gd name="connsiteX178" fmla="*/ 3474371 w 12193149"/>
              <a:gd name="connsiteY178" fmla="*/ 1974606 h 2344739"/>
              <a:gd name="connsiteX179" fmla="*/ 3401876 w 12193149"/>
              <a:gd name="connsiteY179" fmla="*/ 1962558 h 2344739"/>
              <a:gd name="connsiteX180" fmla="*/ 3365036 w 12193149"/>
              <a:gd name="connsiteY180" fmla="*/ 1979510 h 2344739"/>
              <a:gd name="connsiteX181" fmla="*/ 3345174 w 12193149"/>
              <a:gd name="connsiteY181" fmla="*/ 1981192 h 2344739"/>
              <a:gd name="connsiteX182" fmla="*/ 3342846 w 12193149"/>
              <a:gd name="connsiteY182" fmla="*/ 1980217 h 2344739"/>
              <a:gd name="connsiteX183" fmla="*/ 3263504 w 12193149"/>
              <a:gd name="connsiteY183" fmla="*/ 1986094 h 2344739"/>
              <a:gd name="connsiteX184" fmla="*/ 3143704 w 12193149"/>
              <a:gd name="connsiteY184" fmla="*/ 1993869 h 2344739"/>
              <a:gd name="connsiteX185" fmla="*/ 3031439 w 12193149"/>
              <a:gd name="connsiteY185" fmla="*/ 1996512 h 2344739"/>
              <a:gd name="connsiteX186" fmla="*/ 2782717 w 12193149"/>
              <a:gd name="connsiteY186" fmla="*/ 2018333 h 2344739"/>
              <a:gd name="connsiteX187" fmla="*/ 2647675 w 12193149"/>
              <a:gd name="connsiteY187" fmla="*/ 2028869 h 2344739"/>
              <a:gd name="connsiteX188" fmla="*/ 2569176 w 12193149"/>
              <a:gd name="connsiteY188" fmla="*/ 2002628 h 2344739"/>
              <a:gd name="connsiteX189" fmla="*/ 2444403 w 12193149"/>
              <a:gd name="connsiteY189" fmla="*/ 2016529 h 2344739"/>
              <a:gd name="connsiteX190" fmla="*/ 2316260 w 12193149"/>
              <a:gd name="connsiteY190" fmla="*/ 2024996 h 2344739"/>
              <a:gd name="connsiteX191" fmla="*/ 2209726 w 12193149"/>
              <a:gd name="connsiteY191" fmla="*/ 2019763 h 2344739"/>
              <a:gd name="connsiteX192" fmla="*/ 2095813 w 12193149"/>
              <a:gd name="connsiteY192" fmla="*/ 2003052 h 2344739"/>
              <a:gd name="connsiteX193" fmla="*/ 1998504 w 12193149"/>
              <a:gd name="connsiteY193" fmla="*/ 1995032 h 2344739"/>
              <a:gd name="connsiteX194" fmla="*/ 1929320 w 12193149"/>
              <a:gd name="connsiteY194" fmla="*/ 2016977 h 2344739"/>
              <a:gd name="connsiteX195" fmla="*/ 1922798 w 12193149"/>
              <a:gd name="connsiteY195" fmla="*/ 2012146 h 2344739"/>
              <a:gd name="connsiteX196" fmla="*/ 1874228 w 12193149"/>
              <a:gd name="connsiteY196" fmla="*/ 2013741 h 2344739"/>
              <a:gd name="connsiteX197" fmla="*/ 1787803 w 12193149"/>
              <a:gd name="connsiteY197" fmla="*/ 2041363 h 2344739"/>
              <a:gd name="connsiteX198" fmla="*/ 1739352 w 12193149"/>
              <a:gd name="connsiteY198" fmla="*/ 2036312 h 2344739"/>
              <a:gd name="connsiteX199" fmla="*/ 1676219 w 12193149"/>
              <a:gd name="connsiteY199" fmla="*/ 2019963 h 2344739"/>
              <a:gd name="connsiteX200" fmla="*/ 1609817 w 12193149"/>
              <a:gd name="connsiteY200" fmla="*/ 2013066 h 2344739"/>
              <a:gd name="connsiteX201" fmla="*/ 1497258 w 12193149"/>
              <a:gd name="connsiteY201" fmla="*/ 1987476 h 2344739"/>
              <a:gd name="connsiteX202" fmla="*/ 1151127 w 12193149"/>
              <a:gd name="connsiteY202" fmla="*/ 1938041 h 2344739"/>
              <a:gd name="connsiteX203" fmla="*/ 859417 w 12193149"/>
              <a:gd name="connsiteY203" fmla="*/ 1928608 h 2344739"/>
              <a:gd name="connsiteX204" fmla="*/ 838688 w 12193149"/>
              <a:gd name="connsiteY204" fmla="*/ 1929821 h 2344739"/>
              <a:gd name="connsiteX205" fmla="*/ 817957 w 12193149"/>
              <a:gd name="connsiteY205" fmla="*/ 1927857 h 2344739"/>
              <a:gd name="connsiteX206" fmla="*/ 812654 w 12193149"/>
              <a:gd name="connsiteY206" fmla="*/ 1930751 h 2344739"/>
              <a:gd name="connsiteX207" fmla="*/ 721195 w 12193149"/>
              <a:gd name="connsiteY207" fmla="*/ 1929661 h 2344739"/>
              <a:gd name="connsiteX208" fmla="*/ 720890 w 12193149"/>
              <a:gd name="connsiteY208" fmla="*/ 1928399 h 2344739"/>
              <a:gd name="connsiteX209" fmla="*/ 710023 w 12193149"/>
              <a:gd name="connsiteY209" fmla="*/ 1922722 h 2344739"/>
              <a:gd name="connsiteX210" fmla="*/ 597940 w 12193149"/>
              <a:gd name="connsiteY210" fmla="*/ 1879864 h 2344739"/>
              <a:gd name="connsiteX211" fmla="*/ 579683 w 12193149"/>
              <a:gd name="connsiteY211" fmla="*/ 1877212 h 2344739"/>
              <a:gd name="connsiteX212" fmla="*/ 572865 w 12193149"/>
              <a:gd name="connsiteY212" fmla="*/ 1877401 h 2344739"/>
              <a:gd name="connsiteX213" fmla="*/ 446247 w 12193149"/>
              <a:gd name="connsiteY213" fmla="*/ 1839371 h 2344739"/>
              <a:gd name="connsiteX214" fmla="*/ 405163 w 12193149"/>
              <a:gd name="connsiteY214" fmla="*/ 1833548 h 2344739"/>
              <a:gd name="connsiteX215" fmla="*/ 293583 w 12193149"/>
              <a:gd name="connsiteY215" fmla="*/ 1812852 h 2344739"/>
              <a:gd name="connsiteX216" fmla="*/ 119529 w 12193149"/>
              <a:gd name="connsiteY216" fmla="*/ 1761047 h 2344739"/>
              <a:gd name="connsiteX217" fmla="*/ 16674 w 12193149"/>
              <a:gd name="connsiteY217" fmla="*/ 1758191 h 2344739"/>
              <a:gd name="connsiteX218" fmla="*/ 1150 w 12193149"/>
              <a:gd name="connsiteY218" fmla="*/ 1752722 h 2344739"/>
              <a:gd name="connsiteX219" fmla="*/ 1148 w 12193149"/>
              <a:gd name="connsiteY219" fmla="*/ 222213 h 2344739"/>
              <a:gd name="connsiteX220" fmla="*/ 1148 w 12193149"/>
              <a:gd name="connsiteY220"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749767 w 12193149"/>
              <a:gd name="connsiteY23" fmla="*/ 872002 h 2344739"/>
              <a:gd name="connsiteX24" fmla="*/ 11590693 w 12193149"/>
              <a:gd name="connsiteY24" fmla="*/ 963777 h 2344739"/>
              <a:gd name="connsiteX25" fmla="*/ 11506817 w 12193149"/>
              <a:gd name="connsiteY25" fmla="*/ 1033623 h 2344739"/>
              <a:gd name="connsiteX26" fmla="*/ 11280332 w 12193149"/>
              <a:gd name="connsiteY26" fmla="*/ 1223571 h 2344739"/>
              <a:gd name="connsiteX27" fmla="*/ 11228309 w 12193149"/>
              <a:gd name="connsiteY27" fmla="*/ 1276236 h 2344739"/>
              <a:gd name="connsiteX28" fmla="*/ 11218087 w 12193149"/>
              <a:gd name="connsiteY28" fmla="*/ 1275961 h 2344739"/>
              <a:gd name="connsiteX29" fmla="*/ 11217184 w 12193149"/>
              <a:gd name="connsiteY29" fmla="*/ 1275018 h 2344739"/>
              <a:gd name="connsiteX30" fmla="*/ 11188885 w 12193149"/>
              <a:gd name="connsiteY30" fmla="*/ 1292383 h 2344739"/>
              <a:gd name="connsiteX31" fmla="*/ 11184501 w 12193149"/>
              <a:gd name="connsiteY31" fmla="*/ 1292525 h 2344739"/>
              <a:gd name="connsiteX32" fmla="*/ 11166854 w 12193149"/>
              <a:gd name="connsiteY32" fmla="*/ 1306612 h 2344739"/>
              <a:gd name="connsiteX33" fmla="*/ 11157311 w 12193149"/>
              <a:gd name="connsiteY33" fmla="*/ 1312414 h 2344739"/>
              <a:gd name="connsiteX34" fmla="*/ 11155496 w 12193149"/>
              <a:gd name="connsiteY34" fmla="*/ 1317097 h 2344739"/>
              <a:gd name="connsiteX35" fmla="*/ 11140961 w 12193149"/>
              <a:gd name="connsiteY35" fmla="*/ 1324115 h 2344739"/>
              <a:gd name="connsiteX36" fmla="*/ 11138961 w 12193149"/>
              <a:gd name="connsiteY36" fmla="*/ 1323772 h 2344739"/>
              <a:gd name="connsiteX37" fmla="*/ 11128208 w 12193149"/>
              <a:gd name="connsiteY37" fmla="*/ 1333832 h 2344739"/>
              <a:gd name="connsiteX38" fmla="*/ 11120691 w 12193149"/>
              <a:gd name="connsiteY38" fmla="*/ 1347424 h 2344739"/>
              <a:gd name="connsiteX39" fmla="*/ 10894683 w 12193149"/>
              <a:gd name="connsiteY39" fmla="*/ 1473399 h 2344739"/>
              <a:gd name="connsiteX40" fmla="*/ 10773300 w 12193149"/>
              <a:gd name="connsiteY40" fmla="*/ 1523191 h 2344739"/>
              <a:gd name="connsiteX41" fmla="*/ 10627668 w 12193149"/>
              <a:gd name="connsiteY41" fmla="*/ 1559229 h 2344739"/>
              <a:gd name="connsiteX42" fmla="*/ 10581895 w 12193149"/>
              <a:gd name="connsiteY42" fmla="*/ 1568689 h 2344739"/>
              <a:gd name="connsiteX43" fmla="*/ 10547790 w 12193149"/>
              <a:gd name="connsiteY43" fmla="*/ 1598423 h 2344739"/>
              <a:gd name="connsiteX44" fmla="*/ 10529643 w 12193149"/>
              <a:gd name="connsiteY44" fmla="*/ 1596907 h 2344739"/>
              <a:gd name="connsiteX45" fmla="*/ 10526446 w 12193149"/>
              <a:gd name="connsiteY45" fmla="*/ 1596411 h 2344739"/>
              <a:gd name="connsiteX46" fmla="*/ 10515129 w 12193149"/>
              <a:gd name="connsiteY46" fmla="*/ 1599537 h 2344739"/>
              <a:gd name="connsiteX47" fmla="*/ 10491735 w 12193149"/>
              <a:gd name="connsiteY47" fmla="*/ 1594156 h 2344739"/>
              <a:gd name="connsiteX48" fmla="*/ 10471418 w 12193149"/>
              <a:gd name="connsiteY48" fmla="*/ 1601693 h 2344739"/>
              <a:gd name="connsiteX49" fmla="*/ 10377042 w 12193149"/>
              <a:gd name="connsiteY49" fmla="*/ 1644598 h 2344739"/>
              <a:gd name="connsiteX50" fmla="*/ 10319338 w 12193149"/>
              <a:gd name="connsiteY50" fmla="*/ 1666221 h 2344739"/>
              <a:gd name="connsiteX51" fmla="*/ 10295467 w 12193149"/>
              <a:gd name="connsiteY51" fmla="*/ 1668079 h 2344739"/>
              <a:gd name="connsiteX52" fmla="*/ 10263443 w 12193149"/>
              <a:gd name="connsiteY52" fmla="*/ 1674948 h 2344739"/>
              <a:gd name="connsiteX53" fmla="*/ 10205418 w 12193149"/>
              <a:gd name="connsiteY53" fmla="*/ 1682149 h 2344739"/>
              <a:gd name="connsiteX54" fmla="*/ 10177759 w 12193149"/>
              <a:gd name="connsiteY54" fmla="*/ 1692943 h 2344739"/>
              <a:gd name="connsiteX55" fmla="*/ 10165070 w 12193149"/>
              <a:gd name="connsiteY55" fmla="*/ 1693739 h 2344739"/>
              <a:gd name="connsiteX56" fmla="*/ 10156308 w 12193149"/>
              <a:gd name="connsiteY56" fmla="*/ 1707487 h 2344739"/>
              <a:gd name="connsiteX57" fmla="*/ 10118267 w 12193149"/>
              <a:gd name="connsiteY57" fmla="*/ 1731142 h 2344739"/>
              <a:gd name="connsiteX58" fmla="*/ 10083317 w 12193149"/>
              <a:gd name="connsiteY58" fmla="*/ 1743296 h 2344739"/>
              <a:gd name="connsiteX59" fmla="*/ 10040388 w 12193149"/>
              <a:gd name="connsiteY59" fmla="*/ 1741632 h 2344739"/>
              <a:gd name="connsiteX60" fmla="*/ 9961167 w 12193149"/>
              <a:gd name="connsiteY60" fmla="*/ 1757147 h 2344739"/>
              <a:gd name="connsiteX61" fmla="*/ 9848940 w 12193149"/>
              <a:gd name="connsiteY61" fmla="*/ 1763915 h 2344739"/>
              <a:gd name="connsiteX62" fmla="*/ 9729457 w 12193149"/>
              <a:gd name="connsiteY62" fmla="*/ 1784122 h 2344739"/>
              <a:gd name="connsiteX63" fmla="*/ 9613704 w 12193149"/>
              <a:gd name="connsiteY63" fmla="*/ 1812371 h 2344739"/>
              <a:gd name="connsiteX64" fmla="*/ 9338590 w 12193149"/>
              <a:gd name="connsiteY64" fmla="*/ 1869293 h 2344739"/>
              <a:gd name="connsiteX65" fmla="*/ 9232518 w 12193149"/>
              <a:gd name="connsiteY65" fmla="*/ 1893149 h 2344739"/>
              <a:gd name="connsiteX66" fmla="*/ 9156690 w 12193149"/>
              <a:gd name="connsiteY66" fmla="*/ 1903228 h 2344739"/>
              <a:gd name="connsiteX67" fmla="*/ 9054601 w 12193149"/>
              <a:gd name="connsiteY67" fmla="*/ 1910755 h 2344739"/>
              <a:gd name="connsiteX68" fmla="*/ 9006634 w 12193149"/>
              <a:gd name="connsiteY68" fmla="*/ 1914040 h 2344739"/>
              <a:gd name="connsiteX69" fmla="*/ 9006349 w 12193149"/>
              <a:gd name="connsiteY69" fmla="*/ 1913800 h 2344739"/>
              <a:gd name="connsiteX70" fmla="*/ 8997380 w 12193149"/>
              <a:gd name="connsiteY70" fmla="*/ 1915011 h 2344739"/>
              <a:gd name="connsiteX71" fmla="*/ 8991542 w 12193149"/>
              <a:gd name="connsiteY71" fmla="*/ 1917072 h 2344739"/>
              <a:gd name="connsiteX72" fmla="*/ 8975485 w 12193149"/>
              <a:gd name="connsiteY72" fmla="*/ 1920298 h 2344739"/>
              <a:gd name="connsiteX73" fmla="*/ 8969159 w 12193149"/>
              <a:gd name="connsiteY73" fmla="*/ 1919598 h 2344739"/>
              <a:gd name="connsiteX74" fmla="*/ 8964196 w 12193149"/>
              <a:gd name="connsiteY74" fmla="*/ 1917373 h 2344739"/>
              <a:gd name="connsiteX75" fmla="*/ 8930136 w 12193149"/>
              <a:gd name="connsiteY75" fmla="*/ 1914185 h 2344739"/>
              <a:gd name="connsiteX76" fmla="*/ 8753592 w 12193149"/>
              <a:gd name="connsiteY76" fmla="*/ 1933417 h 2344739"/>
              <a:gd name="connsiteX77" fmla="*/ 8708995 w 12193149"/>
              <a:gd name="connsiteY77" fmla="*/ 1935518 h 2344739"/>
              <a:gd name="connsiteX78" fmla="*/ 8597219 w 12193149"/>
              <a:gd name="connsiteY78" fmla="*/ 1944090 h 2344739"/>
              <a:gd name="connsiteX79" fmla="*/ 8526378 w 12193149"/>
              <a:gd name="connsiteY79" fmla="*/ 1929248 h 2344739"/>
              <a:gd name="connsiteX80" fmla="*/ 8512131 w 12193149"/>
              <a:gd name="connsiteY80" fmla="*/ 1935163 h 2344739"/>
              <a:gd name="connsiteX81" fmla="*/ 8507315 w 12193149"/>
              <a:gd name="connsiteY81" fmla="*/ 1938164 h 2344739"/>
              <a:gd name="connsiteX82" fmla="*/ 8499116 w 12193149"/>
              <a:gd name="connsiteY82" fmla="*/ 1940902 h 2344739"/>
              <a:gd name="connsiteX83" fmla="*/ 8498742 w 12193149"/>
              <a:gd name="connsiteY83" fmla="*/ 1940723 h 2344739"/>
              <a:gd name="connsiteX84" fmla="*/ 8491397 w 12193149"/>
              <a:gd name="connsiteY84" fmla="*/ 1943773 h 2344739"/>
              <a:gd name="connsiteX85" fmla="*/ 8368330 w 12193149"/>
              <a:gd name="connsiteY85" fmla="*/ 1957815 h 2344739"/>
              <a:gd name="connsiteX86" fmla="*/ 8354947 w 12193149"/>
              <a:gd name="connsiteY86" fmla="*/ 1958009 h 2344739"/>
              <a:gd name="connsiteX87" fmla="*/ 8321252 w 12193149"/>
              <a:gd name="connsiteY87" fmla="*/ 1974587 h 2344739"/>
              <a:gd name="connsiteX88" fmla="*/ 8315581 w 12193149"/>
              <a:gd name="connsiteY88" fmla="*/ 1974913 h 2344739"/>
              <a:gd name="connsiteX89" fmla="*/ 8296322 w 12193149"/>
              <a:gd name="connsiteY89" fmla="*/ 1988808 h 2344739"/>
              <a:gd name="connsiteX90" fmla="*/ 8285424 w 12193149"/>
              <a:gd name="connsiteY90" fmla="*/ 1994631 h 2344739"/>
              <a:gd name="connsiteX91" fmla="*/ 8284298 w 12193149"/>
              <a:gd name="connsiteY91" fmla="*/ 1999074 h 2344739"/>
              <a:gd name="connsiteX92" fmla="*/ 8267224 w 12193149"/>
              <a:gd name="connsiteY92" fmla="*/ 2006249 h 2344739"/>
              <a:gd name="connsiteX93" fmla="*/ 8264525 w 12193149"/>
              <a:gd name="connsiteY93" fmla="*/ 2006019 h 2344739"/>
              <a:gd name="connsiteX94" fmla="*/ 8253181 w 12193149"/>
              <a:gd name="connsiteY94" fmla="*/ 2015862 h 2344739"/>
              <a:gd name="connsiteX95" fmla="*/ 8246982 w 12193149"/>
              <a:gd name="connsiteY95" fmla="*/ 2028854 h 2344739"/>
              <a:gd name="connsiteX96" fmla="*/ 8091420 w 12193149"/>
              <a:gd name="connsiteY96" fmla="*/ 2075015 h 2344739"/>
              <a:gd name="connsiteX97" fmla="*/ 7906555 w 12193149"/>
              <a:gd name="connsiteY97" fmla="*/ 2116988 h 2344739"/>
              <a:gd name="connsiteX98" fmla="*/ 7719893 w 12193149"/>
              <a:gd name="connsiteY98" fmla="*/ 2142703 h 2344739"/>
              <a:gd name="connsiteX99" fmla="*/ 7615495 w 12193149"/>
              <a:gd name="connsiteY99" fmla="*/ 2139232 h 2344739"/>
              <a:gd name="connsiteX100" fmla="*/ 7528691 w 12193149"/>
              <a:gd name="connsiteY100" fmla="*/ 2145060 h 2344739"/>
              <a:gd name="connsiteX101" fmla="*/ 7520719 w 12193149"/>
              <a:gd name="connsiteY101" fmla="*/ 2147613 h 2344739"/>
              <a:gd name="connsiteX102" fmla="*/ 7508559 w 12193149"/>
              <a:gd name="connsiteY102" fmla="*/ 2148948 h 2344739"/>
              <a:gd name="connsiteX103" fmla="*/ 7508188 w 12193149"/>
              <a:gd name="connsiteY103" fmla="*/ 2148621 h 2344739"/>
              <a:gd name="connsiteX104" fmla="*/ 7496943 w 12193149"/>
              <a:gd name="connsiteY104" fmla="*/ 2150573 h 2344739"/>
              <a:gd name="connsiteX105" fmla="*/ 7219707 w 12193149"/>
              <a:gd name="connsiteY105" fmla="*/ 2156680 h 2344739"/>
              <a:gd name="connsiteX106" fmla="*/ 7202249 w 12193149"/>
              <a:gd name="connsiteY106" fmla="*/ 2161230 h 2344739"/>
              <a:gd name="connsiteX107" fmla="*/ 7198152 w 12193149"/>
              <a:gd name="connsiteY107" fmla="*/ 2166588 h 2344739"/>
              <a:gd name="connsiteX108" fmla="*/ 7171956 w 12193149"/>
              <a:gd name="connsiteY108" fmla="*/ 2171236 h 2344739"/>
              <a:gd name="connsiteX109" fmla="*/ 7098136 w 12193149"/>
              <a:gd name="connsiteY109" fmla="*/ 2183464 h 2344739"/>
              <a:gd name="connsiteX110" fmla="*/ 7019644 w 12193149"/>
              <a:gd name="connsiteY110" fmla="*/ 2183090 h 2344739"/>
              <a:gd name="connsiteX111" fmla="*/ 6905294 w 12193149"/>
              <a:gd name="connsiteY111" fmla="*/ 2212596 h 2344739"/>
              <a:gd name="connsiteX112" fmla="*/ 6709370 w 12193149"/>
              <a:gd name="connsiteY112" fmla="*/ 2240551 h 2344739"/>
              <a:gd name="connsiteX113" fmla="*/ 6550602 w 12193149"/>
              <a:gd name="connsiteY113" fmla="*/ 2269327 h 2344739"/>
              <a:gd name="connsiteX114" fmla="*/ 6318708 w 12193149"/>
              <a:gd name="connsiteY114" fmla="*/ 2316127 h 2344739"/>
              <a:gd name="connsiteX115" fmla="*/ 6169822 w 12193149"/>
              <a:gd name="connsiteY115" fmla="*/ 2318214 h 2344739"/>
              <a:gd name="connsiteX116" fmla="*/ 6074996 w 12193149"/>
              <a:gd name="connsiteY116" fmla="*/ 2338676 h 2344739"/>
              <a:gd name="connsiteX117" fmla="*/ 6069677 w 12193149"/>
              <a:gd name="connsiteY117" fmla="*/ 2337139 h 2344739"/>
              <a:gd name="connsiteX118" fmla="*/ 6049786 w 12193149"/>
              <a:gd name="connsiteY118" fmla="*/ 2337822 h 2344739"/>
              <a:gd name="connsiteX119" fmla="*/ 6042433 w 12193149"/>
              <a:gd name="connsiteY119" fmla="*/ 2329473 h 2344739"/>
              <a:gd name="connsiteX120" fmla="*/ 6011238 w 12193149"/>
              <a:gd name="connsiteY120" fmla="*/ 2324380 h 2344739"/>
              <a:gd name="connsiteX121" fmla="*/ 5958523 w 12193149"/>
              <a:gd name="connsiteY121" fmla="*/ 2328024 h 2344739"/>
              <a:gd name="connsiteX122" fmla="*/ 5760067 w 12193149"/>
              <a:gd name="connsiteY122" fmla="*/ 2343716 h 2344739"/>
              <a:gd name="connsiteX123" fmla="*/ 5628108 w 12193149"/>
              <a:gd name="connsiteY123" fmla="*/ 2344739 h 2344739"/>
              <a:gd name="connsiteX124" fmla="*/ 5472054 w 12193149"/>
              <a:gd name="connsiteY124" fmla="*/ 2330719 h 2344739"/>
              <a:gd name="connsiteX125" fmla="*/ 5433909 w 12193149"/>
              <a:gd name="connsiteY125" fmla="*/ 2319466 h 2344739"/>
              <a:gd name="connsiteX126" fmla="*/ 5382817 w 12193149"/>
              <a:gd name="connsiteY126" fmla="*/ 2301764 h 2344739"/>
              <a:gd name="connsiteX127" fmla="*/ 5262912 w 12193149"/>
              <a:gd name="connsiteY127" fmla="*/ 2281347 h 2344739"/>
              <a:gd name="connsiteX128" fmla="*/ 5224109 w 12193149"/>
              <a:gd name="connsiteY128" fmla="*/ 2270223 h 2344739"/>
              <a:gd name="connsiteX129" fmla="*/ 5175808 w 12193149"/>
              <a:gd name="connsiteY129" fmla="*/ 2267233 h 2344739"/>
              <a:gd name="connsiteX130" fmla="*/ 5157702 w 12193149"/>
              <a:gd name="connsiteY130" fmla="*/ 2260010 h 2344739"/>
              <a:gd name="connsiteX131" fmla="*/ 5143747 w 12193149"/>
              <a:gd name="connsiteY131" fmla="*/ 2256610 h 2344739"/>
              <a:gd name="connsiteX132" fmla="*/ 5140744 w 12193149"/>
              <a:gd name="connsiteY132" fmla="*/ 2254509 h 2344739"/>
              <a:gd name="connsiteX133" fmla="*/ 5122807 w 12193149"/>
              <a:gd name="connsiteY133" fmla="*/ 2243656 h 2344739"/>
              <a:gd name="connsiteX134" fmla="*/ 5066938 w 12193149"/>
              <a:gd name="connsiteY134" fmla="*/ 2250227 h 2344739"/>
              <a:gd name="connsiteX135" fmla="*/ 5012662 w 12193149"/>
              <a:gd name="connsiteY135" fmla="*/ 2233846 h 2344739"/>
              <a:gd name="connsiteX136" fmla="*/ 4841589 w 12193149"/>
              <a:gd name="connsiteY136" fmla="*/ 2209829 h 2344739"/>
              <a:gd name="connsiteX137" fmla="*/ 4763595 w 12193149"/>
              <a:gd name="connsiteY137" fmla="*/ 2182061 h 2344739"/>
              <a:gd name="connsiteX138" fmla="*/ 4724334 w 12193149"/>
              <a:gd name="connsiteY138" fmla="*/ 2173047 h 2344739"/>
              <a:gd name="connsiteX139" fmla="*/ 4722324 w 12193149"/>
              <a:gd name="connsiteY139" fmla="*/ 2172298 h 2344739"/>
              <a:gd name="connsiteX140" fmla="*/ 4723259 w 12193149"/>
              <a:gd name="connsiteY140" fmla="*/ 2172087 h 2344739"/>
              <a:gd name="connsiteX141" fmla="*/ 4718350 w 12193149"/>
              <a:gd name="connsiteY141" fmla="*/ 2170817 h 2344739"/>
              <a:gd name="connsiteX142" fmla="*/ 4722324 w 12193149"/>
              <a:gd name="connsiteY142" fmla="*/ 2172298 h 2344739"/>
              <a:gd name="connsiteX143" fmla="*/ 4716674 w 12193149"/>
              <a:gd name="connsiteY143" fmla="*/ 2173573 h 2344739"/>
              <a:gd name="connsiteX144" fmla="*/ 4516962 w 12193149"/>
              <a:gd name="connsiteY144" fmla="*/ 2163671 h 2344739"/>
              <a:gd name="connsiteX145" fmla="*/ 4429691 w 12193149"/>
              <a:gd name="connsiteY145" fmla="*/ 2153020 h 2344739"/>
              <a:gd name="connsiteX146" fmla="*/ 4364023 w 12193149"/>
              <a:gd name="connsiteY146" fmla="*/ 2151674 h 2344739"/>
              <a:gd name="connsiteX147" fmla="*/ 4318114 w 12193149"/>
              <a:gd name="connsiteY147" fmla="*/ 2158289 h 2344739"/>
              <a:gd name="connsiteX148" fmla="*/ 4316258 w 12193149"/>
              <a:gd name="connsiteY148" fmla="*/ 2156948 h 2344739"/>
              <a:gd name="connsiteX149" fmla="*/ 4296292 w 12193149"/>
              <a:gd name="connsiteY149" fmla="*/ 2155069 h 2344739"/>
              <a:gd name="connsiteX150" fmla="*/ 4291212 w 12193149"/>
              <a:gd name="connsiteY150" fmla="*/ 2157986 h 2344739"/>
              <a:gd name="connsiteX151" fmla="*/ 4277290 w 12193149"/>
              <a:gd name="connsiteY151" fmla="*/ 2157740 h 2344739"/>
              <a:gd name="connsiteX152" fmla="*/ 4249265 w 12193149"/>
              <a:gd name="connsiteY152" fmla="*/ 2160064 h 2344739"/>
              <a:gd name="connsiteX153" fmla="*/ 4203199 w 12193149"/>
              <a:gd name="connsiteY153" fmla="*/ 2157269 h 2344739"/>
              <a:gd name="connsiteX154" fmla="*/ 4202893 w 12193149"/>
              <a:gd name="connsiteY154" fmla="*/ 2156010 h 2344739"/>
              <a:gd name="connsiteX155" fmla="*/ 4192396 w 12193149"/>
              <a:gd name="connsiteY155" fmla="*/ 2150376 h 2344739"/>
              <a:gd name="connsiteX156" fmla="*/ 4143893 w 12193149"/>
              <a:gd name="connsiteY156" fmla="*/ 2134511 h 2344739"/>
              <a:gd name="connsiteX157" fmla="*/ 4084245 w 12193149"/>
              <a:gd name="connsiteY157" fmla="*/ 2107978 h 2344739"/>
              <a:gd name="connsiteX158" fmla="*/ 4075694 w 12193149"/>
              <a:gd name="connsiteY158" fmla="*/ 2107143 h 2344739"/>
              <a:gd name="connsiteX159" fmla="*/ 4075575 w 12193149"/>
              <a:gd name="connsiteY159" fmla="*/ 2106844 h 2344739"/>
              <a:gd name="connsiteX160" fmla="*/ 4066658 w 12193149"/>
              <a:gd name="connsiteY160" fmla="*/ 2105400 h 2344739"/>
              <a:gd name="connsiteX161" fmla="*/ 4060102 w 12193149"/>
              <a:gd name="connsiteY161" fmla="*/ 2105618 h 2344739"/>
              <a:gd name="connsiteX162" fmla="*/ 4043512 w 12193149"/>
              <a:gd name="connsiteY162" fmla="*/ 2103997 h 2344739"/>
              <a:gd name="connsiteX163" fmla="*/ 4038145 w 12193149"/>
              <a:gd name="connsiteY163" fmla="*/ 2101563 h 2344739"/>
              <a:gd name="connsiteX164" fmla="*/ 4036511 w 12193149"/>
              <a:gd name="connsiteY164" fmla="*/ 2097896 h 2344739"/>
              <a:gd name="connsiteX165" fmla="*/ 4034926 w 12193149"/>
              <a:gd name="connsiteY165" fmla="*/ 2098131 h 2344739"/>
              <a:gd name="connsiteX166" fmla="*/ 4005686 w 12193149"/>
              <a:gd name="connsiteY166" fmla="*/ 2085563 h 2344739"/>
              <a:gd name="connsiteX167" fmla="*/ 3937994 w 12193149"/>
              <a:gd name="connsiteY167" fmla="*/ 2068106 h 2344739"/>
              <a:gd name="connsiteX168" fmla="*/ 3898423 w 12193149"/>
              <a:gd name="connsiteY168" fmla="*/ 2062451 h 2344739"/>
              <a:gd name="connsiteX169" fmla="*/ 3790908 w 12193149"/>
              <a:gd name="connsiteY169" fmla="*/ 2042213 h 2344739"/>
              <a:gd name="connsiteX170" fmla="*/ 3683661 w 12193149"/>
              <a:gd name="connsiteY170" fmla="*/ 2018290 h 2344739"/>
              <a:gd name="connsiteX171" fmla="*/ 3611183 w 12193149"/>
              <a:gd name="connsiteY171" fmla="*/ 1986019 h 2344739"/>
              <a:gd name="connsiteX172" fmla="*/ 3605003 w 12193149"/>
              <a:gd name="connsiteY172" fmla="*/ 1987381 h 2344739"/>
              <a:gd name="connsiteX173" fmla="*/ 3595884 w 12193149"/>
              <a:gd name="connsiteY173" fmla="*/ 1987545 h 2344739"/>
              <a:gd name="connsiteX174" fmla="*/ 3595649 w 12193149"/>
              <a:gd name="connsiteY174" fmla="*/ 1987276 h 2344739"/>
              <a:gd name="connsiteX175" fmla="*/ 3587126 w 12193149"/>
              <a:gd name="connsiteY175" fmla="*/ 1987966 h 2344739"/>
              <a:gd name="connsiteX176" fmla="*/ 3537283 w 12193149"/>
              <a:gd name="connsiteY176" fmla="*/ 1978267 h 2344739"/>
              <a:gd name="connsiteX177" fmla="*/ 3474371 w 12193149"/>
              <a:gd name="connsiteY177" fmla="*/ 1974606 h 2344739"/>
              <a:gd name="connsiteX178" fmla="*/ 3401876 w 12193149"/>
              <a:gd name="connsiteY178" fmla="*/ 1962558 h 2344739"/>
              <a:gd name="connsiteX179" fmla="*/ 3365036 w 12193149"/>
              <a:gd name="connsiteY179" fmla="*/ 1979510 h 2344739"/>
              <a:gd name="connsiteX180" fmla="*/ 3345174 w 12193149"/>
              <a:gd name="connsiteY180" fmla="*/ 1981192 h 2344739"/>
              <a:gd name="connsiteX181" fmla="*/ 3342846 w 12193149"/>
              <a:gd name="connsiteY181" fmla="*/ 1980217 h 2344739"/>
              <a:gd name="connsiteX182" fmla="*/ 3263504 w 12193149"/>
              <a:gd name="connsiteY182" fmla="*/ 1986094 h 2344739"/>
              <a:gd name="connsiteX183" fmla="*/ 3143704 w 12193149"/>
              <a:gd name="connsiteY183" fmla="*/ 1993869 h 2344739"/>
              <a:gd name="connsiteX184" fmla="*/ 3031439 w 12193149"/>
              <a:gd name="connsiteY184" fmla="*/ 1996512 h 2344739"/>
              <a:gd name="connsiteX185" fmla="*/ 2782717 w 12193149"/>
              <a:gd name="connsiteY185" fmla="*/ 2018333 h 2344739"/>
              <a:gd name="connsiteX186" fmla="*/ 2647675 w 12193149"/>
              <a:gd name="connsiteY186" fmla="*/ 2028869 h 2344739"/>
              <a:gd name="connsiteX187" fmla="*/ 2569176 w 12193149"/>
              <a:gd name="connsiteY187" fmla="*/ 2002628 h 2344739"/>
              <a:gd name="connsiteX188" fmla="*/ 2444403 w 12193149"/>
              <a:gd name="connsiteY188" fmla="*/ 2016529 h 2344739"/>
              <a:gd name="connsiteX189" fmla="*/ 2316260 w 12193149"/>
              <a:gd name="connsiteY189" fmla="*/ 2024996 h 2344739"/>
              <a:gd name="connsiteX190" fmla="*/ 2209726 w 12193149"/>
              <a:gd name="connsiteY190" fmla="*/ 2019763 h 2344739"/>
              <a:gd name="connsiteX191" fmla="*/ 2095813 w 12193149"/>
              <a:gd name="connsiteY191" fmla="*/ 2003052 h 2344739"/>
              <a:gd name="connsiteX192" fmla="*/ 1998504 w 12193149"/>
              <a:gd name="connsiteY192" fmla="*/ 1995032 h 2344739"/>
              <a:gd name="connsiteX193" fmla="*/ 1929320 w 12193149"/>
              <a:gd name="connsiteY193" fmla="*/ 2016977 h 2344739"/>
              <a:gd name="connsiteX194" fmla="*/ 1922798 w 12193149"/>
              <a:gd name="connsiteY194" fmla="*/ 2012146 h 2344739"/>
              <a:gd name="connsiteX195" fmla="*/ 1874228 w 12193149"/>
              <a:gd name="connsiteY195" fmla="*/ 2013741 h 2344739"/>
              <a:gd name="connsiteX196" fmla="*/ 1787803 w 12193149"/>
              <a:gd name="connsiteY196" fmla="*/ 2041363 h 2344739"/>
              <a:gd name="connsiteX197" fmla="*/ 1739352 w 12193149"/>
              <a:gd name="connsiteY197" fmla="*/ 2036312 h 2344739"/>
              <a:gd name="connsiteX198" fmla="*/ 1676219 w 12193149"/>
              <a:gd name="connsiteY198" fmla="*/ 2019963 h 2344739"/>
              <a:gd name="connsiteX199" fmla="*/ 1609817 w 12193149"/>
              <a:gd name="connsiteY199" fmla="*/ 2013066 h 2344739"/>
              <a:gd name="connsiteX200" fmla="*/ 1497258 w 12193149"/>
              <a:gd name="connsiteY200" fmla="*/ 1987476 h 2344739"/>
              <a:gd name="connsiteX201" fmla="*/ 1151127 w 12193149"/>
              <a:gd name="connsiteY201" fmla="*/ 1938041 h 2344739"/>
              <a:gd name="connsiteX202" fmla="*/ 859417 w 12193149"/>
              <a:gd name="connsiteY202" fmla="*/ 1928608 h 2344739"/>
              <a:gd name="connsiteX203" fmla="*/ 838688 w 12193149"/>
              <a:gd name="connsiteY203" fmla="*/ 1929821 h 2344739"/>
              <a:gd name="connsiteX204" fmla="*/ 817957 w 12193149"/>
              <a:gd name="connsiteY204" fmla="*/ 1927857 h 2344739"/>
              <a:gd name="connsiteX205" fmla="*/ 812654 w 12193149"/>
              <a:gd name="connsiteY205" fmla="*/ 1930751 h 2344739"/>
              <a:gd name="connsiteX206" fmla="*/ 721195 w 12193149"/>
              <a:gd name="connsiteY206" fmla="*/ 1929661 h 2344739"/>
              <a:gd name="connsiteX207" fmla="*/ 720890 w 12193149"/>
              <a:gd name="connsiteY207" fmla="*/ 1928399 h 2344739"/>
              <a:gd name="connsiteX208" fmla="*/ 710023 w 12193149"/>
              <a:gd name="connsiteY208" fmla="*/ 1922722 h 2344739"/>
              <a:gd name="connsiteX209" fmla="*/ 597940 w 12193149"/>
              <a:gd name="connsiteY209" fmla="*/ 1879864 h 2344739"/>
              <a:gd name="connsiteX210" fmla="*/ 579683 w 12193149"/>
              <a:gd name="connsiteY210" fmla="*/ 1877212 h 2344739"/>
              <a:gd name="connsiteX211" fmla="*/ 572865 w 12193149"/>
              <a:gd name="connsiteY211" fmla="*/ 1877401 h 2344739"/>
              <a:gd name="connsiteX212" fmla="*/ 446247 w 12193149"/>
              <a:gd name="connsiteY212" fmla="*/ 1839371 h 2344739"/>
              <a:gd name="connsiteX213" fmla="*/ 405163 w 12193149"/>
              <a:gd name="connsiteY213" fmla="*/ 1833548 h 2344739"/>
              <a:gd name="connsiteX214" fmla="*/ 293583 w 12193149"/>
              <a:gd name="connsiteY214" fmla="*/ 1812852 h 2344739"/>
              <a:gd name="connsiteX215" fmla="*/ 119529 w 12193149"/>
              <a:gd name="connsiteY215" fmla="*/ 1761047 h 2344739"/>
              <a:gd name="connsiteX216" fmla="*/ 16674 w 12193149"/>
              <a:gd name="connsiteY216" fmla="*/ 1758191 h 2344739"/>
              <a:gd name="connsiteX217" fmla="*/ 1150 w 12193149"/>
              <a:gd name="connsiteY217" fmla="*/ 1752722 h 2344739"/>
              <a:gd name="connsiteX218" fmla="*/ 1148 w 12193149"/>
              <a:gd name="connsiteY218" fmla="*/ 222213 h 2344739"/>
              <a:gd name="connsiteX219" fmla="*/ 1148 w 12193149"/>
              <a:gd name="connsiteY219"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8 w 12193149"/>
              <a:gd name="connsiteY3" fmla="*/ 389190 h 2344739"/>
              <a:gd name="connsiteX4" fmla="*/ 12193149 w 12193149"/>
              <a:gd name="connsiteY4" fmla="*/ 579739 h 2344739"/>
              <a:gd name="connsiteX5" fmla="*/ 12185986 w 12193149"/>
              <a:gd name="connsiteY5" fmla="*/ 584189 h 2344739"/>
              <a:gd name="connsiteX6" fmla="*/ 12156363 w 12193149"/>
              <a:gd name="connsiteY6" fmla="*/ 597366 h 2344739"/>
              <a:gd name="connsiteX7" fmla="*/ 12139215 w 12193149"/>
              <a:gd name="connsiteY7" fmla="*/ 623179 h 2344739"/>
              <a:gd name="connsiteX8" fmla="*/ 12126327 w 12193149"/>
              <a:gd name="connsiteY8" fmla="*/ 624690 h 2344739"/>
              <a:gd name="connsiteX9" fmla="*/ 12124007 w 12193149"/>
              <a:gd name="connsiteY9" fmla="*/ 624794 h 2344739"/>
              <a:gd name="connsiteX10" fmla="*/ 12116854 w 12193149"/>
              <a:gd name="connsiteY10" fmla="*/ 628608 h 2344739"/>
              <a:gd name="connsiteX11" fmla="*/ 12099497 w 12193149"/>
              <a:gd name="connsiteY11" fmla="*/ 628139 h 2344739"/>
              <a:gd name="connsiteX12" fmla="*/ 12087073 w 12193149"/>
              <a:gd name="connsiteY12" fmla="*/ 636341 h 2344739"/>
              <a:gd name="connsiteX13" fmla="*/ 12031073 w 12193149"/>
              <a:gd name="connsiteY13" fmla="*/ 680009 h 2344739"/>
              <a:gd name="connsiteX14" fmla="*/ 11995833 w 12193149"/>
              <a:gd name="connsiteY14" fmla="*/ 703458 h 2344739"/>
              <a:gd name="connsiteX15" fmla="*/ 11979717 w 12193149"/>
              <a:gd name="connsiteY15" fmla="*/ 708161 h 2344739"/>
              <a:gd name="connsiteX16" fmla="*/ 11959046 w 12193149"/>
              <a:gd name="connsiteY16" fmla="*/ 717558 h 2344739"/>
              <a:gd name="connsiteX17" fmla="*/ 11920454 w 12193149"/>
              <a:gd name="connsiteY17" fmla="*/ 730883 h 2344739"/>
              <a:gd name="connsiteX18" fmla="*/ 11903656 w 12193149"/>
              <a:gd name="connsiteY18" fmla="*/ 742426 h 2344739"/>
              <a:gd name="connsiteX19" fmla="*/ 11895048 w 12193149"/>
              <a:gd name="connsiteY19" fmla="*/ 744791 h 2344739"/>
              <a:gd name="connsiteX20" fmla="*/ 11891968 w 12193149"/>
              <a:gd name="connsiteY20" fmla="*/ 755729 h 2344739"/>
              <a:gd name="connsiteX21" fmla="*/ 11870776 w 12193149"/>
              <a:gd name="connsiteY21" fmla="*/ 777816 h 2344739"/>
              <a:gd name="connsiteX22" fmla="*/ 11813376 w 12193149"/>
              <a:gd name="connsiteY22" fmla="*/ 797659 h 2344739"/>
              <a:gd name="connsiteX23" fmla="*/ 11590693 w 12193149"/>
              <a:gd name="connsiteY23" fmla="*/ 963777 h 2344739"/>
              <a:gd name="connsiteX24" fmla="*/ 11506817 w 12193149"/>
              <a:gd name="connsiteY24" fmla="*/ 1033623 h 2344739"/>
              <a:gd name="connsiteX25" fmla="*/ 11280332 w 12193149"/>
              <a:gd name="connsiteY25" fmla="*/ 1223571 h 2344739"/>
              <a:gd name="connsiteX26" fmla="*/ 11228309 w 12193149"/>
              <a:gd name="connsiteY26" fmla="*/ 1276236 h 2344739"/>
              <a:gd name="connsiteX27" fmla="*/ 11218087 w 12193149"/>
              <a:gd name="connsiteY27" fmla="*/ 1275961 h 2344739"/>
              <a:gd name="connsiteX28" fmla="*/ 11217184 w 12193149"/>
              <a:gd name="connsiteY28" fmla="*/ 1275018 h 2344739"/>
              <a:gd name="connsiteX29" fmla="*/ 11188885 w 12193149"/>
              <a:gd name="connsiteY29" fmla="*/ 1292383 h 2344739"/>
              <a:gd name="connsiteX30" fmla="*/ 11184501 w 12193149"/>
              <a:gd name="connsiteY30" fmla="*/ 1292525 h 2344739"/>
              <a:gd name="connsiteX31" fmla="*/ 11166854 w 12193149"/>
              <a:gd name="connsiteY31" fmla="*/ 1306612 h 2344739"/>
              <a:gd name="connsiteX32" fmla="*/ 11157311 w 12193149"/>
              <a:gd name="connsiteY32" fmla="*/ 1312414 h 2344739"/>
              <a:gd name="connsiteX33" fmla="*/ 11155496 w 12193149"/>
              <a:gd name="connsiteY33" fmla="*/ 1317097 h 2344739"/>
              <a:gd name="connsiteX34" fmla="*/ 11140961 w 12193149"/>
              <a:gd name="connsiteY34" fmla="*/ 1324115 h 2344739"/>
              <a:gd name="connsiteX35" fmla="*/ 11138961 w 12193149"/>
              <a:gd name="connsiteY35" fmla="*/ 1323772 h 2344739"/>
              <a:gd name="connsiteX36" fmla="*/ 11128208 w 12193149"/>
              <a:gd name="connsiteY36" fmla="*/ 1333832 h 2344739"/>
              <a:gd name="connsiteX37" fmla="*/ 11120691 w 12193149"/>
              <a:gd name="connsiteY37" fmla="*/ 1347424 h 2344739"/>
              <a:gd name="connsiteX38" fmla="*/ 10894683 w 12193149"/>
              <a:gd name="connsiteY38" fmla="*/ 1473399 h 2344739"/>
              <a:gd name="connsiteX39" fmla="*/ 10773300 w 12193149"/>
              <a:gd name="connsiteY39" fmla="*/ 1523191 h 2344739"/>
              <a:gd name="connsiteX40" fmla="*/ 10627668 w 12193149"/>
              <a:gd name="connsiteY40" fmla="*/ 1559229 h 2344739"/>
              <a:gd name="connsiteX41" fmla="*/ 10581895 w 12193149"/>
              <a:gd name="connsiteY41" fmla="*/ 1568689 h 2344739"/>
              <a:gd name="connsiteX42" fmla="*/ 10547790 w 12193149"/>
              <a:gd name="connsiteY42" fmla="*/ 1598423 h 2344739"/>
              <a:gd name="connsiteX43" fmla="*/ 10529643 w 12193149"/>
              <a:gd name="connsiteY43" fmla="*/ 1596907 h 2344739"/>
              <a:gd name="connsiteX44" fmla="*/ 10526446 w 12193149"/>
              <a:gd name="connsiteY44" fmla="*/ 1596411 h 2344739"/>
              <a:gd name="connsiteX45" fmla="*/ 10515129 w 12193149"/>
              <a:gd name="connsiteY45" fmla="*/ 1599537 h 2344739"/>
              <a:gd name="connsiteX46" fmla="*/ 10491735 w 12193149"/>
              <a:gd name="connsiteY46" fmla="*/ 1594156 h 2344739"/>
              <a:gd name="connsiteX47" fmla="*/ 10471418 w 12193149"/>
              <a:gd name="connsiteY47" fmla="*/ 1601693 h 2344739"/>
              <a:gd name="connsiteX48" fmla="*/ 10377042 w 12193149"/>
              <a:gd name="connsiteY48" fmla="*/ 1644598 h 2344739"/>
              <a:gd name="connsiteX49" fmla="*/ 10319338 w 12193149"/>
              <a:gd name="connsiteY49" fmla="*/ 1666221 h 2344739"/>
              <a:gd name="connsiteX50" fmla="*/ 10295467 w 12193149"/>
              <a:gd name="connsiteY50" fmla="*/ 1668079 h 2344739"/>
              <a:gd name="connsiteX51" fmla="*/ 10263443 w 12193149"/>
              <a:gd name="connsiteY51" fmla="*/ 1674948 h 2344739"/>
              <a:gd name="connsiteX52" fmla="*/ 10205418 w 12193149"/>
              <a:gd name="connsiteY52" fmla="*/ 1682149 h 2344739"/>
              <a:gd name="connsiteX53" fmla="*/ 10177759 w 12193149"/>
              <a:gd name="connsiteY53" fmla="*/ 1692943 h 2344739"/>
              <a:gd name="connsiteX54" fmla="*/ 10165070 w 12193149"/>
              <a:gd name="connsiteY54" fmla="*/ 1693739 h 2344739"/>
              <a:gd name="connsiteX55" fmla="*/ 10156308 w 12193149"/>
              <a:gd name="connsiteY55" fmla="*/ 1707487 h 2344739"/>
              <a:gd name="connsiteX56" fmla="*/ 10118267 w 12193149"/>
              <a:gd name="connsiteY56" fmla="*/ 1731142 h 2344739"/>
              <a:gd name="connsiteX57" fmla="*/ 10083317 w 12193149"/>
              <a:gd name="connsiteY57" fmla="*/ 1743296 h 2344739"/>
              <a:gd name="connsiteX58" fmla="*/ 10040388 w 12193149"/>
              <a:gd name="connsiteY58" fmla="*/ 1741632 h 2344739"/>
              <a:gd name="connsiteX59" fmla="*/ 9961167 w 12193149"/>
              <a:gd name="connsiteY59" fmla="*/ 1757147 h 2344739"/>
              <a:gd name="connsiteX60" fmla="*/ 9848940 w 12193149"/>
              <a:gd name="connsiteY60" fmla="*/ 1763915 h 2344739"/>
              <a:gd name="connsiteX61" fmla="*/ 9729457 w 12193149"/>
              <a:gd name="connsiteY61" fmla="*/ 1784122 h 2344739"/>
              <a:gd name="connsiteX62" fmla="*/ 9613704 w 12193149"/>
              <a:gd name="connsiteY62" fmla="*/ 1812371 h 2344739"/>
              <a:gd name="connsiteX63" fmla="*/ 9338590 w 12193149"/>
              <a:gd name="connsiteY63" fmla="*/ 1869293 h 2344739"/>
              <a:gd name="connsiteX64" fmla="*/ 9232518 w 12193149"/>
              <a:gd name="connsiteY64" fmla="*/ 1893149 h 2344739"/>
              <a:gd name="connsiteX65" fmla="*/ 9156690 w 12193149"/>
              <a:gd name="connsiteY65" fmla="*/ 1903228 h 2344739"/>
              <a:gd name="connsiteX66" fmla="*/ 9054601 w 12193149"/>
              <a:gd name="connsiteY66" fmla="*/ 1910755 h 2344739"/>
              <a:gd name="connsiteX67" fmla="*/ 9006634 w 12193149"/>
              <a:gd name="connsiteY67" fmla="*/ 1914040 h 2344739"/>
              <a:gd name="connsiteX68" fmla="*/ 9006349 w 12193149"/>
              <a:gd name="connsiteY68" fmla="*/ 1913800 h 2344739"/>
              <a:gd name="connsiteX69" fmla="*/ 8997380 w 12193149"/>
              <a:gd name="connsiteY69" fmla="*/ 1915011 h 2344739"/>
              <a:gd name="connsiteX70" fmla="*/ 8991542 w 12193149"/>
              <a:gd name="connsiteY70" fmla="*/ 1917072 h 2344739"/>
              <a:gd name="connsiteX71" fmla="*/ 8975485 w 12193149"/>
              <a:gd name="connsiteY71" fmla="*/ 1920298 h 2344739"/>
              <a:gd name="connsiteX72" fmla="*/ 8969159 w 12193149"/>
              <a:gd name="connsiteY72" fmla="*/ 1919598 h 2344739"/>
              <a:gd name="connsiteX73" fmla="*/ 8964196 w 12193149"/>
              <a:gd name="connsiteY73" fmla="*/ 1917373 h 2344739"/>
              <a:gd name="connsiteX74" fmla="*/ 8930136 w 12193149"/>
              <a:gd name="connsiteY74" fmla="*/ 1914185 h 2344739"/>
              <a:gd name="connsiteX75" fmla="*/ 8753592 w 12193149"/>
              <a:gd name="connsiteY75" fmla="*/ 1933417 h 2344739"/>
              <a:gd name="connsiteX76" fmla="*/ 8708995 w 12193149"/>
              <a:gd name="connsiteY76" fmla="*/ 1935518 h 2344739"/>
              <a:gd name="connsiteX77" fmla="*/ 8597219 w 12193149"/>
              <a:gd name="connsiteY77" fmla="*/ 1944090 h 2344739"/>
              <a:gd name="connsiteX78" fmla="*/ 8526378 w 12193149"/>
              <a:gd name="connsiteY78" fmla="*/ 1929248 h 2344739"/>
              <a:gd name="connsiteX79" fmla="*/ 8512131 w 12193149"/>
              <a:gd name="connsiteY79" fmla="*/ 1935163 h 2344739"/>
              <a:gd name="connsiteX80" fmla="*/ 8507315 w 12193149"/>
              <a:gd name="connsiteY80" fmla="*/ 1938164 h 2344739"/>
              <a:gd name="connsiteX81" fmla="*/ 8499116 w 12193149"/>
              <a:gd name="connsiteY81" fmla="*/ 1940902 h 2344739"/>
              <a:gd name="connsiteX82" fmla="*/ 8498742 w 12193149"/>
              <a:gd name="connsiteY82" fmla="*/ 1940723 h 2344739"/>
              <a:gd name="connsiteX83" fmla="*/ 8491397 w 12193149"/>
              <a:gd name="connsiteY83" fmla="*/ 1943773 h 2344739"/>
              <a:gd name="connsiteX84" fmla="*/ 8368330 w 12193149"/>
              <a:gd name="connsiteY84" fmla="*/ 1957815 h 2344739"/>
              <a:gd name="connsiteX85" fmla="*/ 8354947 w 12193149"/>
              <a:gd name="connsiteY85" fmla="*/ 1958009 h 2344739"/>
              <a:gd name="connsiteX86" fmla="*/ 8321252 w 12193149"/>
              <a:gd name="connsiteY86" fmla="*/ 1974587 h 2344739"/>
              <a:gd name="connsiteX87" fmla="*/ 8315581 w 12193149"/>
              <a:gd name="connsiteY87" fmla="*/ 1974913 h 2344739"/>
              <a:gd name="connsiteX88" fmla="*/ 8296322 w 12193149"/>
              <a:gd name="connsiteY88" fmla="*/ 1988808 h 2344739"/>
              <a:gd name="connsiteX89" fmla="*/ 8285424 w 12193149"/>
              <a:gd name="connsiteY89" fmla="*/ 1994631 h 2344739"/>
              <a:gd name="connsiteX90" fmla="*/ 8284298 w 12193149"/>
              <a:gd name="connsiteY90" fmla="*/ 1999074 h 2344739"/>
              <a:gd name="connsiteX91" fmla="*/ 8267224 w 12193149"/>
              <a:gd name="connsiteY91" fmla="*/ 2006249 h 2344739"/>
              <a:gd name="connsiteX92" fmla="*/ 8264525 w 12193149"/>
              <a:gd name="connsiteY92" fmla="*/ 2006019 h 2344739"/>
              <a:gd name="connsiteX93" fmla="*/ 8253181 w 12193149"/>
              <a:gd name="connsiteY93" fmla="*/ 2015862 h 2344739"/>
              <a:gd name="connsiteX94" fmla="*/ 8246982 w 12193149"/>
              <a:gd name="connsiteY94" fmla="*/ 2028854 h 2344739"/>
              <a:gd name="connsiteX95" fmla="*/ 8091420 w 12193149"/>
              <a:gd name="connsiteY95" fmla="*/ 2075015 h 2344739"/>
              <a:gd name="connsiteX96" fmla="*/ 7906555 w 12193149"/>
              <a:gd name="connsiteY96" fmla="*/ 2116988 h 2344739"/>
              <a:gd name="connsiteX97" fmla="*/ 7719893 w 12193149"/>
              <a:gd name="connsiteY97" fmla="*/ 2142703 h 2344739"/>
              <a:gd name="connsiteX98" fmla="*/ 7615495 w 12193149"/>
              <a:gd name="connsiteY98" fmla="*/ 2139232 h 2344739"/>
              <a:gd name="connsiteX99" fmla="*/ 7528691 w 12193149"/>
              <a:gd name="connsiteY99" fmla="*/ 2145060 h 2344739"/>
              <a:gd name="connsiteX100" fmla="*/ 7520719 w 12193149"/>
              <a:gd name="connsiteY100" fmla="*/ 2147613 h 2344739"/>
              <a:gd name="connsiteX101" fmla="*/ 7508559 w 12193149"/>
              <a:gd name="connsiteY101" fmla="*/ 2148948 h 2344739"/>
              <a:gd name="connsiteX102" fmla="*/ 7508188 w 12193149"/>
              <a:gd name="connsiteY102" fmla="*/ 2148621 h 2344739"/>
              <a:gd name="connsiteX103" fmla="*/ 7496943 w 12193149"/>
              <a:gd name="connsiteY103" fmla="*/ 2150573 h 2344739"/>
              <a:gd name="connsiteX104" fmla="*/ 7219707 w 12193149"/>
              <a:gd name="connsiteY104" fmla="*/ 2156680 h 2344739"/>
              <a:gd name="connsiteX105" fmla="*/ 7202249 w 12193149"/>
              <a:gd name="connsiteY105" fmla="*/ 2161230 h 2344739"/>
              <a:gd name="connsiteX106" fmla="*/ 7198152 w 12193149"/>
              <a:gd name="connsiteY106" fmla="*/ 2166588 h 2344739"/>
              <a:gd name="connsiteX107" fmla="*/ 7171956 w 12193149"/>
              <a:gd name="connsiteY107" fmla="*/ 2171236 h 2344739"/>
              <a:gd name="connsiteX108" fmla="*/ 7098136 w 12193149"/>
              <a:gd name="connsiteY108" fmla="*/ 2183464 h 2344739"/>
              <a:gd name="connsiteX109" fmla="*/ 7019644 w 12193149"/>
              <a:gd name="connsiteY109" fmla="*/ 2183090 h 2344739"/>
              <a:gd name="connsiteX110" fmla="*/ 6905294 w 12193149"/>
              <a:gd name="connsiteY110" fmla="*/ 2212596 h 2344739"/>
              <a:gd name="connsiteX111" fmla="*/ 6709370 w 12193149"/>
              <a:gd name="connsiteY111" fmla="*/ 2240551 h 2344739"/>
              <a:gd name="connsiteX112" fmla="*/ 6550602 w 12193149"/>
              <a:gd name="connsiteY112" fmla="*/ 2269327 h 2344739"/>
              <a:gd name="connsiteX113" fmla="*/ 6318708 w 12193149"/>
              <a:gd name="connsiteY113" fmla="*/ 2316127 h 2344739"/>
              <a:gd name="connsiteX114" fmla="*/ 6169822 w 12193149"/>
              <a:gd name="connsiteY114" fmla="*/ 2318214 h 2344739"/>
              <a:gd name="connsiteX115" fmla="*/ 6074996 w 12193149"/>
              <a:gd name="connsiteY115" fmla="*/ 2338676 h 2344739"/>
              <a:gd name="connsiteX116" fmla="*/ 6069677 w 12193149"/>
              <a:gd name="connsiteY116" fmla="*/ 2337139 h 2344739"/>
              <a:gd name="connsiteX117" fmla="*/ 6049786 w 12193149"/>
              <a:gd name="connsiteY117" fmla="*/ 2337822 h 2344739"/>
              <a:gd name="connsiteX118" fmla="*/ 6042433 w 12193149"/>
              <a:gd name="connsiteY118" fmla="*/ 2329473 h 2344739"/>
              <a:gd name="connsiteX119" fmla="*/ 6011238 w 12193149"/>
              <a:gd name="connsiteY119" fmla="*/ 2324380 h 2344739"/>
              <a:gd name="connsiteX120" fmla="*/ 5958523 w 12193149"/>
              <a:gd name="connsiteY120" fmla="*/ 2328024 h 2344739"/>
              <a:gd name="connsiteX121" fmla="*/ 5760067 w 12193149"/>
              <a:gd name="connsiteY121" fmla="*/ 2343716 h 2344739"/>
              <a:gd name="connsiteX122" fmla="*/ 5628108 w 12193149"/>
              <a:gd name="connsiteY122" fmla="*/ 2344739 h 2344739"/>
              <a:gd name="connsiteX123" fmla="*/ 5472054 w 12193149"/>
              <a:gd name="connsiteY123" fmla="*/ 2330719 h 2344739"/>
              <a:gd name="connsiteX124" fmla="*/ 5433909 w 12193149"/>
              <a:gd name="connsiteY124" fmla="*/ 2319466 h 2344739"/>
              <a:gd name="connsiteX125" fmla="*/ 5382817 w 12193149"/>
              <a:gd name="connsiteY125" fmla="*/ 2301764 h 2344739"/>
              <a:gd name="connsiteX126" fmla="*/ 5262912 w 12193149"/>
              <a:gd name="connsiteY126" fmla="*/ 2281347 h 2344739"/>
              <a:gd name="connsiteX127" fmla="*/ 5224109 w 12193149"/>
              <a:gd name="connsiteY127" fmla="*/ 2270223 h 2344739"/>
              <a:gd name="connsiteX128" fmla="*/ 5175808 w 12193149"/>
              <a:gd name="connsiteY128" fmla="*/ 2267233 h 2344739"/>
              <a:gd name="connsiteX129" fmla="*/ 5157702 w 12193149"/>
              <a:gd name="connsiteY129" fmla="*/ 2260010 h 2344739"/>
              <a:gd name="connsiteX130" fmla="*/ 5143747 w 12193149"/>
              <a:gd name="connsiteY130" fmla="*/ 2256610 h 2344739"/>
              <a:gd name="connsiteX131" fmla="*/ 5140744 w 12193149"/>
              <a:gd name="connsiteY131" fmla="*/ 2254509 h 2344739"/>
              <a:gd name="connsiteX132" fmla="*/ 5122807 w 12193149"/>
              <a:gd name="connsiteY132" fmla="*/ 2243656 h 2344739"/>
              <a:gd name="connsiteX133" fmla="*/ 5066938 w 12193149"/>
              <a:gd name="connsiteY133" fmla="*/ 2250227 h 2344739"/>
              <a:gd name="connsiteX134" fmla="*/ 5012662 w 12193149"/>
              <a:gd name="connsiteY134" fmla="*/ 2233846 h 2344739"/>
              <a:gd name="connsiteX135" fmla="*/ 4841589 w 12193149"/>
              <a:gd name="connsiteY135" fmla="*/ 2209829 h 2344739"/>
              <a:gd name="connsiteX136" fmla="*/ 4763595 w 12193149"/>
              <a:gd name="connsiteY136" fmla="*/ 2182061 h 2344739"/>
              <a:gd name="connsiteX137" fmla="*/ 4724334 w 12193149"/>
              <a:gd name="connsiteY137" fmla="*/ 2173047 h 2344739"/>
              <a:gd name="connsiteX138" fmla="*/ 4722324 w 12193149"/>
              <a:gd name="connsiteY138" fmla="*/ 2172298 h 2344739"/>
              <a:gd name="connsiteX139" fmla="*/ 4723259 w 12193149"/>
              <a:gd name="connsiteY139" fmla="*/ 2172087 h 2344739"/>
              <a:gd name="connsiteX140" fmla="*/ 4718350 w 12193149"/>
              <a:gd name="connsiteY140" fmla="*/ 2170817 h 2344739"/>
              <a:gd name="connsiteX141" fmla="*/ 4722324 w 12193149"/>
              <a:gd name="connsiteY141" fmla="*/ 2172298 h 2344739"/>
              <a:gd name="connsiteX142" fmla="*/ 4716674 w 12193149"/>
              <a:gd name="connsiteY142" fmla="*/ 2173573 h 2344739"/>
              <a:gd name="connsiteX143" fmla="*/ 4516962 w 12193149"/>
              <a:gd name="connsiteY143" fmla="*/ 2163671 h 2344739"/>
              <a:gd name="connsiteX144" fmla="*/ 4429691 w 12193149"/>
              <a:gd name="connsiteY144" fmla="*/ 2153020 h 2344739"/>
              <a:gd name="connsiteX145" fmla="*/ 4364023 w 12193149"/>
              <a:gd name="connsiteY145" fmla="*/ 2151674 h 2344739"/>
              <a:gd name="connsiteX146" fmla="*/ 4318114 w 12193149"/>
              <a:gd name="connsiteY146" fmla="*/ 2158289 h 2344739"/>
              <a:gd name="connsiteX147" fmla="*/ 4316258 w 12193149"/>
              <a:gd name="connsiteY147" fmla="*/ 2156948 h 2344739"/>
              <a:gd name="connsiteX148" fmla="*/ 4296292 w 12193149"/>
              <a:gd name="connsiteY148" fmla="*/ 2155069 h 2344739"/>
              <a:gd name="connsiteX149" fmla="*/ 4291212 w 12193149"/>
              <a:gd name="connsiteY149" fmla="*/ 2157986 h 2344739"/>
              <a:gd name="connsiteX150" fmla="*/ 4277290 w 12193149"/>
              <a:gd name="connsiteY150" fmla="*/ 2157740 h 2344739"/>
              <a:gd name="connsiteX151" fmla="*/ 4249265 w 12193149"/>
              <a:gd name="connsiteY151" fmla="*/ 2160064 h 2344739"/>
              <a:gd name="connsiteX152" fmla="*/ 4203199 w 12193149"/>
              <a:gd name="connsiteY152" fmla="*/ 2157269 h 2344739"/>
              <a:gd name="connsiteX153" fmla="*/ 4202893 w 12193149"/>
              <a:gd name="connsiteY153" fmla="*/ 2156010 h 2344739"/>
              <a:gd name="connsiteX154" fmla="*/ 4192396 w 12193149"/>
              <a:gd name="connsiteY154" fmla="*/ 2150376 h 2344739"/>
              <a:gd name="connsiteX155" fmla="*/ 4143893 w 12193149"/>
              <a:gd name="connsiteY155" fmla="*/ 2134511 h 2344739"/>
              <a:gd name="connsiteX156" fmla="*/ 4084245 w 12193149"/>
              <a:gd name="connsiteY156" fmla="*/ 2107978 h 2344739"/>
              <a:gd name="connsiteX157" fmla="*/ 4075694 w 12193149"/>
              <a:gd name="connsiteY157" fmla="*/ 2107143 h 2344739"/>
              <a:gd name="connsiteX158" fmla="*/ 4075575 w 12193149"/>
              <a:gd name="connsiteY158" fmla="*/ 2106844 h 2344739"/>
              <a:gd name="connsiteX159" fmla="*/ 4066658 w 12193149"/>
              <a:gd name="connsiteY159" fmla="*/ 2105400 h 2344739"/>
              <a:gd name="connsiteX160" fmla="*/ 4060102 w 12193149"/>
              <a:gd name="connsiteY160" fmla="*/ 2105618 h 2344739"/>
              <a:gd name="connsiteX161" fmla="*/ 4043512 w 12193149"/>
              <a:gd name="connsiteY161" fmla="*/ 2103997 h 2344739"/>
              <a:gd name="connsiteX162" fmla="*/ 4038145 w 12193149"/>
              <a:gd name="connsiteY162" fmla="*/ 2101563 h 2344739"/>
              <a:gd name="connsiteX163" fmla="*/ 4036511 w 12193149"/>
              <a:gd name="connsiteY163" fmla="*/ 2097896 h 2344739"/>
              <a:gd name="connsiteX164" fmla="*/ 4034926 w 12193149"/>
              <a:gd name="connsiteY164" fmla="*/ 2098131 h 2344739"/>
              <a:gd name="connsiteX165" fmla="*/ 4005686 w 12193149"/>
              <a:gd name="connsiteY165" fmla="*/ 2085563 h 2344739"/>
              <a:gd name="connsiteX166" fmla="*/ 3937994 w 12193149"/>
              <a:gd name="connsiteY166" fmla="*/ 2068106 h 2344739"/>
              <a:gd name="connsiteX167" fmla="*/ 3898423 w 12193149"/>
              <a:gd name="connsiteY167" fmla="*/ 2062451 h 2344739"/>
              <a:gd name="connsiteX168" fmla="*/ 3790908 w 12193149"/>
              <a:gd name="connsiteY168" fmla="*/ 2042213 h 2344739"/>
              <a:gd name="connsiteX169" fmla="*/ 3683661 w 12193149"/>
              <a:gd name="connsiteY169" fmla="*/ 2018290 h 2344739"/>
              <a:gd name="connsiteX170" fmla="*/ 3611183 w 12193149"/>
              <a:gd name="connsiteY170" fmla="*/ 1986019 h 2344739"/>
              <a:gd name="connsiteX171" fmla="*/ 3605003 w 12193149"/>
              <a:gd name="connsiteY171" fmla="*/ 1987381 h 2344739"/>
              <a:gd name="connsiteX172" fmla="*/ 3595884 w 12193149"/>
              <a:gd name="connsiteY172" fmla="*/ 1987545 h 2344739"/>
              <a:gd name="connsiteX173" fmla="*/ 3595649 w 12193149"/>
              <a:gd name="connsiteY173" fmla="*/ 1987276 h 2344739"/>
              <a:gd name="connsiteX174" fmla="*/ 3587126 w 12193149"/>
              <a:gd name="connsiteY174" fmla="*/ 1987966 h 2344739"/>
              <a:gd name="connsiteX175" fmla="*/ 3537283 w 12193149"/>
              <a:gd name="connsiteY175" fmla="*/ 1978267 h 2344739"/>
              <a:gd name="connsiteX176" fmla="*/ 3474371 w 12193149"/>
              <a:gd name="connsiteY176" fmla="*/ 1974606 h 2344739"/>
              <a:gd name="connsiteX177" fmla="*/ 3401876 w 12193149"/>
              <a:gd name="connsiteY177" fmla="*/ 1962558 h 2344739"/>
              <a:gd name="connsiteX178" fmla="*/ 3365036 w 12193149"/>
              <a:gd name="connsiteY178" fmla="*/ 1979510 h 2344739"/>
              <a:gd name="connsiteX179" fmla="*/ 3345174 w 12193149"/>
              <a:gd name="connsiteY179" fmla="*/ 1981192 h 2344739"/>
              <a:gd name="connsiteX180" fmla="*/ 3342846 w 12193149"/>
              <a:gd name="connsiteY180" fmla="*/ 1980217 h 2344739"/>
              <a:gd name="connsiteX181" fmla="*/ 3263504 w 12193149"/>
              <a:gd name="connsiteY181" fmla="*/ 1986094 h 2344739"/>
              <a:gd name="connsiteX182" fmla="*/ 3143704 w 12193149"/>
              <a:gd name="connsiteY182" fmla="*/ 1993869 h 2344739"/>
              <a:gd name="connsiteX183" fmla="*/ 3031439 w 12193149"/>
              <a:gd name="connsiteY183" fmla="*/ 1996512 h 2344739"/>
              <a:gd name="connsiteX184" fmla="*/ 2782717 w 12193149"/>
              <a:gd name="connsiteY184" fmla="*/ 2018333 h 2344739"/>
              <a:gd name="connsiteX185" fmla="*/ 2647675 w 12193149"/>
              <a:gd name="connsiteY185" fmla="*/ 2028869 h 2344739"/>
              <a:gd name="connsiteX186" fmla="*/ 2569176 w 12193149"/>
              <a:gd name="connsiteY186" fmla="*/ 2002628 h 2344739"/>
              <a:gd name="connsiteX187" fmla="*/ 2444403 w 12193149"/>
              <a:gd name="connsiteY187" fmla="*/ 2016529 h 2344739"/>
              <a:gd name="connsiteX188" fmla="*/ 2316260 w 12193149"/>
              <a:gd name="connsiteY188" fmla="*/ 2024996 h 2344739"/>
              <a:gd name="connsiteX189" fmla="*/ 2209726 w 12193149"/>
              <a:gd name="connsiteY189" fmla="*/ 2019763 h 2344739"/>
              <a:gd name="connsiteX190" fmla="*/ 2095813 w 12193149"/>
              <a:gd name="connsiteY190" fmla="*/ 2003052 h 2344739"/>
              <a:gd name="connsiteX191" fmla="*/ 1998504 w 12193149"/>
              <a:gd name="connsiteY191" fmla="*/ 1995032 h 2344739"/>
              <a:gd name="connsiteX192" fmla="*/ 1929320 w 12193149"/>
              <a:gd name="connsiteY192" fmla="*/ 2016977 h 2344739"/>
              <a:gd name="connsiteX193" fmla="*/ 1922798 w 12193149"/>
              <a:gd name="connsiteY193" fmla="*/ 2012146 h 2344739"/>
              <a:gd name="connsiteX194" fmla="*/ 1874228 w 12193149"/>
              <a:gd name="connsiteY194" fmla="*/ 2013741 h 2344739"/>
              <a:gd name="connsiteX195" fmla="*/ 1787803 w 12193149"/>
              <a:gd name="connsiteY195" fmla="*/ 2041363 h 2344739"/>
              <a:gd name="connsiteX196" fmla="*/ 1739352 w 12193149"/>
              <a:gd name="connsiteY196" fmla="*/ 2036312 h 2344739"/>
              <a:gd name="connsiteX197" fmla="*/ 1676219 w 12193149"/>
              <a:gd name="connsiteY197" fmla="*/ 2019963 h 2344739"/>
              <a:gd name="connsiteX198" fmla="*/ 1609817 w 12193149"/>
              <a:gd name="connsiteY198" fmla="*/ 2013066 h 2344739"/>
              <a:gd name="connsiteX199" fmla="*/ 1497258 w 12193149"/>
              <a:gd name="connsiteY199" fmla="*/ 1987476 h 2344739"/>
              <a:gd name="connsiteX200" fmla="*/ 1151127 w 12193149"/>
              <a:gd name="connsiteY200" fmla="*/ 1938041 h 2344739"/>
              <a:gd name="connsiteX201" fmla="*/ 859417 w 12193149"/>
              <a:gd name="connsiteY201" fmla="*/ 1928608 h 2344739"/>
              <a:gd name="connsiteX202" fmla="*/ 838688 w 12193149"/>
              <a:gd name="connsiteY202" fmla="*/ 1929821 h 2344739"/>
              <a:gd name="connsiteX203" fmla="*/ 817957 w 12193149"/>
              <a:gd name="connsiteY203" fmla="*/ 1927857 h 2344739"/>
              <a:gd name="connsiteX204" fmla="*/ 812654 w 12193149"/>
              <a:gd name="connsiteY204" fmla="*/ 1930751 h 2344739"/>
              <a:gd name="connsiteX205" fmla="*/ 721195 w 12193149"/>
              <a:gd name="connsiteY205" fmla="*/ 1929661 h 2344739"/>
              <a:gd name="connsiteX206" fmla="*/ 720890 w 12193149"/>
              <a:gd name="connsiteY206" fmla="*/ 1928399 h 2344739"/>
              <a:gd name="connsiteX207" fmla="*/ 710023 w 12193149"/>
              <a:gd name="connsiteY207" fmla="*/ 1922722 h 2344739"/>
              <a:gd name="connsiteX208" fmla="*/ 597940 w 12193149"/>
              <a:gd name="connsiteY208" fmla="*/ 1879864 h 2344739"/>
              <a:gd name="connsiteX209" fmla="*/ 579683 w 12193149"/>
              <a:gd name="connsiteY209" fmla="*/ 1877212 h 2344739"/>
              <a:gd name="connsiteX210" fmla="*/ 572865 w 12193149"/>
              <a:gd name="connsiteY210" fmla="*/ 1877401 h 2344739"/>
              <a:gd name="connsiteX211" fmla="*/ 446247 w 12193149"/>
              <a:gd name="connsiteY211" fmla="*/ 1839371 h 2344739"/>
              <a:gd name="connsiteX212" fmla="*/ 405163 w 12193149"/>
              <a:gd name="connsiteY212" fmla="*/ 1833548 h 2344739"/>
              <a:gd name="connsiteX213" fmla="*/ 293583 w 12193149"/>
              <a:gd name="connsiteY213" fmla="*/ 1812852 h 2344739"/>
              <a:gd name="connsiteX214" fmla="*/ 119529 w 12193149"/>
              <a:gd name="connsiteY214" fmla="*/ 1761047 h 2344739"/>
              <a:gd name="connsiteX215" fmla="*/ 16674 w 12193149"/>
              <a:gd name="connsiteY215" fmla="*/ 1758191 h 2344739"/>
              <a:gd name="connsiteX216" fmla="*/ 1150 w 12193149"/>
              <a:gd name="connsiteY216" fmla="*/ 1752722 h 2344739"/>
              <a:gd name="connsiteX217" fmla="*/ 1148 w 12193149"/>
              <a:gd name="connsiteY217" fmla="*/ 222213 h 2344739"/>
              <a:gd name="connsiteX218" fmla="*/ 1148 w 12193149"/>
              <a:gd name="connsiteY218" fmla="*/ 0 h 2344739"/>
              <a:gd name="connsiteX0" fmla="*/ 1148 w 12193149"/>
              <a:gd name="connsiteY0" fmla="*/ 0 h 2344739"/>
              <a:gd name="connsiteX1" fmla="*/ 12193148 w 12193149"/>
              <a:gd name="connsiteY1" fmla="*/ 0 h 2344739"/>
              <a:gd name="connsiteX2" fmla="*/ 12193148 w 12193149"/>
              <a:gd name="connsiteY2" fmla="*/ 222213 h 2344739"/>
              <a:gd name="connsiteX3" fmla="*/ 12193149 w 12193149"/>
              <a:gd name="connsiteY3" fmla="*/ 579739 h 2344739"/>
              <a:gd name="connsiteX4" fmla="*/ 12185986 w 12193149"/>
              <a:gd name="connsiteY4" fmla="*/ 584189 h 2344739"/>
              <a:gd name="connsiteX5" fmla="*/ 12156363 w 12193149"/>
              <a:gd name="connsiteY5" fmla="*/ 597366 h 2344739"/>
              <a:gd name="connsiteX6" fmla="*/ 12139215 w 12193149"/>
              <a:gd name="connsiteY6" fmla="*/ 623179 h 2344739"/>
              <a:gd name="connsiteX7" fmla="*/ 12126327 w 12193149"/>
              <a:gd name="connsiteY7" fmla="*/ 624690 h 2344739"/>
              <a:gd name="connsiteX8" fmla="*/ 12124007 w 12193149"/>
              <a:gd name="connsiteY8" fmla="*/ 624794 h 2344739"/>
              <a:gd name="connsiteX9" fmla="*/ 12116854 w 12193149"/>
              <a:gd name="connsiteY9" fmla="*/ 628608 h 2344739"/>
              <a:gd name="connsiteX10" fmla="*/ 12099497 w 12193149"/>
              <a:gd name="connsiteY10" fmla="*/ 628139 h 2344739"/>
              <a:gd name="connsiteX11" fmla="*/ 12087073 w 12193149"/>
              <a:gd name="connsiteY11" fmla="*/ 636341 h 2344739"/>
              <a:gd name="connsiteX12" fmla="*/ 12031073 w 12193149"/>
              <a:gd name="connsiteY12" fmla="*/ 680009 h 2344739"/>
              <a:gd name="connsiteX13" fmla="*/ 11995833 w 12193149"/>
              <a:gd name="connsiteY13" fmla="*/ 703458 h 2344739"/>
              <a:gd name="connsiteX14" fmla="*/ 11979717 w 12193149"/>
              <a:gd name="connsiteY14" fmla="*/ 708161 h 2344739"/>
              <a:gd name="connsiteX15" fmla="*/ 11959046 w 12193149"/>
              <a:gd name="connsiteY15" fmla="*/ 717558 h 2344739"/>
              <a:gd name="connsiteX16" fmla="*/ 11920454 w 12193149"/>
              <a:gd name="connsiteY16" fmla="*/ 730883 h 2344739"/>
              <a:gd name="connsiteX17" fmla="*/ 11903656 w 12193149"/>
              <a:gd name="connsiteY17" fmla="*/ 742426 h 2344739"/>
              <a:gd name="connsiteX18" fmla="*/ 11895048 w 12193149"/>
              <a:gd name="connsiteY18" fmla="*/ 744791 h 2344739"/>
              <a:gd name="connsiteX19" fmla="*/ 11891968 w 12193149"/>
              <a:gd name="connsiteY19" fmla="*/ 755729 h 2344739"/>
              <a:gd name="connsiteX20" fmla="*/ 11870776 w 12193149"/>
              <a:gd name="connsiteY20" fmla="*/ 777816 h 2344739"/>
              <a:gd name="connsiteX21" fmla="*/ 11813376 w 12193149"/>
              <a:gd name="connsiteY21" fmla="*/ 797659 h 2344739"/>
              <a:gd name="connsiteX22" fmla="*/ 11590693 w 12193149"/>
              <a:gd name="connsiteY22" fmla="*/ 963777 h 2344739"/>
              <a:gd name="connsiteX23" fmla="*/ 11506817 w 12193149"/>
              <a:gd name="connsiteY23" fmla="*/ 1033623 h 2344739"/>
              <a:gd name="connsiteX24" fmla="*/ 11280332 w 12193149"/>
              <a:gd name="connsiteY24" fmla="*/ 1223571 h 2344739"/>
              <a:gd name="connsiteX25" fmla="*/ 11228309 w 12193149"/>
              <a:gd name="connsiteY25" fmla="*/ 1276236 h 2344739"/>
              <a:gd name="connsiteX26" fmla="*/ 11218087 w 12193149"/>
              <a:gd name="connsiteY26" fmla="*/ 1275961 h 2344739"/>
              <a:gd name="connsiteX27" fmla="*/ 11217184 w 12193149"/>
              <a:gd name="connsiteY27" fmla="*/ 1275018 h 2344739"/>
              <a:gd name="connsiteX28" fmla="*/ 11188885 w 12193149"/>
              <a:gd name="connsiteY28" fmla="*/ 1292383 h 2344739"/>
              <a:gd name="connsiteX29" fmla="*/ 11184501 w 12193149"/>
              <a:gd name="connsiteY29" fmla="*/ 1292525 h 2344739"/>
              <a:gd name="connsiteX30" fmla="*/ 11166854 w 12193149"/>
              <a:gd name="connsiteY30" fmla="*/ 1306612 h 2344739"/>
              <a:gd name="connsiteX31" fmla="*/ 11157311 w 12193149"/>
              <a:gd name="connsiteY31" fmla="*/ 1312414 h 2344739"/>
              <a:gd name="connsiteX32" fmla="*/ 11155496 w 12193149"/>
              <a:gd name="connsiteY32" fmla="*/ 1317097 h 2344739"/>
              <a:gd name="connsiteX33" fmla="*/ 11140961 w 12193149"/>
              <a:gd name="connsiteY33" fmla="*/ 1324115 h 2344739"/>
              <a:gd name="connsiteX34" fmla="*/ 11138961 w 12193149"/>
              <a:gd name="connsiteY34" fmla="*/ 1323772 h 2344739"/>
              <a:gd name="connsiteX35" fmla="*/ 11128208 w 12193149"/>
              <a:gd name="connsiteY35" fmla="*/ 1333832 h 2344739"/>
              <a:gd name="connsiteX36" fmla="*/ 11120691 w 12193149"/>
              <a:gd name="connsiteY36" fmla="*/ 1347424 h 2344739"/>
              <a:gd name="connsiteX37" fmla="*/ 10894683 w 12193149"/>
              <a:gd name="connsiteY37" fmla="*/ 1473399 h 2344739"/>
              <a:gd name="connsiteX38" fmla="*/ 10773300 w 12193149"/>
              <a:gd name="connsiteY38" fmla="*/ 1523191 h 2344739"/>
              <a:gd name="connsiteX39" fmla="*/ 10627668 w 12193149"/>
              <a:gd name="connsiteY39" fmla="*/ 1559229 h 2344739"/>
              <a:gd name="connsiteX40" fmla="*/ 10581895 w 12193149"/>
              <a:gd name="connsiteY40" fmla="*/ 1568689 h 2344739"/>
              <a:gd name="connsiteX41" fmla="*/ 10547790 w 12193149"/>
              <a:gd name="connsiteY41" fmla="*/ 1598423 h 2344739"/>
              <a:gd name="connsiteX42" fmla="*/ 10529643 w 12193149"/>
              <a:gd name="connsiteY42" fmla="*/ 1596907 h 2344739"/>
              <a:gd name="connsiteX43" fmla="*/ 10526446 w 12193149"/>
              <a:gd name="connsiteY43" fmla="*/ 1596411 h 2344739"/>
              <a:gd name="connsiteX44" fmla="*/ 10515129 w 12193149"/>
              <a:gd name="connsiteY44" fmla="*/ 1599537 h 2344739"/>
              <a:gd name="connsiteX45" fmla="*/ 10491735 w 12193149"/>
              <a:gd name="connsiteY45" fmla="*/ 1594156 h 2344739"/>
              <a:gd name="connsiteX46" fmla="*/ 10471418 w 12193149"/>
              <a:gd name="connsiteY46" fmla="*/ 1601693 h 2344739"/>
              <a:gd name="connsiteX47" fmla="*/ 10377042 w 12193149"/>
              <a:gd name="connsiteY47" fmla="*/ 1644598 h 2344739"/>
              <a:gd name="connsiteX48" fmla="*/ 10319338 w 12193149"/>
              <a:gd name="connsiteY48" fmla="*/ 1666221 h 2344739"/>
              <a:gd name="connsiteX49" fmla="*/ 10295467 w 12193149"/>
              <a:gd name="connsiteY49" fmla="*/ 1668079 h 2344739"/>
              <a:gd name="connsiteX50" fmla="*/ 10263443 w 12193149"/>
              <a:gd name="connsiteY50" fmla="*/ 1674948 h 2344739"/>
              <a:gd name="connsiteX51" fmla="*/ 10205418 w 12193149"/>
              <a:gd name="connsiteY51" fmla="*/ 1682149 h 2344739"/>
              <a:gd name="connsiteX52" fmla="*/ 10177759 w 12193149"/>
              <a:gd name="connsiteY52" fmla="*/ 1692943 h 2344739"/>
              <a:gd name="connsiteX53" fmla="*/ 10165070 w 12193149"/>
              <a:gd name="connsiteY53" fmla="*/ 1693739 h 2344739"/>
              <a:gd name="connsiteX54" fmla="*/ 10156308 w 12193149"/>
              <a:gd name="connsiteY54" fmla="*/ 1707487 h 2344739"/>
              <a:gd name="connsiteX55" fmla="*/ 10118267 w 12193149"/>
              <a:gd name="connsiteY55" fmla="*/ 1731142 h 2344739"/>
              <a:gd name="connsiteX56" fmla="*/ 10083317 w 12193149"/>
              <a:gd name="connsiteY56" fmla="*/ 1743296 h 2344739"/>
              <a:gd name="connsiteX57" fmla="*/ 10040388 w 12193149"/>
              <a:gd name="connsiteY57" fmla="*/ 1741632 h 2344739"/>
              <a:gd name="connsiteX58" fmla="*/ 9961167 w 12193149"/>
              <a:gd name="connsiteY58" fmla="*/ 1757147 h 2344739"/>
              <a:gd name="connsiteX59" fmla="*/ 9848940 w 12193149"/>
              <a:gd name="connsiteY59" fmla="*/ 1763915 h 2344739"/>
              <a:gd name="connsiteX60" fmla="*/ 9729457 w 12193149"/>
              <a:gd name="connsiteY60" fmla="*/ 1784122 h 2344739"/>
              <a:gd name="connsiteX61" fmla="*/ 9613704 w 12193149"/>
              <a:gd name="connsiteY61" fmla="*/ 1812371 h 2344739"/>
              <a:gd name="connsiteX62" fmla="*/ 9338590 w 12193149"/>
              <a:gd name="connsiteY62" fmla="*/ 1869293 h 2344739"/>
              <a:gd name="connsiteX63" fmla="*/ 9232518 w 12193149"/>
              <a:gd name="connsiteY63" fmla="*/ 1893149 h 2344739"/>
              <a:gd name="connsiteX64" fmla="*/ 9156690 w 12193149"/>
              <a:gd name="connsiteY64" fmla="*/ 1903228 h 2344739"/>
              <a:gd name="connsiteX65" fmla="*/ 9054601 w 12193149"/>
              <a:gd name="connsiteY65" fmla="*/ 1910755 h 2344739"/>
              <a:gd name="connsiteX66" fmla="*/ 9006634 w 12193149"/>
              <a:gd name="connsiteY66" fmla="*/ 1914040 h 2344739"/>
              <a:gd name="connsiteX67" fmla="*/ 9006349 w 12193149"/>
              <a:gd name="connsiteY67" fmla="*/ 1913800 h 2344739"/>
              <a:gd name="connsiteX68" fmla="*/ 8997380 w 12193149"/>
              <a:gd name="connsiteY68" fmla="*/ 1915011 h 2344739"/>
              <a:gd name="connsiteX69" fmla="*/ 8991542 w 12193149"/>
              <a:gd name="connsiteY69" fmla="*/ 1917072 h 2344739"/>
              <a:gd name="connsiteX70" fmla="*/ 8975485 w 12193149"/>
              <a:gd name="connsiteY70" fmla="*/ 1920298 h 2344739"/>
              <a:gd name="connsiteX71" fmla="*/ 8969159 w 12193149"/>
              <a:gd name="connsiteY71" fmla="*/ 1919598 h 2344739"/>
              <a:gd name="connsiteX72" fmla="*/ 8964196 w 12193149"/>
              <a:gd name="connsiteY72" fmla="*/ 1917373 h 2344739"/>
              <a:gd name="connsiteX73" fmla="*/ 8930136 w 12193149"/>
              <a:gd name="connsiteY73" fmla="*/ 1914185 h 2344739"/>
              <a:gd name="connsiteX74" fmla="*/ 8753592 w 12193149"/>
              <a:gd name="connsiteY74" fmla="*/ 1933417 h 2344739"/>
              <a:gd name="connsiteX75" fmla="*/ 8708995 w 12193149"/>
              <a:gd name="connsiteY75" fmla="*/ 1935518 h 2344739"/>
              <a:gd name="connsiteX76" fmla="*/ 8597219 w 12193149"/>
              <a:gd name="connsiteY76" fmla="*/ 1944090 h 2344739"/>
              <a:gd name="connsiteX77" fmla="*/ 8526378 w 12193149"/>
              <a:gd name="connsiteY77" fmla="*/ 1929248 h 2344739"/>
              <a:gd name="connsiteX78" fmla="*/ 8512131 w 12193149"/>
              <a:gd name="connsiteY78" fmla="*/ 1935163 h 2344739"/>
              <a:gd name="connsiteX79" fmla="*/ 8507315 w 12193149"/>
              <a:gd name="connsiteY79" fmla="*/ 1938164 h 2344739"/>
              <a:gd name="connsiteX80" fmla="*/ 8499116 w 12193149"/>
              <a:gd name="connsiteY80" fmla="*/ 1940902 h 2344739"/>
              <a:gd name="connsiteX81" fmla="*/ 8498742 w 12193149"/>
              <a:gd name="connsiteY81" fmla="*/ 1940723 h 2344739"/>
              <a:gd name="connsiteX82" fmla="*/ 8491397 w 12193149"/>
              <a:gd name="connsiteY82" fmla="*/ 1943773 h 2344739"/>
              <a:gd name="connsiteX83" fmla="*/ 8368330 w 12193149"/>
              <a:gd name="connsiteY83" fmla="*/ 1957815 h 2344739"/>
              <a:gd name="connsiteX84" fmla="*/ 8354947 w 12193149"/>
              <a:gd name="connsiteY84" fmla="*/ 1958009 h 2344739"/>
              <a:gd name="connsiteX85" fmla="*/ 8321252 w 12193149"/>
              <a:gd name="connsiteY85" fmla="*/ 1974587 h 2344739"/>
              <a:gd name="connsiteX86" fmla="*/ 8315581 w 12193149"/>
              <a:gd name="connsiteY86" fmla="*/ 1974913 h 2344739"/>
              <a:gd name="connsiteX87" fmla="*/ 8296322 w 12193149"/>
              <a:gd name="connsiteY87" fmla="*/ 1988808 h 2344739"/>
              <a:gd name="connsiteX88" fmla="*/ 8285424 w 12193149"/>
              <a:gd name="connsiteY88" fmla="*/ 1994631 h 2344739"/>
              <a:gd name="connsiteX89" fmla="*/ 8284298 w 12193149"/>
              <a:gd name="connsiteY89" fmla="*/ 1999074 h 2344739"/>
              <a:gd name="connsiteX90" fmla="*/ 8267224 w 12193149"/>
              <a:gd name="connsiteY90" fmla="*/ 2006249 h 2344739"/>
              <a:gd name="connsiteX91" fmla="*/ 8264525 w 12193149"/>
              <a:gd name="connsiteY91" fmla="*/ 2006019 h 2344739"/>
              <a:gd name="connsiteX92" fmla="*/ 8253181 w 12193149"/>
              <a:gd name="connsiteY92" fmla="*/ 2015862 h 2344739"/>
              <a:gd name="connsiteX93" fmla="*/ 8246982 w 12193149"/>
              <a:gd name="connsiteY93" fmla="*/ 2028854 h 2344739"/>
              <a:gd name="connsiteX94" fmla="*/ 8091420 w 12193149"/>
              <a:gd name="connsiteY94" fmla="*/ 2075015 h 2344739"/>
              <a:gd name="connsiteX95" fmla="*/ 7906555 w 12193149"/>
              <a:gd name="connsiteY95" fmla="*/ 2116988 h 2344739"/>
              <a:gd name="connsiteX96" fmla="*/ 7719893 w 12193149"/>
              <a:gd name="connsiteY96" fmla="*/ 2142703 h 2344739"/>
              <a:gd name="connsiteX97" fmla="*/ 7615495 w 12193149"/>
              <a:gd name="connsiteY97" fmla="*/ 2139232 h 2344739"/>
              <a:gd name="connsiteX98" fmla="*/ 7528691 w 12193149"/>
              <a:gd name="connsiteY98" fmla="*/ 2145060 h 2344739"/>
              <a:gd name="connsiteX99" fmla="*/ 7520719 w 12193149"/>
              <a:gd name="connsiteY99" fmla="*/ 2147613 h 2344739"/>
              <a:gd name="connsiteX100" fmla="*/ 7508559 w 12193149"/>
              <a:gd name="connsiteY100" fmla="*/ 2148948 h 2344739"/>
              <a:gd name="connsiteX101" fmla="*/ 7508188 w 12193149"/>
              <a:gd name="connsiteY101" fmla="*/ 2148621 h 2344739"/>
              <a:gd name="connsiteX102" fmla="*/ 7496943 w 12193149"/>
              <a:gd name="connsiteY102" fmla="*/ 2150573 h 2344739"/>
              <a:gd name="connsiteX103" fmla="*/ 7219707 w 12193149"/>
              <a:gd name="connsiteY103" fmla="*/ 2156680 h 2344739"/>
              <a:gd name="connsiteX104" fmla="*/ 7202249 w 12193149"/>
              <a:gd name="connsiteY104" fmla="*/ 2161230 h 2344739"/>
              <a:gd name="connsiteX105" fmla="*/ 7198152 w 12193149"/>
              <a:gd name="connsiteY105" fmla="*/ 2166588 h 2344739"/>
              <a:gd name="connsiteX106" fmla="*/ 7171956 w 12193149"/>
              <a:gd name="connsiteY106" fmla="*/ 2171236 h 2344739"/>
              <a:gd name="connsiteX107" fmla="*/ 7098136 w 12193149"/>
              <a:gd name="connsiteY107" fmla="*/ 2183464 h 2344739"/>
              <a:gd name="connsiteX108" fmla="*/ 7019644 w 12193149"/>
              <a:gd name="connsiteY108" fmla="*/ 2183090 h 2344739"/>
              <a:gd name="connsiteX109" fmla="*/ 6905294 w 12193149"/>
              <a:gd name="connsiteY109" fmla="*/ 2212596 h 2344739"/>
              <a:gd name="connsiteX110" fmla="*/ 6709370 w 12193149"/>
              <a:gd name="connsiteY110" fmla="*/ 2240551 h 2344739"/>
              <a:gd name="connsiteX111" fmla="*/ 6550602 w 12193149"/>
              <a:gd name="connsiteY111" fmla="*/ 2269327 h 2344739"/>
              <a:gd name="connsiteX112" fmla="*/ 6318708 w 12193149"/>
              <a:gd name="connsiteY112" fmla="*/ 2316127 h 2344739"/>
              <a:gd name="connsiteX113" fmla="*/ 6169822 w 12193149"/>
              <a:gd name="connsiteY113" fmla="*/ 2318214 h 2344739"/>
              <a:gd name="connsiteX114" fmla="*/ 6074996 w 12193149"/>
              <a:gd name="connsiteY114" fmla="*/ 2338676 h 2344739"/>
              <a:gd name="connsiteX115" fmla="*/ 6069677 w 12193149"/>
              <a:gd name="connsiteY115" fmla="*/ 2337139 h 2344739"/>
              <a:gd name="connsiteX116" fmla="*/ 6049786 w 12193149"/>
              <a:gd name="connsiteY116" fmla="*/ 2337822 h 2344739"/>
              <a:gd name="connsiteX117" fmla="*/ 6042433 w 12193149"/>
              <a:gd name="connsiteY117" fmla="*/ 2329473 h 2344739"/>
              <a:gd name="connsiteX118" fmla="*/ 6011238 w 12193149"/>
              <a:gd name="connsiteY118" fmla="*/ 2324380 h 2344739"/>
              <a:gd name="connsiteX119" fmla="*/ 5958523 w 12193149"/>
              <a:gd name="connsiteY119" fmla="*/ 2328024 h 2344739"/>
              <a:gd name="connsiteX120" fmla="*/ 5760067 w 12193149"/>
              <a:gd name="connsiteY120" fmla="*/ 2343716 h 2344739"/>
              <a:gd name="connsiteX121" fmla="*/ 5628108 w 12193149"/>
              <a:gd name="connsiteY121" fmla="*/ 2344739 h 2344739"/>
              <a:gd name="connsiteX122" fmla="*/ 5472054 w 12193149"/>
              <a:gd name="connsiteY122" fmla="*/ 2330719 h 2344739"/>
              <a:gd name="connsiteX123" fmla="*/ 5433909 w 12193149"/>
              <a:gd name="connsiteY123" fmla="*/ 2319466 h 2344739"/>
              <a:gd name="connsiteX124" fmla="*/ 5382817 w 12193149"/>
              <a:gd name="connsiteY124" fmla="*/ 2301764 h 2344739"/>
              <a:gd name="connsiteX125" fmla="*/ 5262912 w 12193149"/>
              <a:gd name="connsiteY125" fmla="*/ 2281347 h 2344739"/>
              <a:gd name="connsiteX126" fmla="*/ 5224109 w 12193149"/>
              <a:gd name="connsiteY126" fmla="*/ 2270223 h 2344739"/>
              <a:gd name="connsiteX127" fmla="*/ 5175808 w 12193149"/>
              <a:gd name="connsiteY127" fmla="*/ 2267233 h 2344739"/>
              <a:gd name="connsiteX128" fmla="*/ 5157702 w 12193149"/>
              <a:gd name="connsiteY128" fmla="*/ 2260010 h 2344739"/>
              <a:gd name="connsiteX129" fmla="*/ 5143747 w 12193149"/>
              <a:gd name="connsiteY129" fmla="*/ 2256610 h 2344739"/>
              <a:gd name="connsiteX130" fmla="*/ 5140744 w 12193149"/>
              <a:gd name="connsiteY130" fmla="*/ 2254509 h 2344739"/>
              <a:gd name="connsiteX131" fmla="*/ 5122807 w 12193149"/>
              <a:gd name="connsiteY131" fmla="*/ 2243656 h 2344739"/>
              <a:gd name="connsiteX132" fmla="*/ 5066938 w 12193149"/>
              <a:gd name="connsiteY132" fmla="*/ 2250227 h 2344739"/>
              <a:gd name="connsiteX133" fmla="*/ 5012662 w 12193149"/>
              <a:gd name="connsiteY133" fmla="*/ 2233846 h 2344739"/>
              <a:gd name="connsiteX134" fmla="*/ 4841589 w 12193149"/>
              <a:gd name="connsiteY134" fmla="*/ 2209829 h 2344739"/>
              <a:gd name="connsiteX135" fmla="*/ 4763595 w 12193149"/>
              <a:gd name="connsiteY135" fmla="*/ 2182061 h 2344739"/>
              <a:gd name="connsiteX136" fmla="*/ 4724334 w 12193149"/>
              <a:gd name="connsiteY136" fmla="*/ 2173047 h 2344739"/>
              <a:gd name="connsiteX137" fmla="*/ 4722324 w 12193149"/>
              <a:gd name="connsiteY137" fmla="*/ 2172298 h 2344739"/>
              <a:gd name="connsiteX138" fmla="*/ 4723259 w 12193149"/>
              <a:gd name="connsiteY138" fmla="*/ 2172087 h 2344739"/>
              <a:gd name="connsiteX139" fmla="*/ 4718350 w 12193149"/>
              <a:gd name="connsiteY139" fmla="*/ 2170817 h 2344739"/>
              <a:gd name="connsiteX140" fmla="*/ 4722324 w 12193149"/>
              <a:gd name="connsiteY140" fmla="*/ 2172298 h 2344739"/>
              <a:gd name="connsiteX141" fmla="*/ 4716674 w 12193149"/>
              <a:gd name="connsiteY141" fmla="*/ 2173573 h 2344739"/>
              <a:gd name="connsiteX142" fmla="*/ 4516962 w 12193149"/>
              <a:gd name="connsiteY142" fmla="*/ 2163671 h 2344739"/>
              <a:gd name="connsiteX143" fmla="*/ 4429691 w 12193149"/>
              <a:gd name="connsiteY143" fmla="*/ 2153020 h 2344739"/>
              <a:gd name="connsiteX144" fmla="*/ 4364023 w 12193149"/>
              <a:gd name="connsiteY144" fmla="*/ 2151674 h 2344739"/>
              <a:gd name="connsiteX145" fmla="*/ 4318114 w 12193149"/>
              <a:gd name="connsiteY145" fmla="*/ 2158289 h 2344739"/>
              <a:gd name="connsiteX146" fmla="*/ 4316258 w 12193149"/>
              <a:gd name="connsiteY146" fmla="*/ 2156948 h 2344739"/>
              <a:gd name="connsiteX147" fmla="*/ 4296292 w 12193149"/>
              <a:gd name="connsiteY147" fmla="*/ 2155069 h 2344739"/>
              <a:gd name="connsiteX148" fmla="*/ 4291212 w 12193149"/>
              <a:gd name="connsiteY148" fmla="*/ 2157986 h 2344739"/>
              <a:gd name="connsiteX149" fmla="*/ 4277290 w 12193149"/>
              <a:gd name="connsiteY149" fmla="*/ 2157740 h 2344739"/>
              <a:gd name="connsiteX150" fmla="*/ 4249265 w 12193149"/>
              <a:gd name="connsiteY150" fmla="*/ 2160064 h 2344739"/>
              <a:gd name="connsiteX151" fmla="*/ 4203199 w 12193149"/>
              <a:gd name="connsiteY151" fmla="*/ 2157269 h 2344739"/>
              <a:gd name="connsiteX152" fmla="*/ 4202893 w 12193149"/>
              <a:gd name="connsiteY152" fmla="*/ 2156010 h 2344739"/>
              <a:gd name="connsiteX153" fmla="*/ 4192396 w 12193149"/>
              <a:gd name="connsiteY153" fmla="*/ 2150376 h 2344739"/>
              <a:gd name="connsiteX154" fmla="*/ 4143893 w 12193149"/>
              <a:gd name="connsiteY154" fmla="*/ 2134511 h 2344739"/>
              <a:gd name="connsiteX155" fmla="*/ 4084245 w 12193149"/>
              <a:gd name="connsiteY155" fmla="*/ 2107978 h 2344739"/>
              <a:gd name="connsiteX156" fmla="*/ 4075694 w 12193149"/>
              <a:gd name="connsiteY156" fmla="*/ 2107143 h 2344739"/>
              <a:gd name="connsiteX157" fmla="*/ 4075575 w 12193149"/>
              <a:gd name="connsiteY157" fmla="*/ 2106844 h 2344739"/>
              <a:gd name="connsiteX158" fmla="*/ 4066658 w 12193149"/>
              <a:gd name="connsiteY158" fmla="*/ 2105400 h 2344739"/>
              <a:gd name="connsiteX159" fmla="*/ 4060102 w 12193149"/>
              <a:gd name="connsiteY159" fmla="*/ 2105618 h 2344739"/>
              <a:gd name="connsiteX160" fmla="*/ 4043512 w 12193149"/>
              <a:gd name="connsiteY160" fmla="*/ 2103997 h 2344739"/>
              <a:gd name="connsiteX161" fmla="*/ 4038145 w 12193149"/>
              <a:gd name="connsiteY161" fmla="*/ 2101563 h 2344739"/>
              <a:gd name="connsiteX162" fmla="*/ 4036511 w 12193149"/>
              <a:gd name="connsiteY162" fmla="*/ 2097896 h 2344739"/>
              <a:gd name="connsiteX163" fmla="*/ 4034926 w 12193149"/>
              <a:gd name="connsiteY163" fmla="*/ 2098131 h 2344739"/>
              <a:gd name="connsiteX164" fmla="*/ 4005686 w 12193149"/>
              <a:gd name="connsiteY164" fmla="*/ 2085563 h 2344739"/>
              <a:gd name="connsiteX165" fmla="*/ 3937994 w 12193149"/>
              <a:gd name="connsiteY165" fmla="*/ 2068106 h 2344739"/>
              <a:gd name="connsiteX166" fmla="*/ 3898423 w 12193149"/>
              <a:gd name="connsiteY166" fmla="*/ 2062451 h 2344739"/>
              <a:gd name="connsiteX167" fmla="*/ 3790908 w 12193149"/>
              <a:gd name="connsiteY167" fmla="*/ 2042213 h 2344739"/>
              <a:gd name="connsiteX168" fmla="*/ 3683661 w 12193149"/>
              <a:gd name="connsiteY168" fmla="*/ 2018290 h 2344739"/>
              <a:gd name="connsiteX169" fmla="*/ 3611183 w 12193149"/>
              <a:gd name="connsiteY169" fmla="*/ 1986019 h 2344739"/>
              <a:gd name="connsiteX170" fmla="*/ 3605003 w 12193149"/>
              <a:gd name="connsiteY170" fmla="*/ 1987381 h 2344739"/>
              <a:gd name="connsiteX171" fmla="*/ 3595884 w 12193149"/>
              <a:gd name="connsiteY171" fmla="*/ 1987545 h 2344739"/>
              <a:gd name="connsiteX172" fmla="*/ 3595649 w 12193149"/>
              <a:gd name="connsiteY172" fmla="*/ 1987276 h 2344739"/>
              <a:gd name="connsiteX173" fmla="*/ 3587126 w 12193149"/>
              <a:gd name="connsiteY173" fmla="*/ 1987966 h 2344739"/>
              <a:gd name="connsiteX174" fmla="*/ 3537283 w 12193149"/>
              <a:gd name="connsiteY174" fmla="*/ 1978267 h 2344739"/>
              <a:gd name="connsiteX175" fmla="*/ 3474371 w 12193149"/>
              <a:gd name="connsiteY175" fmla="*/ 1974606 h 2344739"/>
              <a:gd name="connsiteX176" fmla="*/ 3401876 w 12193149"/>
              <a:gd name="connsiteY176" fmla="*/ 1962558 h 2344739"/>
              <a:gd name="connsiteX177" fmla="*/ 3365036 w 12193149"/>
              <a:gd name="connsiteY177" fmla="*/ 1979510 h 2344739"/>
              <a:gd name="connsiteX178" fmla="*/ 3345174 w 12193149"/>
              <a:gd name="connsiteY178" fmla="*/ 1981192 h 2344739"/>
              <a:gd name="connsiteX179" fmla="*/ 3342846 w 12193149"/>
              <a:gd name="connsiteY179" fmla="*/ 1980217 h 2344739"/>
              <a:gd name="connsiteX180" fmla="*/ 3263504 w 12193149"/>
              <a:gd name="connsiteY180" fmla="*/ 1986094 h 2344739"/>
              <a:gd name="connsiteX181" fmla="*/ 3143704 w 12193149"/>
              <a:gd name="connsiteY181" fmla="*/ 1993869 h 2344739"/>
              <a:gd name="connsiteX182" fmla="*/ 3031439 w 12193149"/>
              <a:gd name="connsiteY182" fmla="*/ 1996512 h 2344739"/>
              <a:gd name="connsiteX183" fmla="*/ 2782717 w 12193149"/>
              <a:gd name="connsiteY183" fmla="*/ 2018333 h 2344739"/>
              <a:gd name="connsiteX184" fmla="*/ 2647675 w 12193149"/>
              <a:gd name="connsiteY184" fmla="*/ 2028869 h 2344739"/>
              <a:gd name="connsiteX185" fmla="*/ 2569176 w 12193149"/>
              <a:gd name="connsiteY185" fmla="*/ 2002628 h 2344739"/>
              <a:gd name="connsiteX186" fmla="*/ 2444403 w 12193149"/>
              <a:gd name="connsiteY186" fmla="*/ 2016529 h 2344739"/>
              <a:gd name="connsiteX187" fmla="*/ 2316260 w 12193149"/>
              <a:gd name="connsiteY187" fmla="*/ 2024996 h 2344739"/>
              <a:gd name="connsiteX188" fmla="*/ 2209726 w 12193149"/>
              <a:gd name="connsiteY188" fmla="*/ 2019763 h 2344739"/>
              <a:gd name="connsiteX189" fmla="*/ 2095813 w 12193149"/>
              <a:gd name="connsiteY189" fmla="*/ 2003052 h 2344739"/>
              <a:gd name="connsiteX190" fmla="*/ 1998504 w 12193149"/>
              <a:gd name="connsiteY190" fmla="*/ 1995032 h 2344739"/>
              <a:gd name="connsiteX191" fmla="*/ 1929320 w 12193149"/>
              <a:gd name="connsiteY191" fmla="*/ 2016977 h 2344739"/>
              <a:gd name="connsiteX192" fmla="*/ 1922798 w 12193149"/>
              <a:gd name="connsiteY192" fmla="*/ 2012146 h 2344739"/>
              <a:gd name="connsiteX193" fmla="*/ 1874228 w 12193149"/>
              <a:gd name="connsiteY193" fmla="*/ 2013741 h 2344739"/>
              <a:gd name="connsiteX194" fmla="*/ 1787803 w 12193149"/>
              <a:gd name="connsiteY194" fmla="*/ 2041363 h 2344739"/>
              <a:gd name="connsiteX195" fmla="*/ 1739352 w 12193149"/>
              <a:gd name="connsiteY195" fmla="*/ 2036312 h 2344739"/>
              <a:gd name="connsiteX196" fmla="*/ 1676219 w 12193149"/>
              <a:gd name="connsiteY196" fmla="*/ 2019963 h 2344739"/>
              <a:gd name="connsiteX197" fmla="*/ 1609817 w 12193149"/>
              <a:gd name="connsiteY197" fmla="*/ 2013066 h 2344739"/>
              <a:gd name="connsiteX198" fmla="*/ 1497258 w 12193149"/>
              <a:gd name="connsiteY198" fmla="*/ 1987476 h 2344739"/>
              <a:gd name="connsiteX199" fmla="*/ 1151127 w 12193149"/>
              <a:gd name="connsiteY199" fmla="*/ 1938041 h 2344739"/>
              <a:gd name="connsiteX200" fmla="*/ 859417 w 12193149"/>
              <a:gd name="connsiteY200" fmla="*/ 1928608 h 2344739"/>
              <a:gd name="connsiteX201" fmla="*/ 838688 w 12193149"/>
              <a:gd name="connsiteY201" fmla="*/ 1929821 h 2344739"/>
              <a:gd name="connsiteX202" fmla="*/ 817957 w 12193149"/>
              <a:gd name="connsiteY202" fmla="*/ 1927857 h 2344739"/>
              <a:gd name="connsiteX203" fmla="*/ 812654 w 12193149"/>
              <a:gd name="connsiteY203" fmla="*/ 1930751 h 2344739"/>
              <a:gd name="connsiteX204" fmla="*/ 721195 w 12193149"/>
              <a:gd name="connsiteY204" fmla="*/ 1929661 h 2344739"/>
              <a:gd name="connsiteX205" fmla="*/ 720890 w 12193149"/>
              <a:gd name="connsiteY205" fmla="*/ 1928399 h 2344739"/>
              <a:gd name="connsiteX206" fmla="*/ 710023 w 12193149"/>
              <a:gd name="connsiteY206" fmla="*/ 1922722 h 2344739"/>
              <a:gd name="connsiteX207" fmla="*/ 597940 w 12193149"/>
              <a:gd name="connsiteY207" fmla="*/ 1879864 h 2344739"/>
              <a:gd name="connsiteX208" fmla="*/ 579683 w 12193149"/>
              <a:gd name="connsiteY208" fmla="*/ 1877212 h 2344739"/>
              <a:gd name="connsiteX209" fmla="*/ 572865 w 12193149"/>
              <a:gd name="connsiteY209" fmla="*/ 1877401 h 2344739"/>
              <a:gd name="connsiteX210" fmla="*/ 446247 w 12193149"/>
              <a:gd name="connsiteY210" fmla="*/ 1839371 h 2344739"/>
              <a:gd name="connsiteX211" fmla="*/ 405163 w 12193149"/>
              <a:gd name="connsiteY211" fmla="*/ 1833548 h 2344739"/>
              <a:gd name="connsiteX212" fmla="*/ 293583 w 12193149"/>
              <a:gd name="connsiteY212" fmla="*/ 1812852 h 2344739"/>
              <a:gd name="connsiteX213" fmla="*/ 119529 w 12193149"/>
              <a:gd name="connsiteY213" fmla="*/ 1761047 h 2344739"/>
              <a:gd name="connsiteX214" fmla="*/ 16674 w 12193149"/>
              <a:gd name="connsiteY214" fmla="*/ 1758191 h 2344739"/>
              <a:gd name="connsiteX215" fmla="*/ 1150 w 12193149"/>
              <a:gd name="connsiteY215" fmla="*/ 1752722 h 2344739"/>
              <a:gd name="connsiteX216" fmla="*/ 1148 w 12193149"/>
              <a:gd name="connsiteY216" fmla="*/ 222213 h 2344739"/>
              <a:gd name="connsiteX217" fmla="*/ 1148 w 12193149"/>
              <a:gd name="connsiteY217" fmla="*/ 0 h 2344739"/>
              <a:gd name="connsiteX0" fmla="*/ 1148 w 12193149"/>
              <a:gd name="connsiteY0" fmla="*/ 0 h 2344739"/>
              <a:gd name="connsiteX1" fmla="*/ 12193148 w 12193149"/>
              <a:gd name="connsiteY1" fmla="*/ 0 h 2344739"/>
              <a:gd name="connsiteX2" fmla="*/ 12193149 w 12193149"/>
              <a:gd name="connsiteY2" fmla="*/ 579739 h 2344739"/>
              <a:gd name="connsiteX3" fmla="*/ 12185986 w 12193149"/>
              <a:gd name="connsiteY3" fmla="*/ 584189 h 2344739"/>
              <a:gd name="connsiteX4" fmla="*/ 12156363 w 12193149"/>
              <a:gd name="connsiteY4" fmla="*/ 597366 h 2344739"/>
              <a:gd name="connsiteX5" fmla="*/ 12139215 w 12193149"/>
              <a:gd name="connsiteY5" fmla="*/ 623179 h 2344739"/>
              <a:gd name="connsiteX6" fmla="*/ 12126327 w 12193149"/>
              <a:gd name="connsiteY6" fmla="*/ 624690 h 2344739"/>
              <a:gd name="connsiteX7" fmla="*/ 12124007 w 12193149"/>
              <a:gd name="connsiteY7" fmla="*/ 624794 h 2344739"/>
              <a:gd name="connsiteX8" fmla="*/ 12116854 w 12193149"/>
              <a:gd name="connsiteY8" fmla="*/ 628608 h 2344739"/>
              <a:gd name="connsiteX9" fmla="*/ 12099497 w 12193149"/>
              <a:gd name="connsiteY9" fmla="*/ 628139 h 2344739"/>
              <a:gd name="connsiteX10" fmla="*/ 12087073 w 12193149"/>
              <a:gd name="connsiteY10" fmla="*/ 636341 h 2344739"/>
              <a:gd name="connsiteX11" fmla="*/ 12031073 w 12193149"/>
              <a:gd name="connsiteY11" fmla="*/ 680009 h 2344739"/>
              <a:gd name="connsiteX12" fmla="*/ 11995833 w 12193149"/>
              <a:gd name="connsiteY12" fmla="*/ 703458 h 2344739"/>
              <a:gd name="connsiteX13" fmla="*/ 11979717 w 12193149"/>
              <a:gd name="connsiteY13" fmla="*/ 708161 h 2344739"/>
              <a:gd name="connsiteX14" fmla="*/ 11959046 w 12193149"/>
              <a:gd name="connsiteY14" fmla="*/ 717558 h 2344739"/>
              <a:gd name="connsiteX15" fmla="*/ 11920454 w 12193149"/>
              <a:gd name="connsiteY15" fmla="*/ 730883 h 2344739"/>
              <a:gd name="connsiteX16" fmla="*/ 11903656 w 12193149"/>
              <a:gd name="connsiteY16" fmla="*/ 742426 h 2344739"/>
              <a:gd name="connsiteX17" fmla="*/ 11895048 w 12193149"/>
              <a:gd name="connsiteY17" fmla="*/ 744791 h 2344739"/>
              <a:gd name="connsiteX18" fmla="*/ 11891968 w 12193149"/>
              <a:gd name="connsiteY18" fmla="*/ 755729 h 2344739"/>
              <a:gd name="connsiteX19" fmla="*/ 11870776 w 12193149"/>
              <a:gd name="connsiteY19" fmla="*/ 777816 h 2344739"/>
              <a:gd name="connsiteX20" fmla="*/ 11813376 w 12193149"/>
              <a:gd name="connsiteY20" fmla="*/ 797659 h 2344739"/>
              <a:gd name="connsiteX21" fmla="*/ 11590693 w 12193149"/>
              <a:gd name="connsiteY21" fmla="*/ 963777 h 2344739"/>
              <a:gd name="connsiteX22" fmla="*/ 11506817 w 12193149"/>
              <a:gd name="connsiteY22" fmla="*/ 1033623 h 2344739"/>
              <a:gd name="connsiteX23" fmla="*/ 11280332 w 12193149"/>
              <a:gd name="connsiteY23" fmla="*/ 1223571 h 2344739"/>
              <a:gd name="connsiteX24" fmla="*/ 11228309 w 12193149"/>
              <a:gd name="connsiteY24" fmla="*/ 1276236 h 2344739"/>
              <a:gd name="connsiteX25" fmla="*/ 11218087 w 12193149"/>
              <a:gd name="connsiteY25" fmla="*/ 1275961 h 2344739"/>
              <a:gd name="connsiteX26" fmla="*/ 11217184 w 12193149"/>
              <a:gd name="connsiteY26" fmla="*/ 1275018 h 2344739"/>
              <a:gd name="connsiteX27" fmla="*/ 11188885 w 12193149"/>
              <a:gd name="connsiteY27" fmla="*/ 1292383 h 2344739"/>
              <a:gd name="connsiteX28" fmla="*/ 11184501 w 12193149"/>
              <a:gd name="connsiteY28" fmla="*/ 1292525 h 2344739"/>
              <a:gd name="connsiteX29" fmla="*/ 11166854 w 12193149"/>
              <a:gd name="connsiteY29" fmla="*/ 1306612 h 2344739"/>
              <a:gd name="connsiteX30" fmla="*/ 11157311 w 12193149"/>
              <a:gd name="connsiteY30" fmla="*/ 1312414 h 2344739"/>
              <a:gd name="connsiteX31" fmla="*/ 11155496 w 12193149"/>
              <a:gd name="connsiteY31" fmla="*/ 1317097 h 2344739"/>
              <a:gd name="connsiteX32" fmla="*/ 11140961 w 12193149"/>
              <a:gd name="connsiteY32" fmla="*/ 1324115 h 2344739"/>
              <a:gd name="connsiteX33" fmla="*/ 11138961 w 12193149"/>
              <a:gd name="connsiteY33" fmla="*/ 1323772 h 2344739"/>
              <a:gd name="connsiteX34" fmla="*/ 11128208 w 12193149"/>
              <a:gd name="connsiteY34" fmla="*/ 1333832 h 2344739"/>
              <a:gd name="connsiteX35" fmla="*/ 11120691 w 12193149"/>
              <a:gd name="connsiteY35" fmla="*/ 1347424 h 2344739"/>
              <a:gd name="connsiteX36" fmla="*/ 10894683 w 12193149"/>
              <a:gd name="connsiteY36" fmla="*/ 1473399 h 2344739"/>
              <a:gd name="connsiteX37" fmla="*/ 10773300 w 12193149"/>
              <a:gd name="connsiteY37" fmla="*/ 1523191 h 2344739"/>
              <a:gd name="connsiteX38" fmla="*/ 10627668 w 12193149"/>
              <a:gd name="connsiteY38" fmla="*/ 1559229 h 2344739"/>
              <a:gd name="connsiteX39" fmla="*/ 10581895 w 12193149"/>
              <a:gd name="connsiteY39" fmla="*/ 1568689 h 2344739"/>
              <a:gd name="connsiteX40" fmla="*/ 10547790 w 12193149"/>
              <a:gd name="connsiteY40" fmla="*/ 1598423 h 2344739"/>
              <a:gd name="connsiteX41" fmla="*/ 10529643 w 12193149"/>
              <a:gd name="connsiteY41" fmla="*/ 1596907 h 2344739"/>
              <a:gd name="connsiteX42" fmla="*/ 10526446 w 12193149"/>
              <a:gd name="connsiteY42" fmla="*/ 1596411 h 2344739"/>
              <a:gd name="connsiteX43" fmla="*/ 10515129 w 12193149"/>
              <a:gd name="connsiteY43" fmla="*/ 1599537 h 2344739"/>
              <a:gd name="connsiteX44" fmla="*/ 10491735 w 12193149"/>
              <a:gd name="connsiteY44" fmla="*/ 1594156 h 2344739"/>
              <a:gd name="connsiteX45" fmla="*/ 10471418 w 12193149"/>
              <a:gd name="connsiteY45" fmla="*/ 1601693 h 2344739"/>
              <a:gd name="connsiteX46" fmla="*/ 10377042 w 12193149"/>
              <a:gd name="connsiteY46" fmla="*/ 1644598 h 2344739"/>
              <a:gd name="connsiteX47" fmla="*/ 10319338 w 12193149"/>
              <a:gd name="connsiteY47" fmla="*/ 1666221 h 2344739"/>
              <a:gd name="connsiteX48" fmla="*/ 10295467 w 12193149"/>
              <a:gd name="connsiteY48" fmla="*/ 1668079 h 2344739"/>
              <a:gd name="connsiteX49" fmla="*/ 10263443 w 12193149"/>
              <a:gd name="connsiteY49" fmla="*/ 1674948 h 2344739"/>
              <a:gd name="connsiteX50" fmla="*/ 10205418 w 12193149"/>
              <a:gd name="connsiteY50" fmla="*/ 1682149 h 2344739"/>
              <a:gd name="connsiteX51" fmla="*/ 10177759 w 12193149"/>
              <a:gd name="connsiteY51" fmla="*/ 1692943 h 2344739"/>
              <a:gd name="connsiteX52" fmla="*/ 10165070 w 12193149"/>
              <a:gd name="connsiteY52" fmla="*/ 1693739 h 2344739"/>
              <a:gd name="connsiteX53" fmla="*/ 10156308 w 12193149"/>
              <a:gd name="connsiteY53" fmla="*/ 1707487 h 2344739"/>
              <a:gd name="connsiteX54" fmla="*/ 10118267 w 12193149"/>
              <a:gd name="connsiteY54" fmla="*/ 1731142 h 2344739"/>
              <a:gd name="connsiteX55" fmla="*/ 10083317 w 12193149"/>
              <a:gd name="connsiteY55" fmla="*/ 1743296 h 2344739"/>
              <a:gd name="connsiteX56" fmla="*/ 10040388 w 12193149"/>
              <a:gd name="connsiteY56" fmla="*/ 1741632 h 2344739"/>
              <a:gd name="connsiteX57" fmla="*/ 9961167 w 12193149"/>
              <a:gd name="connsiteY57" fmla="*/ 1757147 h 2344739"/>
              <a:gd name="connsiteX58" fmla="*/ 9848940 w 12193149"/>
              <a:gd name="connsiteY58" fmla="*/ 1763915 h 2344739"/>
              <a:gd name="connsiteX59" fmla="*/ 9729457 w 12193149"/>
              <a:gd name="connsiteY59" fmla="*/ 1784122 h 2344739"/>
              <a:gd name="connsiteX60" fmla="*/ 9613704 w 12193149"/>
              <a:gd name="connsiteY60" fmla="*/ 1812371 h 2344739"/>
              <a:gd name="connsiteX61" fmla="*/ 9338590 w 12193149"/>
              <a:gd name="connsiteY61" fmla="*/ 1869293 h 2344739"/>
              <a:gd name="connsiteX62" fmla="*/ 9232518 w 12193149"/>
              <a:gd name="connsiteY62" fmla="*/ 1893149 h 2344739"/>
              <a:gd name="connsiteX63" fmla="*/ 9156690 w 12193149"/>
              <a:gd name="connsiteY63" fmla="*/ 1903228 h 2344739"/>
              <a:gd name="connsiteX64" fmla="*/ 9054601 w 12193149"/>
              <a:gd name="connsiteY64" fmla="*/ 1910755 h 2344739"/>
              <a:gd name="connsiteX65" fmla="*/ 9006634 w 12193149"/>
              <a:gd name="connsiteY65" fmla="*/ 1914040 h 2344739"/>
              <a:gd name="connsiteX66" fmla="*/ 9006349 w 12193149"/>
              <a:gd name="connsiteY66" fmla="*/ 1913800 h 2344739"/>
              <a:gd name="connsiteX67" fmla="*/ 8997380 w 12193149"/>
              <a:gd name="connsiteY67" fmla="*/ 1915011 h 2344739"/>
              <a:gd name="connsiteX68" fmla="*/ 8991542 w 12193149"/>
              <a:gd name="connsiteY68" fmla="*/ 1917072 h 2344739"/>
              <a:gd name="connsiteX69" fmla="*/ 8975485 w 12193149"/>
              <a:gd name="connsiteY69" fmla="*/ 1920298 h 2344739"/>
              <a:gd name="connsiteX70" fmla="*/ 8969159 w 12193149"/>
              <a:gd name="connsiteY70" fmla="*/ 1919598 h 2344739"/>
              <a:gd name="connsiteX71" fmla="*/ 8964196 w 12193149"/>
              <a:gd name="connsiteY71" fmla="*/ 1917373 h 2344739"/>
              <a:gd name="connsiteX72" fmla="*/ 8930136 w 12193149"/>
              <a:gd name="connsiteY72" fmla="*/ 1914185 h 2344739"/>
              <a:gd name="connsiteX73" fmla="*/ 8753592 w 12193149"/>
              <a:gd name="connsiteY73" fmla="*/ 1933417 h 2344739"/>
              <a:gd name="connsiteX74" fmla="*/ 8708995 w 12193149"/>
              <a:gd name="connsiteY74" fmla="*/ 1935518 h 2344739"/>
              <a:gd name="connsiteX75" fmla="*/ 8597219 w 12193149"/>
              <a:gd name="connsiteY75" fmla="*/ 1944090 h 2344739"/>
              <a:gd name="connsiteX76" fmla="*/ 8526378 w 12193149"/>
              <a:gd name="connsiteY76" fmla="*/ 1929248 h 2344739"/>
              <a:gd name="connsiteX77" fmla="*/ 8512131 w 12193149"/>
              <a:gd name="connsiteY77" fmla="*/ 1935163 h 2344739"/>
              <a:gd name="connsiteX78" fmla="*/ 8507315 w 12193149"/>
              <a:gd name="connsiteY78" fmla="*/ 1938164 h 2344739"/>
              <a:gd name="connsiteX79" fmla="*/ 8499116 w 12193149"/>
              <a:gd name="connsiteY79" fmla="*/ 1940902 h 2344739"/>
              <a:gd name="connsiteX80" fmla="*/ 8498742 w 12193149"/>
              <a:gd name="connsiteY80" fmla="*/ 1940723 h 2344739"/>
              <a:gd name="connsiteX81" fmla="*/ 8491397 w 12193149"/>
              <a:gd name="connsiteY81" fmla="*/ 1943773 h 2344739"/>
              <a:gd name="connsiteX82" fmla="*/ 8368330 w 12193149"/>
              <a:gd name="connsiteY82" fmla="*/ 1957815 h 2344739"/>
              <a:gd name="connsiteX83" fmla="*/ 8354947 w 12193149"/>
              <a:gd name="connsiteY83" fmla="*/ 1958009 h 2344739"/>
              <a:gd name="connsiteX84" fmla="*/ 8321252 w 12193149"/>
              <a:gd name="connsiteY84" fmla="*/ 1974587 h 2344739"/>
              <a:gd name="connsiteX85" fmla="*/ 8315581 w 12193149"/>
              <a:gd name="connsiteY85" fmla="*/ 1974913 h 2344739"/>
              <a:gd name="connsiteX86" fmla="*/ 8296322 w 12193149"/>
              <a:gd name="connsiteY86" fmla="*/ 1988808 h 2344739"/>
              <a:gd name="connsiteX87" fmla="*/ 8285424 w 12193149"/>
              <a:gd name="connsiteY87" fmla="*/ 1994631 h 2344739"/>
              <a:gd name="connsiteX88" fmla="*/ 8284298 w 12193149"/>
              <a:gd name="connsiteY88" fmla="*/ 1999074 h 2344739"/>
              <a:gd name="connsiteX89" fmla="*/ 8267224 w 12193149"/>
              <a:gd name="connsiteY89" fmla="*/ 2006249 h 2344739"/>
              <a:gd name="connsiteX90" fmla="*/ 8264525 w 12193149"/>
              <a:gd name="connsiteY90" fmla="*/ 2006019 h 2344739"/>
              <a:gd name="connsiteX91" fmla="*/ 8253181 w 12193149"/>
              <a:gd name="connsiteY91" fmla="*/ 2015862 h 2344739"/>
              <a:gd name="connsiteX92" fmla="*/ 8246982 w 12193149"/>
              <a:gd name="connsiteY92" fmla="*/ 2028854 h 2344739"/>
              <a:gd name="connsiteX93" fmla="*/ 8091420 w 12193149"/>
              <a:gd name="connsiteY93" fmla="*/ 2075015 h 2344739"/>
              <a:gd name="connsiteX94" fmla="*/ 7906555 w 12193149"/>
              <a:gd name="connsiteY94" fmla="*/ 2116988 h 2344739"/>
              <a:gd name="connsiteX95" fmla="*/ 7719893 w 12193149"/>
              <a:gd name="connsiteY95" fmla="*/ 2142703 h 2344739"/>
              <a:gd name="connsiteX96" fmla="*/ 7615495 w 12193149"/>
              <a:gd name="connsiteY96" fmla="*/ 2139232 h 2344739"/>
              <a:gd name="connsiteX97" fmla="*/ 7528691 w 12193149"/>
              <a:gd name="connsiteY97" fmla="*/ 2145060 h 2344739"/>
              <a:gd name="connsiteX98" fmla="*/ 7520719 w 12193149"/>
              <a:gd name="connsiteY98" fmla="*/ 2147613 h 2344739"/>
              <a:gd name="connsiteX99" fmla="*/ 7508559 w 12193149"/>
              <a:gd name="connsiteY99" fmla="*/ 2148948 h 2344739"/>
              <a:gd name="connsiteX100" fmla="*/ 7508188 w 12193149"/>
              <a:gd name="connsiteY100" fmla="*/ 2148621 h 2344739"/>
              <a:gd name="connsiteX101" fmla="*/ 7496943 w 12193149"/>
              <a:gd name="connsiteY101" fmla="*/ 2150573 h 2344739"/>
              <a:gd name="connsiteX102" fmla="*/ 7219707 w 12193149"/>
              <a:gd name="connsiteY102" fmla="*/ 2156680 h 2344739"/>
              <a:gd name="connsiteX103" fmla="*/ 7202249 w 12193149"/>
              <a:gd name="connsiteY103" fmla="*/ 2161230 h 2344739"/>
              <a:gd name="connsiteX104" fmla="*/ 7198152 w 12193149"/>
              <a:gd name="connsiteY104" fmla="*/ 2166588 h 2344739"/>
              <a:gd name="connsiteX105" fmla="*/ 7171956 w 12193149"/>
              <a:gd name="connsiteY105" fmla="*/ 2171236 h 2344739"/>
              <a:gd name="connsiteX106" fmla="*/ 7098136 w 12193149"/>
              <a:gd name="connsiteY106" fmla="*/ 2183464 h 2344739"/>
              <a:gd name="connsiteX107" fmla="*/ 7019644 w 12193149"/>
              <a:gd name="connsiteY107" fmla="*/ 2183090 h 2344739"/>
              <a:gd name="connsiteX108" fmla="*/ 6905294 w 12193149"/>
              <a:gd name="connsiteY108" fmla="*/ 2212596 h 2344739"/>
              <a:gd name="connsiteX109" fmla="*/ 6709370 w 12193149"/>
              <a:gd name="connsiteY109" fmla="*/ 2240551 h 2344739"/>
              <a:gd name="connsiteX110" fmla="*/ 6550602 w 12193149"/>
              <a:gd name="connsiteY110" fmla="*/ 2269327 h 2344739"/>
              <a:gd name="connsiteX111" fmla="*/ 6318708 w 12193149"/>
              <a:gd name="connsiteY111" fmla="*/ 2316127 h 2344739"/>
              <a:gd name="connsiteX112" fmla="*/ 6169822 w 12193149"/>
              <a:gd name="connsiteY112" fmla="*/ 2318214 h 2344739"/>
              <a:gd name="connsiteX113" fmla="*/ 6074996 w 12193149"/>
              <a:gd name="connsiteY113" fmla="*/ 2338676 h 2344739"/>
              <a:gd name="connsiteX114" fmla="*/ 6069677 w 12193149"/>
              <a:gd name="connsiteY114" fmla="*/ 2337139 h 2344739"/>
              <a:gd name="connsiteX115" fmla="*/ 6049786 w 12193149"/>
              <a:gd name="connsiteY115" fmla="*/ 2337822 h 2344739"/>
              <a:gd name="connsiteX116" fmla="*/ 6042433 w 12193149"/>
              <a:gd name="connsiteY116" fmla="*/ 2329473 h 2344739"/>
              <a:gd name="connsiteX117" fmla="*/ 6011238 w 12193149"/>
              <a:gd name="connsiteY117" fmla="*/ 2324380 h 2344739"/>
              <a:gd name="connsiteX118" fmla="*/ 5958523 w 12193149"/>
              <a:gd name="connsiteY118" fmla="*/ 2328024 h 2344739"/>
              <a:gd name="connsiteX119" fmla="*/ 5760067 w 12193149"/>
              <a:gd name="connsiteY119" fmla="*/ 2343716 h 2344739"/>
              <a:gd name="connsiteX120" fmla="*/ 5628108 w 12193149"/>
              <a:gd name="connsiteY120" fmla="*/ 2344739 h 2344739"/>
              <a:gd name="connsiteX121" fmla="*/ 5472054 w 12193149"/>
              <a:gd name="connsiteY121" fmla="*/ 2330719 h 2344739"/>
              <a:gd name="connsiteX122" fmla="*/ 5433909 w 12193149"/>
              <a:gd name="connsiteY122" fmla="*/ 2319466 h 2344739"/>
              <a:gd name="connsiteX123" fmla="*/ 5382817 w 12193149"/>
              <a:gd name="connsiteY123" fmla="*/ 2301764 h 2344739"/>
              <a:gd name="connsiteX124" fmla="*/ 5262912 w 12193149"/>
              <a:gd name="connsiteY124" fmla="*/ 2281347 h 2344739"/>
              <a:gd name="connsiteX125" fmla="*/ 5224109 w 12193149"/>
              <a:gd name="connsiteY125" fmla="*/ 2270223 h 2344739"/>
              <a:gd name="connsiteX126" fmla="*/ 5175808 w 12193149"/>
              <a:gd name="connsiteY126" fmla="*/ 2267233 h 2344739"/>
              <a:gd name="connsiteX127" fmla="*/ 5157702 w 12193149"/>
              <a:gd name="connsiteY127" fmla="*/ 2260010 h 2344739"/>
              <a:gd name="connsiteX128" fmla="*/ 5143747 w 12193149"/>
              <a:gd name="connsiteY128" fmla="*/ 2256610 h 2344739"/>
              <a:gd name="connsiteX129" fmla="*/ 5140744 w 12193149"/>
              <a:gd name="connsiteY129" fmla="*/ 2254509 h 2344739"/>
              <a:gd name="connsiteX130" fmla="*/ 5122807 w 12193149"/>
              <a:gd name="connsiteY130" fmla="*/ 2243656 h 2344739"/>
              <a:gd name="connsiteX131" fmla="*/ 5066938 w 12193149"/>
              <a:gd name="connsiteY131" fmla="*/ 2250227 h 2344739"/>
              <a:gd name="connsiteX132" fmla="*/ 5012662 w 12193149"/>
              <a:gd name="connsiteY132" fmla="*/ 2233846 h 2344739"/>
              <a:gd name="connsiteX133" fmla="*/ 4841589 w 12193149"/>
              <a:gd name="connsiteY133" fmla="*/ 2209829 h 2344739"/>
              <a:gd name="connsiteX134" fmla="*/ 4763595 w 12193149"/>
              <a:gd name="connsiteY134" fmla="*/ 2182061 h 2344739"/>
              <a:gd name="connsiteX135" fmla="*/ 4724334 w 12193149"/>
              <a:gd name="connsiteY135" fmla="*/ 2173047 h 2344739"/>
              <a:gd name="connsiteX136" fmla="*/ 4722324 w 12193149"/>
              <a:gd name="connsiteY136" fmla="*/ 2172298 h 2344739"/>
              <a:gd name="connsiteX137" fmla="*/ 4723259 w 12193149"/>
              <a:gd name="connsiteY137" fmla="*/ 2172087 h 2344739"/>
              <a:gd name="connsiteX138" fmla="*/ 4718350 w 12193149"/>
              <a:gd name="connsiteY138" fmla="*/ 2170817 h 2344739"/>
              <a:gd name="connsiteX139" fmla="*/ 4722324 w 12193149"/>
              <a:gd name="connsiteY139" fmla="*/ 2172298 h 2344739"/>
              <a:gd name="connsiteX140" fmla="*/ 4716674 w 12193149"/>
              <a:gd name="connsiteY140" fmla="*/ 2173573 h 2344739"/>
              <a:gd name="connsiteX141" fmla="*/ 4516962 w 12193149"/>
              <a:gd name="connsiteY141" fmla="*/ 2163671 h 2344739"/>
              <a:gd name="connsiteX142" fmla="*/ 4429691 w 12193149"/>
              <a:gd name="connsiteY142" fmla="*/ 2153020 h 2344739"/>
              <a:gd name="connsiteX143" fmla="*/ 4364023 w 12193149"/>
              <a:gd name="connsiteY143" fmla="*/ 2151674 h 2344739"/>
              <a:gd name="connsiteX144" fmla="*/ 4318114 w 12193149"/>
              <a:gd name="connsiteY144" fmla="*/ 2158289 h 2344739"/>
              <a:gd name="connsiteX145" fmla="*/ 4316258 w 12193149"/>
              <a:gd name="connsiteY145" fmla="*/ 2156948 h 2344739"/>
              <a:gd name="connsiteX146" fmla="*/ 4296292 w 12193149"/>
              <a:gd name="connsiteY146" fmla="*/ 2155069 h 2344739"/>
              <a:gd name="connsiteX147" fmla="*/ 4291212 w 12193149"/>
              <a:gd name="connsiteY147" fmla="*/ 2157986 h 2344739"/>
              <a:gd name="connsiteX148" fmla="*/ 4277290 w 12193149"/>
              <a:gd name="connsiteY148" fmla="*/ 2157740 h 2344739"/>
              <a:gd name="connsiteX149" fmla="*/ 4249265 w 12193149"/>
              <a:gd name="connsiteY149" fmla="*/ 2160064 h 2344739"/>
              <a:gd name="connsiteX150" fmla="*/ 4203199 w 12193149"/>
              <a:gd name="connsiteY150" fmla="*/ 2157269 h 2344739"/>
              <a:gd name="connsiteX151" fmla="*/ 4202893 w 12193149"/>
              <a:gd name="connsiteY151" fmla="*/ 2156010 h 2344739"/>
              <a:gd name="connsiteX152" fmla="*/ 4192396 w 12193149"/>
              <a:gd name="connsiteY152" fmla="*/ 2150376 h 2344739"/>
              <a:gd name="connsiteX153" fmla="*/ 4143893 w 12193149"/>
              <a:gd name="connsiteY153" fmla="*/ 2134511 h 2344739"/>
              <a:gd name="connsiteX154" fmla="*/ 4084245 w 12193149"/>
              <a:gd name="connsiteY154" fmla="*/ 2107978 h 2344739"/>
              <a:gd name="connsiteX155" fmla="*/ 4075694 w 12193149"/>
              <a:gd name="connsiteY155" fmla="*/ 2107143 h 2344739"/>
              <a:gd name="connsiteX156" fmla="*/ 4075575 w 12193149"/>
              <a:gd name="connsiteY156" fmla="*/ 2106844 h 2344739"/>
              <a:gd name="connsiteX157" fmla="*/ 4066658 w 12193149"/>
              <a:gd name="connsiteY157" fmla="*/ 2105400 h 2344739"/>
              <a:gd name="connsiteX158" fmla="*/ 4060102 w 12193149"/>
              <a:gd name="connsiteY158" fmla="*/ 2105618 h 2344739"/>
              <a:gd name="connsiteX159" fmla="*/ 4043512 w 12193149"/>
              <a:gd name="connsiteY159" fmla="*/ 2103997 h 2344739"/>
              <a:gd name="connsiteX160" fmla="*/ 4038145 w 12193149"/>
              <a:gd name="connsiteY160" fmla="*/ 2101563 h 2344739"/>
              <a:gd name="connsiteX161" fmla="*/ 4036511 w 12193149"/>
              <a:gd name="connsiteY161" fmla="*/ 2097896 h 2344739"/>
              <a:gd name="connsiteX162" fmla="*/ 4034926 w 12193149"/>
              <a:gd name="connsiteY162" fmla="*/ 2098131 h 2344739"/>
              <a:gd name="connsiteX163" fmla="*/ 4005686 w 12193149"/>
              <a:gd name="connsiteY163" fmla="*/ 2085563 h 2344739"/>
              <a:gd name="connsiteX164" fmla="*/ 3937994 w 12193149"/>
              <a:gd name="connsiteY164" fmla="*/ 2068106 h 2344739"/>
              <a:gd name="connsiteX165" fmla="*/ 3898423 w 12193149"/>
              <a:gd name="connsiteY165" fmla="*/ 2062451 h 2344739"/>
              <a:gd name="connsiteX166" fmla="*/ 3790908 w 12193149"/>
              <a:gd name="connsiteY166" fmla="*/ 2042213 h 2344739"/>
              <a:gd name="connsiteX167" fmla="*/ 3683661 w 12193149"/>
              <a:gd name="connsiteY167" fmla="*/ 2018290 h 2344739"/>
              <a:gd name="connsiteX168" fmla="*/ 3611183 w 12193149"/>
              <a:gd name="connsiteY168" fmla="*/ 1986019 h 2344739"/>
              <a:gd name="connsiteX169" fmla="*/ 3605003 w 12193149"/>
              <a:gd name="connsiteY169" fmla="*/ 1987381 h 2344739"/>
              <a:gd name="connsiteX170" fmla="*/ 3595884 w 12193149"/>
              <a:gd name="connsiteY170" fmla="*/ 1987545 h 2344739"/>
              <a:gd name="connsiteX171" fmla="*/ 3595649 w 12193149"/>
              <a:gd name="connsiteY171" fmla="*/ 1987276 h 2344739"/>
              <a:gd name="connsiteX172" fmla="*/ 3587126 w 12193149"/>
              <a:gd name="connsiteY172" fmla="*/ 1987966 h 2344739"/>
              <a:gd name="connsiteX173" fmla="*/ 3537283 w 12193149"/>
              <a:gd name="connsiteY173" fmla="*/ 1978267 h 2344739"/>
              <a:gd name="connsiteX174" fmla="*/ 3474371 w 12193149"/>
              <a:gd name="connsiteY174" fmla="*/ 1974606 h 2344739"/>
              <a:gd name="connsiteX175" fmla="*/ 3401876 w 12193149"/>
              <a:gd name="connsiteY175" fmla="*/ 1962558 h 2344739"/>
              <a:gd name="connsiteX176" fmla="*/ 3365036 w 12193149"/>
              <a:gd name="connsiteY176" fmla="*/ 1979510 h 2344739"/>
              <a:gd name="connsiteX177" fmla="*/ 3345174 w 12193149"/>
              <a:gd name="connsiteY177" fmla="*/ 1981192 h 2344739"/>
              <a:gd name="connsiteX178" fmla="*/ 3342846 w 12193149"/>
              <a:gd name="connsiteY178" fmla="*/ 1980217 h 2344739"/>
              <a:gd name="connsiteX179" fmla="*/ 3263504 w 12193149"/>
              <a:gd name="connsiteY179" fmla="*/ 1986094 h 2344739"/>
              <a:gd name="connsiteX180" fmla="*/ 3143704 w 12193149"/>
              <a:gd name="connsiteY180" fmla="*/ 1993869 h 2344739"/>
              <a:gd name="connsiteX181" fmla="*/ 3031439 w 12193149"/>
              <a:gd name="connsiteY181" fmla="*/ 1996512 h 2344739"/>
              <a:gd name="connsiteX182" fmla="*/ 2782717 w 12193149"/>
              <a:gd name="connsiteY182" fmla="*/ 2018333 h 2344739"/>
              <a:gd name="connsiteX183" fmla="*/ 2647675 w 12193149"/>
              <a:gd name="connsiteY183" fmla="*/ 2028869 h 2344739"/>
              <a:gd name="connsiteX184" fmla="*/ 2569176 w 12193149"/>
              <a:gd name="connsiteY184" fmla="*/ 2002628 h 2344739"/>
              <a:gd name="connsiteX185" fmla="*/ 2444403 w 12193149"/>
              <a:gd name="connsiteY185" fmla="*/ 2016529 h 2344739"/>
              <a:gd name="connsiteX186" fmla="*/ 2316260 w 12193149"/>
              <a:gd name="connsiteY186" fmla="*/ 2024996 h 2344739"/>
              <a:gd name="connsiteX187" fmla="*/ 2209726 w 12193149"/>
              <a:gd name="connsiteY187" fmla="*/ 2019763 h 2344739"/>
              <a:gd name="connsiteX188" fmla="*/ 2095813 w 12193149"/>
              <a:gd name="connsiteY188" fmla="*/ 2003052 h 2344739"/>
              <a:gd name="connsiteX189" fmla="*/ 1998504 w 12193149"/>
              <a:gd name="connsiteY189" fmla="*/ 1995032 h 2344739"/>
              <a:gd name="connsiteX190" fmla="*/ 1929320 w 12193149"/>
              <a:gd name="connsiteY190" fmla="*/ 2016977 h 2344739"/>
              <a:gd name="connsiteX191" fmla="*/ 1922798 w 12193149"/>
              <a:gd name="connsiteY191" fmla="*/ 2012146 h 2344739"/>
              <a:gd name="connsiteX192" fmla="*/ 1874228 w 12193149"/>
              <a:gd name="connsiteY192" fmla="*/ 2013741 h 2344739"/>
              <a:gd name="connsiteX193" fmla="*/ 1787803 w 12193149"/>
              <a:gd name="connsiteY193" fmla="*/ 2041363 h 2344739"/>
              <a:gd name="connsiteX194" fmla="*/ 1739352 w 12193149"/>
              <a:gd name="connsiteY194" fmla="*/ 2036312 h 2344739"/>
              <a:gd name="connsiteX195" fmla="*/ 1676219 w 12193149"/>
              <a:gd name="connsiteY195" fmla="*/ 2019963 h 2344739"/>
              <a:gd name="connsiteX196" fmla="*/ 1609817 w 12193149"/>
              <a:gd name="connsiteY196" fmla="*/ 2013066 h 2344739"/>
              <a:gd name="connsiteX197" fmla="*/ 1497258 w 12193149"/>
              <a:gd name="connsiteY197" fmla="*/ 1987476 h 2344739"/>
              <a:gd name="connsiteX198" fmla="*/ 1151127 w 12193149"/>
              <a:gd name="connsiteY198" fmla="*/ 1938041 h 2344739"/>
              <a:gd name="connsiteX199" fmla="*/ 859417 w 12193149"/>
              <a:gd name="connsiteY199" fmla="*/ 1928608 h 2344739"/>
              <a:gd name="connsiteX200" fmla="*/ 838688 w 12193149"/>
              <a:gd name="connsiteY200" fmla="*/ 1929821 h 2344739"/>
              <a:gd name="connsiteX201" fmla="*/ 817957 w 12193149"/>
              <a:gd name="connsiteY201" fmla="*/ 1927857 h 2344739"/>
              <a:gd name="connsiteX202" fmla="*/ 812654 w 12193149"/>
              <a:gd name="connsiteY202" fmla="*/ 1930751 h 2344739"/>
              <a:gd name="connsiteX203" fmla="*/ 721195 w 12193149"/>
              <a:gd name="connsiteY203" fmla="*/ 1929661 h 2344739"/>
              <a:gd name="connsiteX204" fmla="*/ 720890 w 12193149"/>
              <a:gd name="connsiteY204" fmla="*/ 1928399 h 2344739"/>
              <a:gd name="connsiteX205" fmla="*/ 710023 w 12193149"/>
              <a:gd name="connsiteY205" fmla="*/ 1922722 h 2344739"/>
              <a:gd name="connsiteX206" fmla="*/ 597940 w 12193149"/>
              <a:gd name="connsiteY206" fmla="*/ 1879864 h 2344739"/>
              <a:gd name="connsiteX207" fmla="*/ 579683 w 12193149"/>
              <a:gd name="connsiteY207" fmla="*/ 1877212 h 2344739"/>
              <a:gd name="connsiteX208" fmla="*/ 572865 w 12193149"/>
              <a:gd name="connsiteY208" fmla="*/ 1877401 h 2344739"/>
              <a:gd name="connsiteX209" fmla="*/ 446247 w 12193149"/>
              <a:gd name="connsiteY209" fmla="*/ 1839371 h 2344739"/>
              <a:gd name="connsiteX210" fmla="*/ 405163 w 12193149"/>
              <a:gd name="connsiteY210" fmla="*/ 1833548 h 2344739"/>
              <a:gd name="connsiteX211" fmla="*/ 293583 w 12193149"/>
              <a:gd name="connsiteY211" fmla="*/ 1812852 h 2344739"/>
              <a:gd name="connsiteX212" fmla="*/ 119529 w 12193149"/>
              <a:gd name="connsiteY212" fmla="*/ 1761047 h 2344739"/>
              <a:gd name="connsiteX213" fmla="*/ 16674 w 12193149"/>
              <a:gd name="connsiteY213" fmla="*/ 1758191 h 2344739"/>
              <a:gd name="connsiteX214" fmla="*/ 1150 w 12193149"/>
              <a:gd name="connsiteY214" fmla="*/ 1752722 h 2344739"/>
              <a:gd name="connsiteX215" fmla="*/ 1148 w 12193149"/>
              <a:gd name="connsiteY215" fmla="*/ 222213 h 2344739"/>
              <a:gd name="connsiteX216" fmla="*/ 1148 w 12193149"/>
              <a:gd name="connsiteY216" fmla="*/ 0 h 2344739"/>
              <a:gd name="connsiteX0" fmla="*/ 1148 w 12193149"/>
              <a:gd name="connsiteY0" fmla="*/ 818782 h 3163521"/>
              <a:gd name="connsiteX1" fmla="*/ 12181789 w 12193149"/>
              <a:gd name="connsiteY1" fmla="*/ 0 h 3163521"/>
              <a:gd name="connsiteX2" fmla="*/ 12193149 w 12193149"/>
              <a:gd name="connsiteY2" fmla="*/ 1398521 h 3163521"/>
              <a:gd name="connsiteX3" fmla="*/ 12185986 w 12193149"/>
              <a:gd name="connsiteY3" fmla="*/ 1402971 h 3163521"/>
              <a:gd name="connsiteX4" fmla="*/ 12156363 w 12193149"/>
              <a:gd name="connsiteY4" fmla="*/ 1416148 h 3163521"/>
              <a:gd name="connsiteX5" fmla="*/ 12139215 w 12193149"/>
              <a:gd name="connsiteY5" fmla="*/ 1441961 h 3163521"/>
              <a:gd name="connsiteX6" fmla="*/ 12126327 w 12193149"/>
              <a:gd name="connsiteY6" fmla="*/ 1443472 h 3163521"/>
              <a:gd name="connsiteX7" fmla="*/ 12124007 w 12193149"/>
              <a:gd name="connsiteY7" fmla="*/ 1443576 h 3163521"/>
              <a:gd name="connsiteX8" fmla="*/ 12116854 w 12193149"/>
              <a:gd name="connsiteY8" fmla="*/ 1447390 h 3163521"/>
              <a:gd name="connsiteX9" fmla="*/ 12099497 w 12193149"/>
              <a:gd name="connsiteY9" fmla="*/ 1446921 h 3163521"/>
              <a:gd name="connsiteX10" fmla="*/ 12087073 w 12193149"/>
              <a:gd name="connsiteY10" fmla="*/ 1455123 h 3163521"/>
              <a:gd name="connsiteX11" fmla="*/ 12031073 w 12193149"/>
              <a:gd name="connsiteY11" fmla="*/ 1498791 h 3163521"/>
              <a:gd name="connsiteX12" fmla="*/ 11995833 w 12193149"/>
              <a:gd name="connsiteY12" fmla="*/ 1522240 h 3163521"/>
              <a:gd name="connsiteX13" fmla="*/ 11979717 w 12193149"/>
              <a:gd name="connsiteY13" fmla="*/ 1526943 h 3163521"/>
              <a:gd name="connsiteX14" fmla="*/ 11959046 w 12193149"/>
              <a:gd name="connsiteY14" fmla="*/ 1536340 h 3163521"/>
              <a:gd name="connsiteX15" fmla="*/ 11920454 w 12193149"/>
              <a:gd name="connsiteY15" fmla="*/ 1549665 h 3163521"/>
              <a:gd name="connsiteX16" fmla="*/ 11903656 w 12193149"/>
              <a:gd name="connsiteY16" fmla="*/ 1561208 h 3163521"/>
              <a:gd name="connsiteX17" fmla="*/ 11895048 w 12193149"/>
              <a:gd name="connsiteY17" fmla="*/ 1563573 h 3163521"/>
              <a:gd name="connsiteX18" fmla="*/ 11891968 w 12193149"/>
              <a:gd name="connsiteY18" fmla="*/ 1574511 h 3163521"/>
              <a:gd name="connsiteX19" fmla="*/ 11870776 w 12193149"/>
              <a:gd name="connsiteY19" fmla="*/ 1596598 h 3163521"/>
              <a:gd name="connsiteX20" fmla="*/ 11813376 w 12193149"/>
              <a:gd name="connsiteY20" fmla="*/ 1616441 h 3163521"/>
              <a:gd name="connsiteX21" fmla="*/ 11590693 w 12193149"/>
              <a:gd name="connsiteY21" fmla="*/ 1782559 h 3163521"/>
              <a:gd name="connsiteX22" fmla="*/ 11506817 w 12193149"/>
              <a:gd name="connsiteY22" fmla="*/ 1852405 h 3163521"/>
              <a:gd name="connsiteX23" fmla="*/ 11280332 w 12193149"/>
              <a:gd name="connsiteY23" fmla="*/ 2042353 h 3163521"/>
              <a:gd name="connsiteX24" fmla="*/ 11228309 w 12193149"/>
              <a:gd name="connsiteY24" fmla="*/ 2095018 h 3163521"/>
              <a:gd name="connsiteX25" fmla="*/ 11218087 w 12193149"/>
              <a:gd name="connsiteY25" fmla="*/ 2094743 h 3163521"/>
              <a:gd name="connsiteX26" fmla="*/ 11217184 w 12193149"/>
              <a:gd name="connsiteY26" fmla="*/ 2093800 h 3163521"/>
              <a:gd name="connsiteX27" fmla="*/ 11188885 w 12193149"/>
              <a:gd name="connsiteY27" fmla="*/ 2111165 h 3163521"/>
              <a:gd name="connsiteX28" fmla="*/ 11184501 w 12193149"/>
              <a:gd name="connsiteY28" fmla="*/ 2111307 h 3163521"/>
              <a:gd name="connsiteX29" fmla="*/ 11166854 w 12193149"/>
              <a:gd name="connsiteY29" fmla="*/ 2125394 h 3163521"/>
              <a:gd name="connsiteX30" fmla="*/ 11157311 w 12193149"/>
              <a:gd name="connsiteY30" fmla="*/ 2131196 h 3163521"/>
              <a:gd name="connsiteX31" fmla="*/ 11155496 w 12193149"/>
              <a:gd name="connsiteY31" fmla="*/ 2135879 h 3163521"/>
              <a:gd name="connsiteX32" fmla="*/ 11140961 w 12193149"/>
              <a:gd name="connsiteY32" fmla="*/ 2142897 h 3163521"/>
              <a:gd name="connsiteX33" fmla="*/ 11138961 w 12193149"/>
              <a:gd name="connsiteY33" fmla="*/ 2142554 h 3163521"/>
              <a:gd name="connsiteX34" fmla="*/ 11128208 w 12193149"/>
              <a:gd name="connsiteY34" fmla="*/ 2152614 h 3163521"/>
              <a:gd name="connsiteX35" fmla="*/ 11120691 w 12193149"/>
              <a:gd name="connsiteY35" fmla="*/ 2166206 h 3163521"/>
              <a:gd name="connsiteX36" fmla="*/ 10894683 w 12193149"/>
              <a:gd name="connsiteY36" fmla="*/ 2292181 h 3163521"/>
              <a:gd name="connsiteX37" fmla="*/ 10773300 w 12193149"/>
              <a:gd name="connsiteY37" fmla="*/ 2341973 h 3163521"/>
              <a:gd name="connsiteX38" fmla="*/ 10627668 w 12193149"/>
              <a:gd name="connsiteY38" fmla="*/ 2378011 h 3163521"/>
              <a:gd name="connsiteX39" fmla="*/ 10581895 w 12193149"/>
              <a:gd name="connsiteY39" fmla="*/ 2387471 h 3163521"/>
              <a:gd name="connsiteX40" fmla="*/ 10547790 w 12193149"/>
              <a:gd name="connsiteY40" fmla="*/ 2417205 h 3163521"/>
              <a:gd name="connsiteX41" fmla="*/ 10529643 w 12193149"/>
              <a:gd name="connsiteY41" fmla="*/ 2415689 h 3163521"/>
              <a:gd name="connsiteX42" fmla="*/ 10526446 w 12193149"/>
              <a:gd name="connsiteY42" fmla="*/ 2415193 h 3163521"/>
              <a:gd name="connsiteX43" fmla="*/ 10515129 w 12193149"/>
              <a:gd name="connsiteY43" fmla="*/ 2418319 h 3163521"/>
              <a:gd name="connsiteX44" fmla="*/ 10491735 w 12193149"/>
              <a:gd name="connsiteY44" fmla="*/ 2412938 h 3163521"/>
              <a:gd name="connsiteX45" fmla="*/ 10471418 w 12193149"/>
              <a:gd name="connsiteY45" fmla="*/ 2420475 h 3163521"/>
              <a:gd name="connsiteX46" fmla="*/ 10377042 w 12193149"/>
              <a:gd name="connsiteY46" fmla="*/ 2463380 h 3163521"/>
              <a:gd name="connsiteX47" fmla="*/ 10319338 w 12193149"/>
              <a:gd name="connsiteY47" fmla="*/ 2485003 h 3163521"/>
              <a:gd name="connsiteX48" fmla="*/ 10295467 w 12193149"/>
              <a:gd name="connsiteY48" fmla="*/ 2486861 h 3163521"/>
              <a:gd name="connsiteX49" fmla="*/ 10263443 w 12193149"/>
              <a:gd name="connsiteY49" fmla="*/ 2493730 h 3163521"/>
              <a:gd name="connsiteX50" fmla="*/ 10205418 w 12193149"/>
              <a:gd name="connsiteY50" fmla="*/ 2500931 h 3163521"/>
              <a:gd name="connsiteX51" fmla="*/ 10177759 w 12193149"/>
              <a:gd name="connsiteY51" fmla="*/ 2511725 h 3163521"/>
              <a:gd name="connsiteX52" fmla="*/ 10165070 w 12193149"/>
              <a:gd name="connsiteY52" fmla="*/ 2512521 h 3163521"/>
              <a:gd name="connsiteX53" fmla="*/ 10156308 w 12193149"/>
              <a:gd name="connsiteY53" fmla="*/ 2526269 h 3163521"/>
              <a:gd name="connsiteX54" fmla="*/ 10118267 w 12193149"/>
              <a:gd name="connsiteY54" fmla="*/ 2549924 h 3163521"/>
              <a:gd name="connsiteX55" fmla="*/ 10083317 w 12193149"/>
              <a:gd name="connsiteY55" fmla="*/ 2562078 h 3163521"/>
              <a:gd name="connsiteX56" fmla="*/ 10040388 w 12193149"/>
              <a:gd name="connsiteY56" fmla="*/ 2560414 h 3163521"/>
              <a:gd name="connsiteX57" fmla="*/ 9961167 w 12193149"/>
              <a:gd name="connsiteY57" fmla="*/ 2575929 h 3163521"/>
              <a:gd name="connsiteX58" fmla="*/ 9848940 w 12193149"/>
              <a:gd name="connsiteY58" fmla="*/ 2582697 h 3163521"/>
              <a:gd name="connsiteX59" fmla="*/ 9729457 w 12193149"/>
              <a:gd name="connsiteY59" fmla="*/ 2602904 h 3163521"/>
              <a:gd name="connsiteX60" fmla="*/ 9613704 w 12193149"/>
              <a:gd name="connsiteY60" fmla="*/ 2631153 h 3163521"/>
              <a:gd name="connsiteX61" fmla="*/ 9338590 w 12193149"/>
              <a:gd name="connsiteY61" fmla="*/ 2688075 h 3163521"/>
              <a:gd name="connsiteX62" fmla="*/ 9232518 w 12193149"/>
              <a:gd name="connsiteY62" fmla="*/ 2711931 h 3163521"/>
              <a:gd name="connsiteX63" fmla="*/ 9156690 w 12193149"/>
              <a:gd name="connsiteY63" fmla="*/ 2722010 h 3163521"/>
              <a:gd name="connsiteX64" fmla="*/ 9054601 w 12193149"/>
              <a:gd name="connsiteY64" fmla="*/ 2729537 h 3163521"/>
              <a:gd name="connsiteX65" fmla="*/ 9006634 w 12193149"/>
              <a:gd name="connsiteY65" fmla="*/ 2732822 h 3163521"/>
              <a:gd name="connsiteX66" fmla="*/ 9006349 w 12193149"/>
              <a:gd name="connsiteY66" fmla="*/ 2732582 h 3163521"/>
              <a:gd name="connsiteX67" fmla="*/ 8997380 w 12193149"/>
              <a:gd name="connsiteY67" fmla="*/ 2733793 h 3163521"/>
              <a:gd name="connsiteX68" fmla="*/ 8991542 w 12193149"/>
              <a:gd name="connsiteY68" fmla="*/ 2735854 h 3163521"/>
              <a:gd name="connsiteX69" fmla="*/ 8975485 w 12193149"/>
              <a:gd name="connsiteY69" fmla="*/ 2739080 h 3163521"/>
              <a:gd name="connsiteX70" fmla="*/ 8969159 w 12193149"/>
              <a:gd name="connsiteY70" fmla="*/ 2738380 h 3163521"/>
              <a:gd name="connsiteX71" fmla="*/ 8964196 w 12193149"/>
              <a:gd name="connsiteY71" fmla="*/ 2736155 h 3163521"/>
              <a:gd name="connsiteX72" fmla="*/ 8930136 w 12193149"/>
              <a:gd name="connsiteY72" fmla="*/ 2732967 h 3163521"/>
              <a:gd name="connsiteX73" fmla="*/ 8753592 w 12193149"/>
              <a:gd name="connsiteY73" fmla="*/ 2752199 h 3163521"/>
              <a:gd name="connsiteX74" fmla="*/ 8708995 w 12193149"/>
              <a:gd name="connsiteY74" fmla="*/ 2754300 h 3163521"/>
              <a:gd name="connsiteX75" fmla="*/ 8597219 w 12193149"/>
              <a:gd name="connsiteY75" fmla="*/ 2762872 h 3163521"/>
              <a:gd name="connsiteX76" fmla="*/ 8526378 w 12193149"/>
              <a:gd name="connsiteY76" fmla="*/ 2748030 h 3163521"/>
              <a:gd name="connsiteX77" fmla="*/ 8512131 w 12193149"/>
              <a:gd name="connsiteY77" fmla="*/ 2753945 h 3163521"/>
              <a:gd name="connsiteX78" fmla="*/ 8507315 w 12193149"/>
              <a:gd name="connsiteY78" fmla="*/ 2756946 h 3163521"/>
              <a:gd name="connsiteX79" fmla="*/ 8499116 w 12193149"/>
              <a:gd name="connsiteY79" fmla="*/ 2759684 h 3163521"/>
              <a:gd name="connsiteX80" fmla="*/ 8498742 w 12193149"/>
              <a:gd name="connsiteY80" fmla="*/ 2759505 h 3163521"/>
              <a:gd name="connsiteX81" fmla="*/ 8491397 w 12193149"/>
              <a:gd name="connsiteY81" fmla="*/ 2762555 h 3163521"/>
              <a:gd name="connsiteX82" fmla="*/ 8368330 w 12193149"/>
              <a:gd name="connsiteY82" fmla="*/ 2776597 h 3163521"/>
              <a:gd name="connsiteX83" fmla="*/ 8354947 w 12193149"/>
              <a:gd name="connsiteY83" fmla="*/ 2776791 h 3163521"/>
              <a:gd name="connsiteX84" fmla="*/ 8321252 w 12193149"/>
              <a:gd name="connsiteY84" fmla="*/ 2793369 h 3163521"/>
              <a:gd name="connsiteX85" fmla="*/ 8315581 w 12193149"/>
              <a:gd name="connsiteY85" fmla="*/ 2793695 h 3163521"/>
              <a:gd name="connsiteX86" fmla="*/ 8296322 w 12193149"/>
              <a:gd name="connsiteY86" fmla="*/ 2807590 h 3163521"/>
              <a:gd name="connsiteX87" fmla="*/ 8285424 w 12193149"/>
              <a:gd name="connsiteY87" fmla="*/ 2813413 h 3163521"/>
              <a:gd name="connsiteX88" fmla="*/ 8284298 w 12193149"/>
              <a:gd name="connsiteY88" fmla="*/ 2817856 h 3163521"/>
              <a:gd name="connsiteX89" fmla="*/ 8267224 w 12193149"/>
              <a:gd name="connsiteY89" fmla="*/ 2825031 h 3163521"/>
              <a:gd name="connsiteX90" fmla="*/ 8264525 w 12193149"/>
              <a:gd name="connsiteY90" fmla="*/ 2824801 h 3163521"/>
              <a:gd name="connsiteX91" fmla="*/ 8253181 w 12193149"/>
              <a:gd name="connsiteY91" fmla="*/ 2834644 h 3163521"/>
              <a:gd name="connsiteX92" fmla="*/ 8246982 w 12193149"/>
              <a:gd name="connsiteY92" fmla="*/ 2847636 h 3163521"/>
              <a:gd name="connsiteX93" fmla="*/ 8091420 w 12193149"/>
              <a:gd name="connsiteY93" fmla="*/ 2893797 h 3163521"/>
              <a:gd name="connsiteX94" fmla="*/ 7906555 w 12193149"/>
              <a:gd name="connsiteY94" fmla="*/ 2935770 h 3163521"/>
              <a:gd name="connsiteX95" fmla="*/ 7719893 w 12193149"/>
              <a:gd name="connsiteY95" fmla="*/ 2961485 h 3163521"/>
              <a:gd name="connsiteX96" fmla="*/ 7615495 w 12193149"/>
              <a:gd name="connsiteY96" fmla="*/ 2958014 h 3163521"/>
              <a:gd name="connsiteX97" fmla="*/ 7528691 w 12193149"/>
              <a:gd name="connsiteY97" fmla="*/ 2963842 h 3163521"/>
              <a:gd name="connsiteX98" fmla="*/ 7520719 w 12193149"/>
              <a:gd name="connsiteY98" fmla="*/ 2966395 h 3163521"/>
              <a:gd name="connsiteX99" fmla="*/ 7508559 w 12193149"/>
              <a:gd name="connsiteY99" fmla="*/ 2967730 h 3163521"/>
              <a:gd name="connsiteX100" fmla="*/ 7508188 w 12193149"/>
              <a:gd name="connsiteY100" fmla="*/ 2967403 h 3163521"/>
              <a:gd name="connsiteX101" fmla="*/ 7496943 w 12193149"/>
              <a:gd name="connsiteY101" fmla="*/ 2969355 h 3163521"/>
              <a:gd name="connsiteX102" fmla="*/ 7219707 w 12193149"/>
              <a:gd name="connsiteY102" fmla="*/ 2975462 h 3163521"/>
              <a:gd name="connsiteX103" fmla="*/ 7202249 w 12193149"/>
              <a:gd name="connsiteY103" fmla="*/ 2980012 h 3163521"/>
              <a:gd name="connsiteX104" fmla="*/ 7198152 w 12193149"/>
              <a:gd name="connsiteY104" fmla="*/ 2985370 h 3163521"/>
              <a:gd name="connsiteX105" fmla="*/ 7171956 w 12193149"/>
              <a:gd name="connsiteY105" fmla="*/ 2990018 h 3163521"/>
              <a:gd name="connsiteX106" fmla="*/ 7098136 w 12193149"/>
              <a:gd name="connsiteY106" fmla="*/ 3002246 h 3163521"/>
              <a:gd name="connsiteX107" fmla="*/ 7019644 w 12193149"/>
              <a:gd name="connsiteY107" fmla="*/ 3001872 h 3163521"/>
              <a:gd name="connsiteX108" fmla="*/ 6905294 w 12193149"/>
              <a:gd name="connsiteY108" fmla="*/ 3031378 h 3163521"/>
              <a:gd name="connsiteX109" fmla="*/ 6709370 w 12193149"/>
              <a:gd name="connsiteY109" fmla="*/ 3059333 h 3163521"/>
              <a:gd name="connsiteX110" fmla="*/ 6550602 w 12193149"/>
              <a:gd name="connsiteY110" fmla="*/ 3088109 h 3163521"/>
              <a:gd name="connsiteX111" fmla="*/ 6318708 w 12193149"/>
              <a:gd name="connsiteY111" fmla="*/ 3134909 h 3163521"/>
              <a:gd name="connsiteX112" fmla="*/ 6169822 w 12193149"/>
              <a:gd name="connsiteY112" fmla="*/ 3136996 h 3163521"/>
              <a:gd name="connsiteX113" fmla="*/ 6074996 w 12193149"/>
              <a:gd name="connsiteY113" fmla="*/ 3157458 h 3163521"/>
              <a:gd name="connsiteX114" fmla="*/ 6069677 w 12193149"/>
              <a:gd name="connsiteY114" fmla="*/ 3155921 h 3163521"/>
              <a:gd name="connsiteX115" fmla="*/ 6049786 w 12193149"/>
              <a:gd name="connsiteY115" fmla="*/ 3156604 h 3163521"/>
              <a:gd name="connsiteX116" fmla="*/ 6042433 w 12193149"/>
              <a:gd name="connsiteY116" fmla="*/ 3148255 h 3163521"/>
              <a:gd name="connsiteX117" fmla="*/ 6011238 w 12193149"/>
              <a:gd name="connsiteY117" fmla="*/ 3143162 h 3163521"/>
              <a:gd name="connsiteX118" fmla="*/ 5958523 w 12193149"/>
              <a:gd name="connsiteY118" fmla="*/ 3146806 h 3163521"/>
              <a:gd name="connsiteX119" fmla="*/ 5760067 w 12193149"/>
              <a:gd name="connsiteY119" fmla="*/ 3162498 h 3163521"/>
              <a:gd name="connsiteX120" fmla="*/ 5628108 w 12193149"/>
              <a:gd name="connsiteY120" fmla="*/ 3163521 h 3163521"/>
              <a:gd name="connsiteX121" fmla="*/ 5472054 w 12193149"/>
              <a:gd name="connsiteY121" fmla="*/ 3149501 h 3163521"/>
              <a:gd name="connsiteX122" fmla="*/ 5433909 w 12193149"/>
              <a:gd name="connsiteY122" fmla="*/ 3138248 h 3163521"/>
              <a:gd name="connsiteX123" fmla="*/ 5382817 w 12193149"/>
              <a:gd name="connsiteY123" fmla="*/ 3120546 h 3163521"/>
              <a:gd name="connsiteX124" fmla="*/ 5262912 w 12193149"/>
              <a:gd name="connsiteY124" fmla="*/ 3100129 h 3163521"/>
              <a:gd name="connsiteX125" fmla="*/ 5224109 w 12193149"/>
              <a:gd name="connsiteY125" fmla="*/ 3089005 h 3163521"/>
              <a:gd name="connsiteX126" fmla="*/ 5175808 w 12193149"/>
              <a:gd name="connsiteY126" fmla="*/ 3086015 h 3163521"/>
              <a:gd name="connsiteX127" fmla="*/ 5157702 w 12193149"/>
              <a:gd name="connsiteY127" fmla="*/ 3078792 h 3163521"/>
              <a:gd name="connsiteX128" fmla="*/ 5143747 w 12193149"/>
              <a:gd name="connsiteY128" fmla="*/ 3075392 h 3163521"/>
              <a:gd name="connsiteX129" fmla="*/ 5140744 w 12193149"/>
              <a:gd name="connsiteY129" fmla="*/ 3073291 h 3163521"/>
              <a:gd name="connsiteX130" fmla="*/ 5122807 w 12193149"/>
              <a:gd name="connsiteY130" fmla="*/ 3062438 h 3163521"/>
              <a:gd name="connsiteX131" fmla="*/ 5066938 w 12193149"/>
              <a:gd name="connsiteY131" fmla="*/ 3069009 h 3163521"/>
              <a:gd name="connsiteX132" fmla="*/ 5012662 w 12193149"/>
              <a:gd name="connsiteY132" fmla="*/ 3052628 h 3163521"/>
              <a:gd name="connsiteX133" fmla="*/ 4841589 w 12193149"/>
              <a:gd name="connsiteY133" fmla="*/ 3028611 h 3163521"/>
              <a:gd name="connsiteX134" fmla="*/ 4763595 w 12193149"/>
              <a:gd name="connsiteY134" fmla="*/ 3000843 h 3163521"/>
              <a:gd name="connsiteX135" fmla="*/ 4724334 w 12193149"/>
              <a:gd name="connsiteY135" fmla="*/ 2991829 h 3163521"/>
              <a:gd name="connsiteX136" fmla="*/ 4722324 w 12193149"/>
              <a:gd name="connsiteY136" fmla="*/ 2991080 h 3163521"/>
              <a:gd name="connsiteX137" fmla="*/ 4723259 w 12193149"/>
              <a:gd name="connsiteY137" fmla="*/ 2990869 h 3163521"/>
              <a:gd name="connsiteX138" fmla="*/ 4718350 w 12193149"/>
              <a:gd name="connsiteY138" fmla="*/ 2989599 h 3163521"/>
              <a:gd name="connsiteX139" fmla="*/ 4722324 w 12193149"/>
              <a:gd name="connsiteY139" fmla="*/ 2991080 h 3163521"/>
              <a:gd name="connsiteX140" fmla="*/ 4716674 w 12193149"/>
              <a:gd name="connsiteY140" fmla="*/ 2992355 h 3163521"/>
              <a:gd name="connsiteX141" fmla="*/ 4516962 w 12193149"/>
              <a:gd name="connsiteY141" fmla="*/ 2982453 h 3163521"/>
              <a:gd name="connsiteX142" fmla="*/ 4429691 w 12193149"/>
              <a:gd name="connsiteY142" fmla="*/ 2971802 h 3163521"/>
              <a:gd name="connsiteX143" fmla="*/ 4364023 w 12193149"/>
              <a:gd name="connsiteY143" fmla="*/ 2970456 h 3163521"/>
              <a:gd name="connsiteX144" fmla="*/ 4318114 w 12193149"/>
              <a:gd name="connsiteY144" fmla="*/ 2977071 h 3163521"/>
              <a:gd name="connsiteX145" fmla="*/ 4316258 w 12193149"/>
              <a:gd name="connsiteY145" fmla="*/ 2975730 h 3163521"/>
              <a:gd name="connsiteX146" fmla="*/ 4296292 w 12193149"/>
              <a:gd name="connsiteY146" fmla="*/ 2973851 h 3163521"/>
              <a:gd name="connsiteX147" fmla="*/ 4291212 w 12193149"/>
              <a:gd name="connsiteY147" fmla="*/ 2976768 h 3163521"/>
              <a:gd name="connsiteX148" fmla="*/ 4277290 w 12193149"/>
              <a:gd name="connsiteY148" fmla="*/ 2976522 h 3163521"/>
              <a:gd name="connsiteX149" fmla="*/ 4249265 w 12193149"/>
              <a:gd name="connsiteY149" fmla="*/ 2978846 h 3163521"/>
              <a:gd name="connsiteX150" fmla="*/ 4203199 w 12193149"/>
              <a:gd name="connsiteY150" fmla="*/ 2976051 h 3163521"/>
              <a:gd name="connsiteX151" fmla="*/ 4202893 w 12193149"/>
              <a:gd name="connsiteY151" fmla="*/ 2974792 h 3163521"/>
              <a:gd name="connsiteX152" fmla="*/ 4192396 w 12193149"/>
              <a:gd name="connsiteY152" fmla="*/ 2969158 h 3163521"/>
              <a:gd name="connsiteX153" fmla="*/ 4143893 w 12193149"/>
              <a:gd name="connsiteY153" fmla="*/ 2953293 h 3163521"/>
              <a:gd name="connsiteX154" fmla="*/ 4084245 w 12193149"/>
              <a:gd name="connsiteY154" fmla="*/ 2926760 h 3163521"/>
              <a:gd name="connsiteX155" fmla="*/ 4075694 w 12193149"/>
              <a:gd name="connsiteY155" fmla="*/ 2925925 h 3163521"/>
              <a:gd name="connsiteX156" fmla="*/ 4075575 w 12193149"/>
              <a:gd name="connsiteY156" fmla="*/ 2925626 h 3163521"/>
              <a:gd name="connsiteX157" fmla="*/ 4066658 w 12193149"/>
              <a:gd name="connsiteY157" fmla="*/ 2924182 h 3163521"/>
              <a:gd name="connsiteX158" fmla="*/ 4060102 w 12193149"/>
              <a:gd name="connsiteY158" fmla="*/ 2924400 h 3163521"/>
              <a:gd name="connsiteX159" fmla="*/ 4043512 w 12193149"/>
              <a:gd name="connsiteY159" fmla="*/ 2922779 h 3163521"/>
              <a:gd name="connsiteX160" fmla="*/ 4038145 w 12193149"/>
              <a:gd name="connsiteY160" fmla="*/ 2920345 h 3163521"/>
              <a:gd name="connsiteX161" fmla="*/ 4036511 w 12193149"/>
              <a:gd name="connsiteY161" fmla="*/ 2916678 h 3163521"/>
              <a:gd name="connsiteX162" fmla="*/ 4034926 w 12193149"/>
              <a:gd name="connsiteY162" fmla="*/ 2916913 h 3163521"/>
              <a:gd name="connsiteX163" fmla="*/ 4005686 w 12193149"/>
              <a:gd name="connsiteY163" fmla="*/ 2904345 h 3163521"/>
              <a:gd name="connsiteX164" fmla="*/ 3937994 w 12193149"/>
              <a:gd name="connsiteY164" fmla="*/ 2886888 h 3163521"/>
              <a:gd name="connsiteX165" fmla="*/ 3898423 w 12193149"/>
              <a:gd name="connsiteY165" fmla="*/ 2881233 h 3163521"/>
              <a:gd name="connsiteX166" fmla="*/ 3790908 w 12193149"/>
              <a:gd name="connsiteY166" fmla="*/ 2860995 h 3163521"/>
              <a:gd name="connsiteX167" fmla="*/ 3683661 w 12193149"/>
              <a:gd name="connsiteY167" fmla="*/ 2837072 h 3163521"/>
              <a:gd name="connsiteX168" fmla="*/ 3611183 w 12193149"/>
              <a:gd name="connsiteY168" fmla="*/ 2804801 h 3163521"/>
              <a:gd name="connsiteX169" fmla="*/ 3605003 w 12193149"/>
              <a:gd name="connsiteY169" fmla="*/ 2806163 h 3163521"/>
              <a:gd name="connsiteX170" fmla="*/ 3595884 w 12193149"/>
              <a:gd name="connsiteY170" fmla="*/ 2806327 h 3163521"/>
              <a:gd name="connsiteX171" fmla="*/ 3595649 w 12193149"/>
              <a:gd name="connsiteY171" fmla="*/ 2806058 h 3163521"/>
              <a:gd name="connsiteX172" fmla="*/ 3587126 w 12193149"/>
              <a:gd name="connsiteY172" fmla="*/ 2806748 h 3163521"/>
              <a:gd name="connsiteX173" fmla="*/ 3537283 w 12193149"/>
              <a:gd name="connsiteY173" fmla="*/ 2797049 h 3163521"/>
              <a:gd name="connsiteX174" fmla="*/ 3474371 w 12193149"/>
              <a:gd name="connsiteY174" fmla="*/ 2793388 h 3163521"/>
              <a:gd name="connsiteX175" fmla="*/ 3401876 w 12193149"/>
              <a:gd name="connsiteY175" fmla="*/ 2781340 h 3163521"/>
              <a:gd name="connsiteX176" fmla="*/ 3365036 w 12193149"/>
              <a:gd name="connsiteY176" fmla="*/ 2798292 h 3163521"/>
              <a:gd name="connsiteX177" fmla="*/ 3345174 w 12193149"/>
              <a:gd name="connsiteY177" fmla="*/ 2799974 h 3163521"/>
              <a:gd name="connsiteX178" fmla="*/ 3342846 w 12193149"/>
              <a:gd name="connsiteY178" fmla="*/ 2798999 h 3163521"/>
              <a:gd name="connsiteX179" fmla="*/ 3263504 w 12193149"/>
              <a:gd name="connsiteY179" fmla="*/ 2804876 h 3163521"/>
              <a:gd name="connsiteX180" fmla="*/ 3143704 w 12193149"/>
              <a:gd name="connsiteY180" fmla="*/ 2812651 h 3163521"/>
              <a:gd name="connsiteX181" fmla="*/ 3031439 w 12193149"/>
              <a:gd name="connsiteY181" fmla="*/ 2815294 h 3163521"/>
              <a:gd name="connsiteX182" fmla="*/ 2782717 w 12193149"/>
              <a:gd name="connsiteY182" fmla="*/ 2837115 h 3163521"/>
              <a:gd name="connsiteX183" fmla="*/ 2647675 w 12193149"/>
              <a:gd name="connsiteY183" fmla="*/ 2847651 h 3163521"/>
              <a:gd name="connsiteX184" fmla="*/ 2569176 w 12193149"/>
              <a:gd name="connsiteY184" fmla="*/ 2821410 h 3163521"/>
              <a:gd name="connsiteX185" fmla="*/ 2444403 w 12193149"/>
              <a:gd name="connsiteY185" fmla="*/ 2835311 h 3163521"/>
              <a:gd name="connsiteX186" fmla="*/ 2316260 w 12193149"/>
              <a:gd name="connsiteY186" fmla="*/ 2843778 h 3163521"/>
              <a:gd name="connsiteX187" fmla="*/ 2209726 w 12193149"/>
              <a:gd name="connsiteY187" fmla="*/ 2838545 h 3163521"/>
              <a:gd name="connsiteX188" fmla="*/ 2095813 w 12193149"/>
              <a:gd name="connsiteY188" fmla="*/ 2821834 h 3163521"/>
              <a:gd name="connsiteX189" fmla="*/ 1998504 w 12193149"/>
              <a:gd name="connsiteY189" fmla="*/ 2813814 h 3163521"/>
              <a:gd name="connsiteX190" fmla="*/ 1929320 w 12193149"/>
              <a:gd name="connsiteY190" fmla="*/ 2835759 h 3163521"/>
              <a:gd name="connsiteX191" fmla="*/ 1922798 w 12193149"/>
              <a:gd name="connsiteY191" fmla="*/ 2830928 h 3163521"/>
              <a:gd name="connsiteX192" fmla="*/ 1874228 w 12193149"/>
              <a:gd name="connsiteY192" fmla="*/ 2832523 h 3163521"/>
              <a:gd name="connsiteX193" fmla="*/ 1787803 w 12193149"/>
              <a:gd name="connsiteY193" fmla="*/ 2860145 h 3163521"/>
              <a:gd name="connsiteX194" fmla="*/ 1739352 w 12193149"/>
              <a:gd name="connsiteY194" fmla="*/ 2855094 h 3163521"/>
              <a:gd name="connsiteX195" fmla="*/ 1676219 w 12193149"/>
              <a:gd name="connsiteY195" fmla="*/ 2838745 h 3163521"/>
              <a:gd name="connsiteX196" fmla="*/ 1609817 w 12193149"/>
              <a:gd name="connsiteY196" fmla="*/ 2831848 h 3163521"/>
              <a:gd name="connsiteX197" fmla="*/ 1497258 w 12193149"/>
              <a:gd name="connsiteY197" fmla="*/ 2806258 h 3163521"/>
              <a:gd name="connsiteX198" fmla="*/ 1151127 w 12193149"/>
              <a:gd name="connsiteY198" fmla="*/ 2756823 h 3163521"/>
              <a:gd name="connsiteX199" fmla="*/ 859417 w 12193149"/>
              <a:gd name="connsiteY199" fmla="*/ 2747390 h 3163521"/>
              <a:gd name="connsiteX200" fmla="*/ 838688 w 12193149"/>
              <a:gd name="connsiteY200" fmla="*/ 2748603 h 3163521"/>
              <a:gd name="connsiteX201" fmla="*/ 817957 w 12193149"/>
              <a:gd name="connsiteY201" fmla="*/ 2746639 h 3163521"/>
              <a:gd name="connsiteX202" fmla="*/ 812654 w 12193149"/>
              <a:gd name="connsiteY202" fmla="*/ 2749533 h 3163521"/>
              <a:gd name="connsiteX203" fmla="*/ 721195 w 12193149"/>
              <a:gd name="connsiteY203" fmla="*/ 2748443 h 3163521"/>
              <a:gd name="connsiteX204" fmla="*/ 720890 w 12193149"/>
              <a:gd name="connsiteY204" fmla="*/ 2747181 h 3163521"/>
              <a:gd name="connsiteX205" fmla="*/ 710023 w 12193149"/>
              <a:gd name="connsiteY205" fmla="*/ 2741504 h 3163521"/>
              <a:gd name="connsiteX206" fmla="*/ 597940 w 12193149"/>
              <a:gd name="connsiteY206" fmla="*/ 2698646 h 3163521"/>
              <a:gd name="connsiteX207" fmla="*/ 579683 w 12193149"/>
              <a:gd name="connsiteY207" fmla="*/ 2695994 h 3163521"/>
              <a:gd name="connsiteX208" fmla="*/ 572865 w 12193149"/>
              <a:gd name="connsiteY208" fmla="*/ 2696183 h 3163521"/>
              <a:gd name="connsiteX209" fmla="*/ 446247 w 12193149"/>
              <a:gd name="connsiteY209" fmla="*/ 2658153 h 3163521"/>
              <a:gd name="connsiteX210" fmla="*/ 405163 w 12193149"/>
              <a:gd name="connsiteY210" fmla="*/ 2652330 h 3163521"/>
              <a:gd name="connsiteX211" fmla="*/ 293583 w 12193149"/>
              <a:gd name="connsiteY211" fmla="*/ 2631634 h 3163521"/>
              <a:gd name="connsiteX212" fmla="*/ 119529 w 12193149"/>
              <a:gd name="connsiteY212" fmla="*/ 2579829 h 3163521"/>
              <a:gd name="connsiteX213" fmla="*/ 16674 w 12193149"/>
              <a:gd name="connsiteY213" fmla="*/ 2576973 h 3163521"/>
              <a:gd name="connsiteX214" fmla="*/ 1150 w 12193149"/>
              <a:gd name="connsiteY214" fmla="*/ 2571504 h 3163521"/>
              <a:gd name="connsiteX215" fmla="*/ 1148 w 12193149"/>
              <a:gd name="connsiteY215" fmla="*/ 1040995 h 3163521"/>
              <a:gd name="connsiteX216" fmla="*/ 1148 w 12193149"/>
              <a:gd name="connsiteY216" fmla="*/ 818782 h 3163521"/>
              <a:gd name="connsiteX0" fmla="*/ 1148 w 12193149"/>
              <a:gd name="connsiteY0" fmla="*/ 0 h 3171710"/>
              <a:gd name="connsiteX1" fmla="*/ 12181789 w 12193149"/>
              <a:gd name="connsiteY1" fmla="*/ 8189 h 3171710"/>
              <a:gd name="connsiteX2" fmla="*/ 12193149 w 12193149"/>
              <a:gd name="connsiteY2" fmla="*/ 1406710 h 3171710"/>
              <a:gd name="connsiteX3" fmla="*/ 12185986 w 12193149"/>
              <a:gd name="connsiteY3" fmla="*/ 1411160 h 3171710"/>
              <a:gd name="connsiteX4" fmla="*/ 12156363 w 12193149"/>
              <a:gd name="connsiteY4" fmla="*/ 1424337 h 3171710"/>
              <a:gd name="connsiteX5" fmla="*/ 12139215 w 12193149"/>
              <a:gd name="connsiteY5" fmla="*/ 1450150 h 3171710"/>
              <a:gd name="connsiteX6" fmla="*/ 12126327 w 12193149"/>
              <a:gd name="connsiteY6" fmla="*/ 1451661 h 3171710"/>
              <a:gd name="connsiteX7" fmla="*/ 12124007 w 12193149"/>
              <a:gd name="connsiteY7" fmla="*/ 1451765 h 3171710"/>
              <a:gd name="connsiteX8" fmla="*/ 12116854 w 12193149"/>
              <a:gd name="connsiteY8" fmla="*/ 1455579 h 3171710"/>
              <a:gd name="connsiteX9" fmla="*/ 12099497 w 12193149"/>
              <a:gd name="connsiteY9" fmla="*/ 1455110 h 3171710"/>
              <a:gd name="connsiteX10" fmla="*/ 12087073 w 12193149"/>
              <a:gd name="connsiteY10" fmla="*/ 1463312 h 3171710"/>
              <a:gd name="connsiteX11" fmla="*/ 12031073 w 12193149"/>
              <a:gd name="connsiteY11" fmla="*/ 1506980 h 3171710"/>
              <a:gd name="connsiteX12" fmla="*/ 11995833 w 12193149"/>
              <a:gd name="connsiteY12" fmla="*/ 1530429 h 3171710"/>
              <a:gd name="connsiteX13" fmla="*/ 11979717 w 12193149"/>
              <a:gd name="connsiteY13" fmla="*/ 1535132 h 3171710"/>
              <a:gd name="connsiteX14" fmla="*/ 11959046 w 12193149"/>
              <a:gd name="connsiteY14" fmla="*/ 1544529 h 3171710"/>
              <a:gd name="connsiteX15" fmla="*/ 11920454 w 12193149"/>
              <a:gd name="connsiteY15" fmla="*/ 1557854 h 3171710"/>
              <a:gd name="connsiteX16" fmla="*/ 11903656 w 12193149"/>
              <a:gd name="connsiteY16" fmla="*/ 1569397 h 3171710"/>
              <a:gd name="connsiteX17" fmla="*/ 11895048 w 12193149"/>
              <a:gd name="connsiteY17" fmla="*/ 1571762 h 3171710"/>
              <a:gd name="connsiteX18" fmla="*/ 11891968 w 12193149"/>
              <a:gd name="connsiteY18" fmla="*/ 1582700 h 3171710"/>
              <a:gd name="connsiteX19" fmla="*/ 11870776 w 12193149"/>
              <a:gd name="connsiteY19" fmla="*/ 1604787 h 3171710"/>
              <a:gd name="connsiteX20" fmla="*/ 11813376 w 12193149"/>
              <a:gd name="connsiteY20" fmla="*/ 1624630 h 3171710"/>
              <a:gd name="connsiteX21" fmla="*/ 11590693 w 12193149"/>
              <a:gd name="connsiteY21" fmla="*/ 1790748 h 3171710"/>
              <a:gd name="connsiteX22" fmla="*/ 11506817 w 12193149"/>
              <a:gd name="connsiteY22" fmla="*/ 1860594 h 3171710"/>
              <a:gd name="connsiteX23" fmla="*/ 11280332 w 12193149"/>
              <a:gd name="connsiteY23" fmla="*/ 2050542 h 3171710"/>
              <a:gd name="connsiteX24" fmla="*/ 11228309 w 12193149"/>
              <a:gd name="connsiteY24" fmla="*/ 2103207 h 3171710"/>
              <a:gd name="connsiteX25" fmla="*/ 11218087 w 12193149"/>
              <a:gd name="connsiteY25" fmla="*/ 2102932 h 3171710"/>
              <a:gd name="connsiteX26" fmla="*/ 11217184 w 12193149"/>
              <a:gd name="connsiteY26" fmla="*/ 2101989 h 3171710"/>
              <a:gd name="connsiteX27" fmla="*/ 11188885 w 12193149"/>
              <a:gd name="connsiteY27" fmla="*/ 2119354 h 3171710"/>
              <a:gd name="connsiteX28" fmla="*/ 11184501 w 12193149"/>
              <a:gd name="connsiteY28" fmla="*/ 2119496 h 3171710"/>
              <a:gd name="connsiteX29" fmla="*/ 11166854 w 12193149"/>
              <a:gd name="connsiteY29" fmla="*/ 2133583 h 3171710"/>
              <a:gd name="connsiteX30" fmla="*/ 11157311 w 12193149"/>
              <a:gd name="connsiteY30" fmla="*/ 2139385 h 3171710"/>
              <a:gd name="connsiteX31" fmla="*/ 11155496 w 12193149"/>
              <a:gd name="connsiteY31" fmla="*/ 2144068 h 3171710"/>
              <a:gd name="connsiteX32" fmla="*/ 11140961 w 12193149"/>
              <a:gd name="connsiteY32" fmla="*/ 2151086 h 3171710"/>
              <a:gd name="connsiteX33" fmla="*/ 11138961 w 12193149"/>
              <a:gd name="connsiteY33" fmla="*/ 2150743 h 3171710"/>
              <a:gd name="connsiteX34" fmla="*/ 11128208 w 12193149"/>
              <a:gd name="connsiteY34" fmla="*/ 2160803 h 3171710"/>
              <a:gd name="connsiteX35" fmla="*/ 11120691 w 12193149"/>
              <a:gd name="connsiteY35" fmla="*/ 2174395 h 3171710"/>
              <a:gd name="connsiteX36" fmla="*/ 10894683 w 12193149"/>
              <a:gd name="connsiteY36" fmla="*/ 2300370 h 3171710"/>
              <a:gd name="connsiteX37" fmla="*/ 10773300 w 12193149"/>
              <a:gd name="connsiteY37" fmla="*/ 2350162 h 3171710"/>
              <a:gd name="connsiteX38" fmla="*/ 10627668 w 12193149"/>
              <a:gd name="connsiteY38" fmla="*/ 2386200 h 3171710"/>
              <a:gd name="connsiteX39" fmla="*/ 10581895 w 12193149"/>
              <a:gd name="connsiteY39" fmla="*/ 2395660 h 3171710"/>
              <a:gd name="connsiteX40" fmla="*/ 10547790 w 12193149"/>
              <a:gd name="connsiteY40" fmla="*/ 2425394 h 3171710"/>
              <a:gd name="connsiteX41" fmla="*/ 10529643 w 12193149"/>
              <a:gd name="connsiteY41" fmla="*/ 2423878 h 3171710"/>
              <a:gd name="connsiteX42" fmla="*/ 10526446 w 12193149"/>
              <a:gd name="connsiteY42" fmla="*/ 2423382 h 3171710"/>
              <a:gd name="connsiteX43" fmla="*/ 10515129 w 12193149"/>
              <a:gd name="connsiteY43" fmla="*/ 2426508 h 3171710"/>
              <a:gd name="connsiteX44" fmla="*/ 10491735 w 12193149"/>
              <a:gd name="connsiteY44" fmla="*/ 2421127 h 3171710"/>
              <a:gd name="connsiteX45" fmla="*/ 10471418 w 12193149"/>
              <a:gd name="connsiteY45" fmla="*/ 2428664 h 3171710"/>
              <a:gd name="connsiteX46" fmla="*/ 10377042 w 12193149"/>
              <a:gd name="connsiteY46" fmla="*/ 2471569 h 3171710"/>
              <a:gd name="connsiteX47" fmla="*/ 10319338 w 12193149"/>
              <a:gd name="connsiteY47" fmla="*/ 2493192 h 3171710"/>
              <a:gd name="connsiteX48" fmla="*/ 10295467 w 12193149"/>
              <a:gd name="connsiteY48" fmla="*/ 2495050 h 3171710"/>
              <a:gd name="connsiteX49" fmla="*/ 10263443 w 12193149"/>
              <a:gd name="connsiteY49" fmla="*/ 2501919 h 3171710"/>
              <a:gd name="connsiteX50" fmla="*/ 10205418 w 12193149"/>
              <a:gd name="connsiteY50" fmla="*/ 2509120 h 3171710"/>
              <a:gd name="connsiteX51" fmla="*/ 10177759 w 12193149"/>
              <a:gd name="connsiteY51" fmla="*/ 2519914 h 3171710"/>
              <a:gd name="connsiteX52" fmla="*/ 10165070 w 12193149"/>
              <a:gd name="connsiteY52" fmla="*/ 2520710 h 3171710"/>
              <a:gd name="connsiteX53" fmla="*/ 10156308 w 12193149"/>
              <a:gd name="connsiteY53" fmla="*/ 2534458 h 3171710"/>
              <a:gd name="connsiteX54" fmla="*/ 10118267 w 12193149"/>
              <a:gd name="connsiteY54" fmla="*/ 2558113 h 3171710"/>
              <a:gd name="connsiteX55" fmla="*/ 10083317 w 12193149"/>
              <a:gd name="connsiteY55" fmla="*/ 2570267 h 3171710"/>
              <a:gd name="connsiteX56" fmla="*/ 10040388 w 12193149"/>
              <a:gd name="connsiteY56" fmla="*/ 2568603 h 3171710"/>
              <a:gd name="connsiteX57" fmla="*/ 9961167 w 12193149"/>
              <a:gd name="connsiteY57" fmla="*/ 2584118 h 3171710"/>
              <a:gd name="connsiteX58" fmla="*/ 9848940 w 12193149"/>
              <a:gd name="connsiteY58" fmla="*/ 2590886 h 3171710"/>
              <a:gd name="connsiteX59" fmla="*/ 9729457 w 12193149"/>
              <a:gd name="connsiteY59" fmla="*/ 2611093 h 3171710"/>
              <a:gd name="connsiteX60" fmla="*/ 9613704 w 12193149"/>
              <a:gd name="connsiteY60" fmla="*/ 2639342 h 3171710"/>
              <a:gd name="connsiteX61" fmla="*/ 9338590 w 12193149"/>
              <a:gd name="connsiteY61" fmla="*/ 2696264 h 3171710"/>
              <a:gd name="connsiteX62" fmla="*/ 9232518 w 12193149"/>
              <a:gd name="connsiteY62" fmla="*/ 2720120 h 3171710"/>
              <a:gd name="connsiteX63" fmla="*/ 9156690 w 12193149"/>
              <a:gd name="connsiteY63" fmla="*/ 2730199 h 3171710"/>
              <a:gd name="connsiteX64" fmla="*/ 9054601 w 12193149"/>
              <a:gd name="connsiteY64" fmla="*/ 2737726 h 3171710"/>
              <a:gd name="connsiteX65" fmla="*/ 9006634 w 12193149"/>
              <a:gd name="connsiteY65" fmla="*/ 2741011 h 3171710"/>
              <a:gd name="connsiteX66" fmla="*/ 9006349 w 12193149"/>
              <a:gd name="connsiteY66" fmla="*/ 2740771 h 3171710"/>
              <a:gd name="connsiteX67" fmla="*/ 8997380 w 12193149"/>
              <a:gd name="connsiteY67" fmla="*/ 2741982 h 3171710"/>
              <a:gd name="connsiteX68" fmla="*/ 8991542 w 12193149"/>
              <a:gd name="connsiteY68" fmla="*/ 2744043 h 3171710"/>
              <a:gd name="connsiteX69" fmla="*/ 8975485 w 12193149"/>
              <a:gd name="connsiteY69" fmla="*/ 2747269 h 3171710"/>
              <a:gd name="connsiteX70" fmla="*/ 8969159 w 12193149"/>
              <a:gd name="connsiteY70" fmla="*/ 2746569 h 3171710"/>
              <a:gd name="connsiteX71" fmla="*/ 8964196 w 12193149"/>
              <a:gd name="connsiteY71" fmla="*/ 2744344 h 3171710"/>
              <a:gd name="connsiteX72" fmla="*/ 8930136 w 12193149"/>
              <a:gd name="connsiteY72" fmla="*/ 2741156 h 3171710"/>
              <a:gd name="connsiteX73" fmla="*/ 8753592 w 12193149"/>
              <a:gd name="connsiteY73" fmla="*/ 2760388 h 3171710"/>
              <a:gd name="connsiteX74" fmla="*/ 8708995 w 12193149"/>
              <a:gd name="connsiteY74" fmla="*/ 2762489 h 3171710"/>
              <a:gd name="connsiteX75" fmla="*/ 8597219 w 12193149"/>
              <a:gd name="connsiteY75" fmla="*/ 2771061 h 3171710"/>
              <a:gd name="connsiteX76" fmla="*/ 8526378 w 12193149"/>
              <a:gd name="connsiteY76" fmla="*/ 2756219 h 3171710"/>
              <a:gd name="connsiteX77" fmla="*/ 8512131 w 12193149"/>
              <a:gd name="connsiteY77" fmla="*/ 2762134 h 3171710"/>
              <a:gd name="connsiteX78" fmla="*/ 8507315 w 12193149"/>
              <a:gd name="connsiteY78" fmla="*/ 2765135 h 3171710"/>
              <a:gd name="connsiteX79" fmla="*/ 8499116 w 12193149"/>
              <a:gd name="connsiteY79" fmla="*/ 2767873 h 3171710"/>
              <a:gd name="connsiteX80" fmla="*/ 8498742 w 12193149"/>
              <a:gd name="connsiteY80" fmla="*/ 2767694 h 3171710"/>
              <a:gd name="connsiteX81" fmla="*/ 8491397 w 12193149"/>
              <a:gd name="connsiteY81" fmla="*/ 2770744 h 3171710"/>
              <a:gd name="connsiteX82" fmla="*/ 8368330 w 12193149"/>
              <a:gd name="connsiteY82" fmla="*/ 2784786 h 3171710"/>
              <a:gd name="connsiteX83" fmla="*/ 8354947 w 12193149"/>
              <a:gd name="connsiteY83" fmla="*/ 2784980 h 3171710"/>
              <a:gd name="connsiteX84" fmla="*/ 8321252 w 12193149"/>
              <a:gd name="connsiteY84" fmla="*/ 2801558 h 3171710"/>
              <a:gd name="connsiteX85" fmla="*/ 8315581 w 12193149"/>
              <a:gd name="connsiteY85" fmla="*/ 2801884 h 3171710"/>
              <a:gd name="connsiteX86" fmla="*/ 8296322 w 12193149"/>
              <a:gd name="connsiteY86" fmla="*/ 2815779 h 3171710"/>
              <a:gd name="connsiteX87" fmla="*/ 8285424 w 12193149"/>
              <a:gd name="connsiteY87" fmla="*/ 2821602 h 3171710"/>
              <a:gd name="connsiteX88" fmla="*/ 8284298 w 12193149"/>
              <a:gd name="connsiteY88" fmla="*/ 2826045 h 3171710"/>
              <a:gd name="connsiteX89" fmla="*/ 8267224 w 12193149"/>
              <a:gd name="connsiteY89" fmla="*/ 2833220 h 3171710"/>
              <a:gd name="connsiteX90" fmla="*/ 8264525 w 12193149"/>
              <a:gd name="connsiteY90" fmla="*/ 2832990 h 3171710"/>
              <a:gd name="connsiteX91" fmla="*/ 8253181 w 12193149"/>
              <a:gd name="connsiteY91" fmla="*/ 2842833 h 3171710"/>
              <a:gd name="connsiteX92" fmla="*/ 8246982 w 12193149"/>
              <a:gd name="connsiteY92" fmla="*/ 2855825 h 3171710"/>
              <a:gd name="connsiteX93" fmla="*/ 8091420 w 12193149"/>
              <a:gd name="connsiteY93" fmla="*/ 2901986 h 3171710"/>
              <a:gd name="connsiteX94" fmla="*/ 7906555 w 12193149"/>
              <a:gd name="connsiteY94" fmla="*/ 2943959 h 3171710"/>
              <a:gd name="connsiteX95" fmla="*/ 7719893 w 12193149"/>
              <a:gd name="connsiteY95" fmla="*/ 2969674 h 3171710"/>
              <a:gd name="connsiteX96" fmla="*/ 7615495 w 12193149"/>
              <a:gd name="connsiteY96" fmla="*/ 2966203 h 3171710"/>
              <a:gd name="connsiteX97" fmla="*/ 7528691 w 12193149"/>
              <a:gd name="connsiteY97" fmla="*/ 2972031 h 3171710"/>
              <a:gd name="connsiteX98" fmla="*/ 7520719 w 12193149"/>
              <a:gd name="connsiteY98" fmla="*/ 2974584 h 3171710"/>
              <a:gd name="connsiteX99" fmla="*/ 7508559 w 12193149"/>
              <a:gd name="connsiteY99" fmla="*/ 2975919 h 3171710"/>
              <a:gd name="connsiteX100" fmla="*/ 7508188 w 12193149"/>
              <a:gd name="connsiteY100" fmla="*/ 2975592 h 3171710"/>
              <a:gd name="connsiteX101" fmla="*/ 7496943 w 12193149"/>
              <a:gd name="connsiteY101" fmla="*/ 2977544 h 3171710"/>
              <a:gd name="connsiteX102" fmla="*/ 7219707 w 12193149"/>
              <a:gd name="connsiteY102" fmla="*/ 2983651 h 3171710"/>
              <a:gd name="connsiteX103" fmla="*/ 7202249 w 12193149"/>
              <a:gd name="connsiteY103" fmla="*/ 2988201 h 3171710"/>
              <a:gd name="connsiteX104" fmla="*/ 7198152 w 12193149"/>
              <a:gd name="connsiteY104" fmla="*/ 2993559 h 3171710"/>
              <a:gd name="connsiteX105" fmla="*/ 7171956 w 12193149"/>
              <a:gd name="connsiteY105" fmla="*/ 2998207 h 3171710"/>
              <a:gd name="connsiteX106" fmla="*/ 7098136 w 12193149"/>
              <a:gd name="connsiteY106" fmla="*/ 3010435 h 3171710"/>
              <a:gd name="connsiteX107" fmla="*/ 7019644 w 12193149"/>
              <a:gd name="connsiteY107" fmla="*/ 3010061 h 3171710"/>
              <a:gd name="connsiteX108" fmla="*/ 6905294 w 12193149"/>
              <a:gd name="connsiteY108" fmla="*/ 3039567 h 3171710"/>
              <a:gd name="connsiteX109" fmla="*/ 6709370 w 12193149"/>
              <a:gd name="connsiteY109" fmla="*/ 3067522 h 3171710"/>
              <a:gd name="connsiteX110" fmla="*/ 6550602 w 12193149"/>
              <a:gd name="connsiteY110" fmla="*/ 3096298 h 3171710"/>
              <a:gd name="connsiteX111" fmla="*/ 6318708 w 12193149"/>
              <a:gd name="connsiteY111" fmla="*/ 3143098 h 3171710"/>
              <a:gd name="connsiteX112" fmla="*/ 6169822 w 12193149"/>
              <a:gd name="connsiteY112" fmla="*/ 3145185 h 3171710"/>
              <a:gd name="connsiteX113" fmla="*/ 6074996 w 12193149"/>
              <a:gd name="connsiteY113" fmla="*/ 3165647 h 3171710"/>
              <a:gd name="connsiteX114" fmla="*/ 6069677 w 12193149"/>
              <a:gd name="connsiteY114" fmla="*/ 3164110 h 3171710"/>
              <a:gd name="connsiteX115" fmla="*/ 6049786 w 12193149"/>
              <a:gd name="connsiteY115" fmla="*/ 3164793 h 3171710"/>
              <a:gd name="connsiteX116" fmla="*/ 6042433 w 12193149"/>
              <a:gd name="connsiteY116" fmla="*/ 3156444 h 3171710"/>
              <a:gd name="connsiteX117" fmla="*/ 6011238 w 12193149"/>
              <a:gd name="connsiteY117" fmla="*/ 3151351 h 3171710"/>
              <a:gd name="connsiteX118" fmla="*/ 5958523 w 12193149"/>
              <a:gd name="connsiteY118" fmla="*/ 3154995 h 3171710"/>
              <a:gd name="connsiteX119" fmla="*/ 5760067 w 12193149"/>
              <a:gd name="connsiteY119" fmla="*/ 3170687 h 3171710"/>
              <a:gd name="connsiteX120" fmla="*/ 5628108 w 12193149"/>
              <a:gd name="connsiteY120" fmla="*/ 3171710 h 3171710"/>
              <a:gd name="connsiteX121" fmla="*/ 5472054 w 12193149"/>
              <a:gd name="connsiteY121" fmla="*/ 3157690 h 3171710"/>
              <a:gd name="connsiteX122" fmla="*/ 5433909 w 12193149"/>
              <a:gd name="connsiteY122" fmla="*/ 3146437 h 3171710"/>
              <a:gd name="connsiteX123" fmla="*/ 5382817 w 12193149"/>
              <a:gd name="connsiteY123" fmla="*/ 3128735 h 3171710"/>
              <a:gd name="connsiteX124" fmla="*/ 5262912 w 12193149"/>
              <a:gd name="connsiteY124" fmla="*/ 3108318 h 3171710"/>
              <a:gd name="connsiteX125" fmla="*/ 5224109 w 12193149"/>
              <a:gd name="connsiteY125" fmla="*/ 3097194 h 3171710"/>
              <a:gd name="connsiteX126" fmla="*/ 5175808 w 12193149"/>
              <a:gd name="connsiteY126" fmla="*/ 3094204 h 3171710"/>
              <a:gd name="connsiteX127" fmla="*/ 5157702 w 12193149"/>
              <a:gd name="connsiteY127" fmla="*/ 3086981 h 3171710"/>
              <a:gd name="connsiteX128" fmla="*/ 5143747 w 12193149"/>
              <a:gd name="connsiteY128" fmla="*/ 3083581 h 3171710"/>
              <a:gd name="connsiteX129" fmla="*/ 5140744 w 12193149"/>
              <a:gd name="connsiteY129" fmla="*/ 3081480 h 3171710"/>
              <a:gd name="connsiteX130" fmla="*/ 5122807 w 12193149"/>
              <a:gd name="connsiteY130" fmla="*/ 3070627 h 3171710"/>
              <a:gd name="connsiteX131" fmla="*/ 5066938 w 12193149"/>
              <a:gd name="connsiteY131" fmla="*/ 3077198 h 3171710"/>
              <a:gd name="connsiteX132" fmla="*/ 5012662 w 12193149"/>
              <a:gd name="connsiteY132" fmla="*/ 3060817 h 3171710"/>
              <a:gd name="connsiteX133" fmla="*/ 4841589 w 12193149"/>
              <a:gd name="connsiteY133" fmla="*/ 3036800 h 3171710"/>
              <a:gd name="connsiteX134" fmla="*/ 4763595 w 12193149"/>
              <a:gd name="connsiteY134" fmla="*/ 3009032 h 3171710"/>
              <a:gd name="connsiteX135" fmla="*/ 4724334 w 12193149"/>
              <a:gd name="connsiteY135" fmla="*/ 3000018 h 3171710"/>
              <a:gd name="connsiteX136" fmla="*/ 4722324 w 12193149"/>
              <a:gd name="connsiteY136" fmla="*/ 2999269 h 3171710"/>
              <a:gd name="connsiteX137" fmla="*/ 4723259 w 12193149"/>
              <a:gd name="connsiteY137" fmla="*/ 2999058 h 3171710"/>
              <a:gd name="connsiteX138" fmla="*/ 4718350 w 12193149"/>
              <a:gd name="connsiteY138" fmla="*/ 2997788 h 3171710"/>
              <a:gd name="connsiteX139" fmla="*/ 4722324 w 12193149"/>
              <a:gd name="connsiteY139" fmla="*/ 2999269 h 3171710"/>
              <a:gd name="connsiteX140" fmla="*/ 4716674 w 12193149"/>
              <a:gd name="connsiteY140" fmla="*/ 3000544 h 3171710"/>
              <a:gd name="connsiteX141" fmla="*/ 4516962 w 12193149"/>
              <a:gd name="connsiteY141" fmla="*/ 2990642 h 3171710"/>
              <a:gd name="connsiteX142" fmla="*/ 4429691 w 12193149"/>
              <a:gd name="connsiteY142" fmla="*/ 2979991 h 3171710"/>
              <a:gd name="connsiteX143" fmla="*/ 4364023 w 12193149"/>
              <a:gd name="connsiteY143" fmla="*/ 2978645 h 3171710"/>
              <a:gd name="connsiteX144" fmla="*/ 4318114 w 12193149"/>
              <a:gd name="connsiteY144" fmla="*/ 2985260 h 3171710"/>
              <a:gd name="connsiteX145" fmla="*/ 4316258 w 12193149"/>
              <a:gd name="connsiteY145" fmla="*/ 2983919 h 3171710"/>
              <a:gd name="connsiteX146" fmla="*/ 4296292 w 12193149"/>
              <a:gd name="connsiteY146" fmla="*/ 2982040 h 3171710"/>
              <a:gd name="connsiteX147" fmla="*/ 4291212 w 12193149"/>
              <a:gd name="connsiteY147" fmla="*/ 2984957 h 3171710"/>
              <a:gd name="connsiteX148" fmla="*/ 4277290 w 12193149"/>
              <a:gd name="connsiteY148" fmla="*/ 2984711 h 3171710"/>
              <a:gd name="connsiteX149" fmla="*/ 4249265 w 12193149"/>
              <a:gd name="connsiteY149" fmla="*/ 2987035 h 3171710"/>
              <a:gd name="connsiteX150" fmla="*/ 4203199 w 12193149"/>
              <a:gd name="connsiteY150" fmla="*/ 2984240 h 3171710"/>
              <a:gd name="connsiteX151" fmla="*/ 4202893 w 12193149"/>
              <a:gd name="connsiteY151" fmla="*/ 2982981 h 3171710"/>
              <a:gd name="connsiteX152" fmla="*/ 4192396 w 12193149"/>
              <a:gd name="connsiteY152" fmla="*/ 2977347 h 3171710"/>
              <a:gd name="connsiteX153" fmla="*/ 4143893 w 12193149"/>
              <a:gd name="connsiteY153" fmla="*/ 2961482 h 3171710"/>
              <a:gd name="connsiteX154" fmla="*/ 4084245 w 12193149"/>
              <a:gd name="connsiteY154" fmla="*/ 2934949 h 3171710"/>
              <a:gd name="connsiteX155" fmla="*/ 4075694 w 12193149"/>
              <a:gd name="connsiteY155" fmla="*/ 2934114 h 3171710"/>
              <a:gd name="connsiteX156" fmla="*/ 4075575 w 12193149"/>
              <a:gd name="connsiteY156" fmla="*/ 2933815 h 3171710"/>
              <a:gd name="connsiteX157" fmla="*/ 4066658 w 12193149"/>
              <a:gd name="connsiteY157" fmla="*/ 2932371 h 3171710"/>
              <a:gd name="connsiteX158" fmla="*/ 4060102 w 12193149"/>
              <a:gd name="connsiteY158" fmla="*/ 2932589 h 3171710"/>
              <a:gd name="connsiteX159" fmla="*/ 4043512 w 12193149"/>
              <a:gd name="connsiteY159" fmla="*/ 2930968 h 3171710"/>
              <a:gd name="connsiteX160" fmla="*/ 4038145 w 12193149"/>
              <a:gd name="connsiteY160" fmla="*/ 2928534 h 3171710"/>
              <a:gd name="connsiteX161" fmla="*/ 4036511 w 12193149"/>
              <a:gd name="connsiteY161" fmla="*/ 2924867 h 3171710"/>
              <a:gd name="connsiteX162" fmla="*/ 4034926 w 12193149"/>
              <a:gd name="connsiteY162" fmla="*/ 2925102 h 3171710"/>
              <a:gd name="connsiteX163" fmla="*/ 4005686 w 12193149"/>
              <a:gd name="connsiteY163" fmla="*/ 2912534 h 3171710"/>
              <a:gd name="connsiteX164" fmla="*/ 3937994 w 12193149"/>
              <a:gd name="connsiteY164" fmla="*/ 2895077 h 3171710"/>
              <a:gd name="connsiteX165" fmla="*/ 3898423 w 12193149"/>
              <a:gd name="connsiteY165" fmla="*/ 2889422 h 3171710"/>
              <a:gd name="connsiteX166" fmla="*/ 3790908 w 12193149"/>
              <a:gd name="connsiteY166" fmla="*/ 2869184 h 3171710"/>
              <a:gd name="connsiteX167" fmla="*/ 3683661 w 12193149"/>
              <a:gd name="connsiteY167" fmla="*/ 2845261 h 3171710"/>
              <a:gd name="connsiteX168" fmla="*/ 3611183 w 12193149"/>
              <a:gd name="connsiteY168" fmla="*/ 2812990 h 3171710"/>
              <a:gd name="connsiteX169" fmla="*/ 3605003 w 12193149"/>
              <a:gd name="connsiteY169" fmla="*/ 2814352 h 3171710"/>
              <a:gd name="connsiteX170" fmla="*/ 3595884 w 12193149"/>
              <a:gd name="connsiteY170" fmla="*/ 2814516 h 3171710"/>
              <a:gd name="connsiteX171" fmla="*/ 3595649 w 12193149"/>
              <a:gd name="connsiteY171" fmla="*/ 2814247 h 3171710"/>
              <a:gd name="connsiteX172" fmla="*/ 3587126 w 12193149"/>
              <a:gd name="connsiteY172" fmla="*/ 2814937 h 3171710"/>
              <a:gd name="connsiteX173" fmla="*/ 3537283 w 12193149"/>
              <a:gd name="connsiteY173" fmla="*/ 2805238 h 3171710"/>
              <a:gd name="connsiteX174" fmla="*/ 3474371 w 12193149"/>
              <a:gd name="connsiteY174" fmla="*/ 2801577 h 3171710"/>
              <a:gd name="connsiteX175" fmla="*/ 3401876 w 12193149"/>
              <a:gd name="connsiteY175" fmla="*/ 2789529 h 3171710"/>
              <a:gd name="connsiteX176" fmla="*/ 3365036 w 12193149"/>
              <a:gd name="connsiteY176" fmla="*/ 2806481 h 3171710"/>
              <a:gd name="connsiteX177" fmla="*/ 3345174 w 12193149"/>
              <a:gd name="connsiteY177" fmla="*/ 2808163 h 3171710"/>
              <a:gd name="connsiteX178" fmla="*/ 3342846 w 12193149"/>
              <a:gd name="connsiteY178" fmla="*/ 2807188 h 3171710"/>
              <a:gd name="connsiteX179" fmla="*/ 3263504 w 12193149"/>
              <a:gd name="connsiteY179" fmla="*/ 2813065 h 3171710"/>
              <a:gd name="connsiteX180" fmla="*/ 3143704 w 12193149"/>
              <a:gd name="connsiteY180" fmla="*/ 2820840 h 3171710"/>
              <a:gd name="connsiteX181" fmla="*/ 3031439 w 12193149"/>
              <a:gd name="connsiteY181" fmla="*/ 2823483 h 3171710"/>
              <a:gd name="connsiteX182" fmla="*/ 2782717 w 12193149"/>
              <a:gd name="connsiteY182" fmla="*/ 2845304 h 3171710"/>
              <a:gd name="connsiteX183" fmla="*/ 2647675 w 12193149"/>
              <a:gd name="connsiteY183" fmla="*/ 2855840 h 3171710"/>
              <a:gd name="connsiteX184" fmla="*/ 2569176 w 12193149"/>
              <a:gd name="connsiteY184" fmla="*/ 2829599 h 3171710"/>
              <a:gd name="connsiteX185" fmla="*/ 2444403 w 12193149"/>
              <a:gd name="connsiteY185" fmla="*/ 2843500 h 3171710"/>
              <a:gd name="connsiteX186" fmla="*/ 2316260 w 12193149"/>
              <a:gd name="connsiteY186" fmla="*/ 2851967 h 3171710"/>
              <a:gd name="connsiteX187" fmla="*/ 2209726 w 12193149"/>
              <a:gd name="connsiteY187" fmla="*/ 2846734 h 3171710"/>
              <a:gd name="connsiteX188" fmla="*/ 2095813 w 12193149"/>
              <a:gd name="connsiteY188" fmla="*/ 2830023 h 3171710"/>
              <a:gd name="connsiteX189" fmla="*/ 1998504 w 12193149"/>
              <a:gd name="connsiteY189" fmla="*/ 2822003 h 3171710"/>
              <a:gd name="connsiteX190" fmla="*/ 1929320 w 12193149"/>
              <a:gd name="connsiteY190" fmla="*/ 2843948 h 3171710"/>
              <a:gd name="connsiteX191" fmla="*/ 1922798 w 12193149"/>
              <a:gd name="connsiteY191" fmla="*/ 2839117 h 3171710"/>
              <a:gd name="connsiteX192" fmla="*/ 1874228 w 12193149"/>
              <a:gd name="connsiteY192" fmla="*/ 2840712 h 3171710"/>
              <a:gd name="connsiteX193" fmla="*/ 1787803 w 12193149"/>
              <a:gd name="connsiteY193" fmla="*/ 2868334 h 3171710"/>
              <a:gd name="connsiteX194" fmla="*/ 1739352 w 12193149"/>
              <a:gd name="connsiteY194" fmla="*/ 2863283 h 3171710"/>
              <a:gd name="connsiteX195" fmla="*/ 1676219 w 12193149"/>
              <a:gd name="connsiteY195" fmla="*/ 2846934 h 3171710"/>
              <a:gd name="connsiteX196" fmla="*/ 1609817 w 12193149"/>
              <a:gd name="connsiteY196" fmla="*/ 2840037 h 3171710"/>
              <a:gd name="connsiteX197" fmla="*/ 1497258 w 12193149"/>
              <a:gd name="connsiteY197" fmla="*/ 2814447 h 3171710"/>
              <a:gd name="connsiteX198" fmla="*/ 1151127 w 12193149"/>
              <a:gd name="connsiteY198" fmla="*/ 2765012 h 3171710"/>
              <a:gd name="connsiteX199" fmla="*/ 859417 w 12193149"/>
              <a:gd name="connsiteY199" fmla="*/ 2755579 h 3171710"/>
              <a:gd name="connsiteX200" fmla="*/ 838688 w 12193149"/>
              <a:gd name="connsiteY200" fmla="*/ 2756792 h 3171710"/>
              <a:gd name="connsiteX201" fmla="*/ 817957 w 12193149"/>
              <a:gd name="connsiteY201" fmla="*/ 2754828 h 3171710"/>
              <a:gd name="connsiteX202" fmla="*/ 812654 w 12193149"/>
              <a:gd name="connsiteY202" fmla="*/ 2757722 h 3171710"/>
              <a:gd name="connsiteX203" fmla="*/ 721195 w 12193149"/>
              <a:gd name="connsiteY203" fmla="*/ 2756632 h 3171710"/>
              <a:gd name="connsiteX204" fmla="*/ 720890 w 12193149"/>
              <a:gd name="connsiteY204" fmla="*/ 2755370 h 3171710"/>
              <a:gd name="connsiteX205" fmla="*/ 710023 w 12193149"/>
              <a:gd name="connsiteY205" fmla="*/ 2749693 h 3171710"/>
              <a:gd name="connsiteX206" fmla="*/ 597940 w 12193149"/>
              <a:gd name="connsiteY206" fmla="*/ 2706835 h 3171710"/>
              <a:gd name="connsiteX207" fmla="*/ 579683 w 12193149"/>
              <a:gd name="connsiteY207" fmla="*/ 2704183 h 3171710"/>
              <a:gd name="connsiteX208" fmla="*/ 572865 w 12193149"/>
              <a:gd name="connsiteY208" fmla="*/ 2704372 h 3171710"/>
              <a:gd name="connsiteX209" fmla="*/ 446247 w 12193149"/>
              <a:gd name="connsiteY209" fmla="*/ 2666342 h 3171710"/>
              <a:gd name="connsiteX210" fmla="*/ 405163 w 12193149"/>
              <a:gd name="connsiteY210" fmla="*/ 2660519 h 3171710"/>
              <a:gd name="connsiteX211" fmla="*/ 293583 w 12193149"/>
              <a:gd name="connsiteY211" fmla="*/ 2639823 h 3171710"/>
              <a:gd name="connsiteX212" fmla="*/ 119529 w 12193149"/>
              <a:gd name="connsiteY212" fmla="*/ 2588018 h 3171710"/>
              <a:gd name="connsiteX213" fmla="*/ 16674 w 12193149"/>
              <a:gd name="connsiteY213" fmla="*/ 2585162 h 3171710"/>
              <a:gd name="connsiteX214" fmla="*/ 1150 w 12193149"/>
              <a:gd name="connsiteY214" fmla="*/ 2579693 h 3171710"/>
              <a:gd name="connsiteX215" fmla="*/ 1148 w 12193149"/>
              <a:gd name="connsiteY215" fmla="*/ 1049184 h 3171710"/>
              <a:gd name="connsiteX216" fmla="*/ 1148 w 12193149"/>
              <a:gd name="connsiteY216" fmla="*/ 0 h 3171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12193149" h="3171710">
                <a:moveTo>
                  <a:pt x="1148" y="0"/>
                </a:moveTo>
                <a:lnTo>
                  <a:pt x="12181789" y="8189"/>
                </a:lnTo>
                <a:cubicBezTo>
                  <a:pt x="12181789" y="201435"/>
                  <a:pt x="12193149" y="1213464"/>
                  <a:pt x="12193149" y="1406710"/>
                </a:cubicBezTo>
                <a:lnTo>
                  <a:pt x="12185986" y="1411160"/>
                </a:lnTo>
                <a:cubicBezTo>
                  <a:pt x="12156393" y="1404401"/>
                  <a:pt x="12176978" y="1415299"/>
                  <a:pt x="12156363" y="1424337"/>
                </a:cubicBezTo>
                <a:cubicBezTo>
                  <a:pt x="12172308" y="1438279"/>
                  <a:pt x="12127905" y="1429847"/>
                  <a:pt x="12139215" y="1450150"/>
                </a:cubicBezTo>
                <a:cubicBezTo>
                  <a:pt x="12135103" y="1451151"/>
                  <a:pt x="12130766" y="1451483"/>
                  <a:pt x="12126327" y="1451661"/>
                </a:cubicBezTo>
                <a:lnTo>
                  <a:pt x="12124007" y="1451765"/>
                </a:lnTo>
                <a:lnTo>
                  <a:pt x="12116854" y="1455579"/>
                </a:lnTo>
                <a:lnTo>
                  <a:pt x="12099497" y="1455110"/>
                </a:lnTo>
                <a:cubicBezTo>
                  <a:pt x="12095162" y="1456775"/>
                  <a:pt x="12090978" y="1459336"/>
                  <a:pt x="12087073" y="1463312"/>
                </a:cubicBezTo>
                <a:cubicBezTo>
                  <a:pt x="12078890" y="1483714"/>
                  <a:pt x="12040481" y="1480817"/>
                  <a:pt x="12031073" y="1506980"/>
                </a:cubicBezTo>
                <a:cubicBezTo>
                  <a:pt x="12026399" y="1515225"/>
                  <a:pt x="12004497" y="1532326"/>
                  <a:pt x="11995833" y="1530429"/>
                </a:cubicBezTo>
                <a:cubicBezTo>
                  <a:pt x="11990333" y="1532938"/>
                  <a:pt x="11986699" y="1539016"/>
                  <a:pt x="11979717" y="1535132"/>
                </a:cubicBezTo>
                <a:cubicBezTo>
                  <a:pt x="11970382" y="1531211"/>
                  <a:pt x="11963763" y="1554233"/>
                  <a:pt x="11959046" y="1544529"/>
                </a:cubicBezTo>
                <a:lnTo>
                  <a:pt x="11920454" y="1557854"/>
                </a:lnTo>
                <a:cubicBezTo>
                  <a:pt x="11919152" y="1564914"/>
                  <a:pt x="11912619" y="1567116"/>
                  <a:pt x="11903656" y="1569397"/>
                </a:cubicBezTo>
                <a:lnTo>
                  <a:pt x="11895048" y="1571762"/>
                </a:lnTo>
                <a:lnTo>
                  <a:pt x="11891968" y="1582700"/>
                </a:lnTo>
                <a:cubicBezTo>
                  <a:pt x="11881074" y="1573372"/>
                  <a:pt x="11884523" y="1604713"/>
                  <a:pt x="11870776" y="1604787"/>
                </a:cubicBezTo>
                <a:lnTo>
                  <a:pt x="11813376" y="1624630"/>
                </a:lnTo>
                <a:lnTo>
                  <a:pt x="11590693" y="1790748"/>
                </a:lnTo>
                <a:cubicBezTo>
                  <a:pt x="11550201" y="1817685"/>
                  <a:pt x="11542649" y="1767741"/>
                  <a:pt x="11506817" y="1860594"/>
                </a:cubicBezTo>
                <a:cubicBezTo>
                  <a:pt x="11450023" y="1916431"/>
                  <a:pt x="11337127" y="2017145"/>
                  <a:pt x="11280332" y="2050542"/>
                </a:cubicBezTo>
                <a:cubicBezTo>
                  <a:pt x="11267547" y="2058142"/>
                  <a:pt x="11229147" y="2123560"/>
                  <a:pt x="11228309" y="2103207"/>
                </a:cubicBezTo>
                <a:cubicBezTo>
                  <a:pt x="11223950" y="2105174"/>
                  <a:pt x="11220761" y="2104651"/>
                  <a:pt x="11218087" y="2102932"/>
                </a:cubicBezTo>
                <a:lnTo>
                  <a:pt x="11217184" y="2101989"/>
                </a:lnTo>
                <a:lnTo>
                  <a:pt x="11188885" y="2119354"/>
                </a:lnTo>
                <a:lnTo>
                  <a:pt x="11184501" y="2119496"/>
                </a:lnTo>
                <a:lnTo>
                  <a:pt x="11166854" y="2133583"/>
                </a:lnTo>
                <a:lnTo>
                  <a:pt x="11157311" y="2139385"/>
                </a:lnTo>
                <a:lnTo>
                  <a:pt x="11155496" y="2144068"/>
                </a:lnTo>
                <a:cubicBezTo>
                  <a:pt x="11153045" y="2147436"/>
                  <a:pt x="11148902" y="2150083"/>
                  <a:pt x="11140961" y="2151086"/>
                </a:cubicBezTo>
                <a:lnTo>
                  <a:pt x="11138961" y="2150743"/>
                </a:lnTo>
                <a:lnTo>
                  <a:pt x="11128208" y="2160803"/>
                </a:lnTo>
                <a:cubicBezTo>
                  <a:pt x="11124962" y="2164785"/>
                  <a:pt x="11122359" y="2169258"/>
                  <a:pt x="11120691" y="2174395"/>
                </a:cubicBezTo>
                <a:cubicBezTo>
                  <a:pt x="11081770" y="2197656"/>
                  <a:pt x="10952581" y="2271077"/>
                  <a:pt x="10894683" y="2300370"/>
                </a:cubicBezTo>
                <a:cubicBezTo>
                  <a:pt x="10861781" y="2315405"/>
                  <a:pt x="10817803" y="2335857"/>
                  <a:pt x="10773300" y="2350162"/>
                </a:cubicBezTo>
                <a:cubicBezTo>
                  <a:pt x="10733414" y="2394390"/>
                  <a:pt x="10677791" y="2353706"/>
                  <a:pt x="10627668" y="2386200"/>
                </a:cubicBezTo>
                <a:cubicBezTo>
                  <a:pt x="10590276" y="2369074"/>
                  <a:pt x="10613693" y="2389253"/>
                  <a:pt x="10581895" y="2395660"/>
                </a:cubicBezTo>
                <a:cubicBezTo>
                  <a:pt x="10597733" y="2418627"/>
                  <a:pt x="10540912" y="2395212"/>
                  <a:pt x="10547790" y="2425394"/>
                </a:cubicBezTo>
                <a:cubicBezTo>
                  <a:pt x="10541784" y="2425603"/>
                  <a:pt x="10535750" y="2424857"/>
                  <a:pt x="10529643" y="2423878"/>
                </a:cubicBezTo>
                <a:lnTo>
                  <a:pt x="10526446" y="2423382"/>
                </a:lnTo>
                <a:lnTo>
                  <a:pt x="10515129" y="2426508"/>
                </a:lnTo>
                <a:lnTo>
                  <a:pt x="10491735" y="2421127"/>
                </a:lnTo>
                <a:cubicBezTo>
                  <a:pt x="10485147" y="2422161"/>
                  <a:pt x="10478389" y="2424430"/>
                  <a:pt x="10471418" y="2428664"/>
                </a:cubicBezTo>
                <a:cubicBezTo>
                  <a:pt x="10451763" y="2453636"/>
                  <a:pt x="10400774" y="2439247"/>
                  <a:pt x="10377042" y="2471569"/>
                </a:cubicBezTo>
                <a:cubicBezTo>
                  <a:pt x="10367240" y="2481286"/>
                  <a:pt x="10330319" y="2498097"/>
                  <a:pt x="10319338" y="2493192"/>
                </a:cubicBezTo>
                <a:cubicBezTo>
                  <a:pt x="10310813" y="2495031"/>
                  <a:pt x="10303331" y="2502144"/>
                  <a:pt x="10295467" y="2495050"/>
                </a:cubicBezTo>
                <a:cubicBezTo>
                  <a:pt x="10284420" y="2487261"/>
                  <a:pt x="10265794" y="2516157"/>
                  <a:pt x="10263443" y="2501919"/>
                </a:cubicBezTo>
                <a:lnTo>
                  <a:pt x="10205418" y="2509120"/>
                </a:lnTo>
                <a:cubicBezTo>
                  <a:pt x="10200696" y="2518180"/>
                  <a:pt x="10190895" y="2519327"/>
                  <a:pt x="10177759" y="2519914"/>
                </a:cubicBezTo>
                <a:lnTo>
                  <a:pt x="10165070" y="2520710"/>
                </a:lnTo>
                <a:lnTo>
                  <a:pt x="10156308" y="2534458"/>
                </a:lnTo>
                <a:cubicBezTo>
                  <a:pt x="10145406" y="2519028"/>
                  <a:pt x="10136981" y="2561781"/>
                  <a:pt x="10118267" y="2558113"/>
                </a:cubicBezTo>
                <a:lnTo>
                  <a:pt x="10083317" y="2570267"/>
                </a:lnTo>
                <a:cubicBezTo>
                  <a:pt x="10075718" y="2568198"/>
                  <a:pt x="10048011" y="2569526"/>
                  <a:pt x="10040388" y="2568603"/>
                </a:cubicBezTo>
                <a:cubicBezTo>
                  <a:pt x="9999609" y="2578704"/>
                  <a:pt x="9985545" y="2579194"/>
                  <a:pt x="9961167" y="2584118"/>
                </a:cubicBezTo>
                <a:cubicBezTo>
                  <a:pt x="9920131" y="2584260"/>
                  <a:pt x="9889892" y="2581061"/>
                  <a:pt x="9848940" y="2590886"/>
                </a:cubicBezTo>
                <a:lnTo>
                  <a:pt x="9729457" y="2611093"/>
                </a:lnTo>
                <a:cubicBezTo>
                  <a:pt x="9676207" y="2601507"/>
                  <a:pt x="9631235" y="2626730"/>
                  <a:pt x="9613704" y="2639342"/>
                </a:cubicBezTo>
                <a:cubicBezTo>
                  <a:pt x="9548152" y="2653618"/>
                  <a:pt x="9410970" y="2690964"/>
                  <a:pt x="9338590" y="2696264"/>
                </a:cubicBezTo>
                <a:lnTo>
                  <a:pt x="9232518" y="2720120"/>
                </a:lnTo>
                <a:lnTo>
                  <a:pt x="9156690" y="2730199"/>
                </a:lnTo>
                <a:lnTo>
                  <a:pt x="9054601" y="2737726"/>
                </a:lnTo>
                <a:lnTo>
                  <a:pt x="9006634" y="2741011"/>
                </a:lnTo>
                <a:lnTo>
                  <a:pt x="9006349" y="2740771"/>
                </a:lnTo>
                <a:cubicBezTo>
                  <a:pt x="9004294" y="2740551"/>
                  <a:pt x="9001475" y="2740879"/>
                  <a:pt x="8997380" y="2741982"/>
                </a:cubicBezTo>
                <a:lnTo>
                  <a:pt x="8991542" y="2744043"/>
                </a:lnTo>
                <a:lnTo>
                  <a:pt x="8975485" y="2747269"/>
                </a:lnTo>
                <a:lnTo>
                  <a:pt x="8969159" y="2746569"/>
                </a:lnTo>
                <a:lnTo>
                  <a:pt x="8964196" y="2744344"/>
                </a:lnTo>
                <a:cubicBezTo>
                  <a:pt x="8955841" y="2752295"/>
                  <a:pt x="8956668" y="2761243"/>
                  <a:pt x="8930136" y="2741156"/>
                </a:cubicBezTo>
                <a:cubicBezTo>
                  <a:pt x="8899182" y="2742176"/>
                  <a:pt x="8790451" y="2756831"/>
                  <a:pt x="8753592" y="2760388"/>
                </a:cubicBezTo>
                <a:cubicBezTo>
                  <a:pt x="8720970" y="2771108"/>
                  <a:pt x="8749345" y="2757447"/>
                  <a:pt x="8708995" y="2762489"/>
                </a:cubicBezTo>
                <a:cubicBezTo>
                  <a:pt x="8672757" y="2782024"/>
                  <a:pt x="8640293" y="2765584"/>
                  <a:pt x="8597219" y="2771061"/>
                </a:cubicBezTo>
                <a:lnTo>
                  <a:pt x="8526378" y="2756219"/>
                </a:lnTo>
                <a:lnTo>
                  <a:pt x="8512131" y="2762134"/>
                </a:lnTo>
                <a:lnTo>
                  <a:pt x="8507315" y="2765135"/>
                </a:lnTo>
                <a:cubicBezTo>
                  <a:pt x="8503797" y="2766912"/>
                  <a:pt x="8501196" y="2767723"/>
                  <a:pt x="8499116" y="2767873"/>
                </a:cubicBezTo>
                <a:lnTo>
                  <a:pt x="8498742" y="2767694"/>
                </a:lnTo>
                <a:lnTo>
                  <a:pt x="8491397" y="2770744"/>
                </a:lnTo>
                <a:lnTo>
                  <a:pt x="8368330" y="2784786"/>
                </a:lnTo>
                <a:cubicBezTo>
                  <a:pt x="8363173" y="2786811"/>
                  <a:pt x="8358881" y="2786463"/>
                  <a:pt x="8354947" y="2784980"/>
                </a:cubicBezTo>
                <a:lnTo>
                  <a:pt x="8321252" y="2801558"/>
                </a:lnTo>
                <a:lnTo>
                  <a:pt x="8315581" y="2801884"/>
                </a:lnTo>
                <a:lnTo>
                  <a:pt x="8296322" y="2815779"/>
                </a:lnTo>
                <a:lnTo>
                  <a:pt x="8285424" y="2821602"/>
                </a:lnTo>
                <a:lnTo>
                  <a:pt x="8284298" y="2826045"/>
                </a:lnTo>
                <a:cubicBezTo>
                  <a:pt x="8281994" y="2829290"/>
                  <a:pt x="8277300" y="2831938"/>
                  <a:pt x="8267224" y="2833220"/>
                </a:cubicBezTo>
                <a:lnTo>
                  <a:pt x="8264525" y="2832990"/>
                </a:lnTo>
                <a:lnTo>
                  <a:pt x="8253181" y="2842833"/>
                </a:lnTo>
                <a:cubicBezTo>
                  <a:pt x="8250007" y="2846683"/>
                  <a:pt x="8247795" y="2850965"/>
                  <a:pt x="8246982" y="2855825"/>
                </a:cubicBezTo>
                <a:cubicBezTo>
                  <a:pt x="8182975" y="2852918"/>
                  <a:pt x="8148279" y="2887040"/>
                  <a:pt x="8091420" y="2901986"/>
                </a:cubicBezTo>
                <a:cubicBezTo>
                  <a:pt x="8026616" y="2925128"/>
                  <a:pt x="7968218" y="2946364"/>
                  <a:pt x="7906555" y="2943959"/>
                </a:cubicBezTo>
                <a:cubicBezTo>
                  <a:pt x="7836267" y="2958871"/>
                  <a:pt x="7782114" y="2961102"/>
                  <a:pt x="7719893" y="2969674"/>
                </a:cubicBezTo>
                <a:lnTo>
                  <a:pt x="7615495" y="2966203"/>
                </a:lnTo>
                <a:lnTo>
                  <a:pt x="7528691" y="2972031"/>
                </a:lnTo>
                <a:lnTo>
                  <a:pt x="7520719" y="2974584"/>
                </a:lnTo>
                <a:cubicBezTo>
                  <a:pt x="7515141" y="2975923"/>
                  <a:pt x="7511320" y="2976273"/>
                  <a:pt x="7508559" y="2975919"/>
                </a:cubicBezTo>
                <a:lnTo>
                  <a:pt x="7508188" y="2975592"/>
                </a:lnTo>
                <a:lnTo>
                  <a:pt x="7496943" y="2977544"/>
                </a:lnTo>
                <a:lnTo>
                  <a:pt x="7219707" y="2983651"/>
                </a:lnTo>
                <a:lnTo>
                  <a:pt x="7202249" y="2988201"/>
                </a:lnTo>
                <a:lnTo>
                  <a:pt x="7198152" y="2993559"/>
                </a:lnTo>
                <a:cubicBezTo>
                  <a:pt x="7193259" y="2997082"/>
                  <a:pt x="7185654" y="2999221"/>
                  <a:pt x="7171956" y="2998207"/>
                </a:cubicBezTo>
                <a:lnTo>
                  <a:pt x="7098136" y="3010435"/>
                </a:lnTo>
                <a:cubicBezTo>
                  <a:pt x="7062296" y="3011413"/>
                  <a:pt x="7051336" y="3012390"/>
                  <a:pt x="7019644" y="3010061"/>
                </a:cubicBezTo>
                <a:cubicBezTo>
                  <a:pt x="6938675" y="3020999"/>
                  <a:pt x="6944793" y="3045165"/>
                  <a:pt x="6905294" y="3039567"/>
                </a:cubicBezTo>
                <a:cubicBezTo>
                  <a:pt x="6873070" y="3034359"/>
                  <a:pt x="6789137" y="3053433"/>
                  <a:pt x="6709370" y="3067522"/>
                </a:cubicBezTo>
                <a:cubicBezTo>
                  <a:pt x="6650254" y="3076977"/>
                  <a:pt x="6629253" y="3091078"/>
                  <a:pt x="6550602" y="3096298"/>
                </a:cubicBezTo>
                <a:cubicBezTo>
                  <a:pt x="6473302" y="3140388"/>
                  <a:pt x="6410843" y="3116665"/>
                  <a:pt x="6318708" y="3143098"/>
                </a:cubicBezTo>
                <a:cubicBezTo>
                  <a:pt x="6298698" y="3158620"/>
                  <a:pt x="6210439" y="3141427"/>
                  <a:pt x="6169822" y="3145185"/>
                </a:cubicBezTo>
                <a:cubicBezTo>
                  <a:pt x="6129203" y="3148943"/>
                  <a:pt x="6091688" y="3162491"/>
                  <a:pt x="6074996" y="3165647"/>
                </a:cubicBezTo>
                <a:lnTo>
                  <a:pt x="6069677" y="3164110"/>
                </a:lnTo>
                <a:lnTo>
                  <a:pt x="6049786" y="3164793"/>
                </a:lnTo>
                <a:lnTo>
                  <a:pt x="6042433" y="3156444"/>
                </a:lnTo>
                <a:lnTo>
                  <a:pt x="6011238" y="3151351"/>
                </a:lnTo>
                <a:cubicBezTo>
                  <a:pt x="5999830" y="3150764"/>
                  <a:pt x="5971276" y="3151677"/>
                  <a:pt x="5958523" y="3154995"/>
                </a:cubicBezTo>
                <a:lnTo>
                  <a:pt x="5760067" y="3170687"/>
                </a:lnTo>
                <a:lnTo>
                  <a:pt x="5628108" y="3171710"/>
                </a:lnTo>
                <a:lnTo>
                  <a:pt x="5472054" y="3157690"/>
                </a:lnTo>
                <a:cubicBezTo>
                  <a:pt x="5479284" y="3144662"/>
                  <a:pt x="5440157" y="3158728"/>
                  <a:pt x="5433909" y="3146437"/>
                </a:cubicBezTo>
                <a:cubicBezTo>
                  <a:pt x="5430517" y="3136405"/>
                  <a:pt x="5392976" y="3131721"/>
                  <a:pt x="5382817" y="3128735"/>
                </a:cubicBezTo>
                <a:lnTo>
                  <a:pt x="5262912" y="3108318"/>
                </a:lnTo>
                <a:cubicBezTo>
                  <a:pt x="5252746" y="3108134"/>
                  <a:pt x="5231699" y="3099824"/>
                  <a:pt x="5224109" y="3097194"/>
                </a:cubicBezTo>
                <a:lnTo>
                  <a:pt x="5175808" y="3094204"/>
                </a:lnTo>
                <a:lnTo>
                  <a:pt x="5157702" y="3086981"/>
                </a:lnTo>
                <a:lnTo>
                  <a:pt x="5143747" y="3083581"/>
                </a:lnTo>
                <a:lnTo>
                  <a:pt x="5140744" y="3081480"/>
                </a:lnTo>
                <a:cubicBezTo>
                  <a:pt x="5135026" y="3077440"/>
                  <a:pt x="5129229" y="3073629"/>
                  <a:pt x="5122807" y="3070627"/>
                </a:cubicBezTo>
                <a:cubicBezTo>
                  <a:pt x="5109467" y="3099246"/>
                  <a:pt x="5066004" y="3049810"/>
                  <a:pt x="5066938" y="3077198"/>
                </a:cubicBezTo>
                <a:cubicBezTo>
                  <a:pt x="5029345" y="3065682"/>
                  <a:pt x="5040096" y="3094771"/>
                  <a:pt x="5012662" y="3060817"/>
                </a:cubicBezTo>
                <a:cubicBezTo>
                  <a:pt x="4938174" y="3061200"/>
                  <a:pt x="4917504" y="3074207"/>
                  <a:pt x="4841589" y="3036800"/>
                </a:cubicBezTo>
                <a:cubicBezTo>
                  <a:pt x="4807890" y="3020158"/>
                  <a:pt x="4785258" y="3009012"/>
                  <a:pt x="4763595" y="3009032"/>
                </a:cubicBezTo>
                <a:cubicBezTo>
                  <a:pt x="4742475" y="3004532"/>
                  <a:pt x="4730631" y="3001709"/>
                  <a:pt x="4724334" y="3000018"/>
                </a:cubicBezTo>
                <a:lnTo>
                  <a:pt x="4722324" y="2999269"/>
                </a:lnTo>
                <a:lnTo>
                  <a:pt x="4723259" y="2999058"/>
                </a:lnTo>
                <a:cubicBezTo>
                  <a:pt x="4722296" y="2998416"/>
                  <a:pt x="4719415" y="2997810"/>
                  <a:pt x="4718350" y="2997788"/>
                </a:cubicBezTo>
                <a:lnTo>
                  <a:pt x="4722324" y="2999269"/>
                </a:lnTo>
                <a:lnTo>
                  <a:pt x="4716674" y="3000544"/>
                </a:lnTo>
                <a:cubicBezTo>
                  <a:pt x="4681300" y="2993588"/>
                  <a:pt x="4525895" y="2992780"/>
                  <a:pt x="4516962" y="2990642"/>
                </a:cubicBezTo>
                <a:cubicBezTo>
                  <a:pt x="4458971" y="2977530"/>
                  <a:pt x="4463810" y="2976789"/>
                  <a:pt x="4429691" y="2979991"/>
                </a:cubicBezTo>
                <a:cubicBezTo>
                  <a:pt x="4424455" y="2983362"/>
                  <a:pt x="4370126" y="2977068"/>
                  <a:pt x="4364023" y="2978645"/>
                </a:cubicBezTo>
                <a:lnTo>
                  <a:pt x="4318114" y="2985260"/>
                </a:lnTo>
                <a:lnTo>
                  <a:pt x="4316258" y="2983919"/>
                </a:lnTo>
                <a:cubicBezTo>
                  <a:pt x="4307275" y="2980548"/>
                  <a:pt x="4301145" y="2980549"/>
                  <a:pt x="4296292" y="2982040"/>
                </a:cubicBezTo>
                <a:lnTo>
                  <a:pt x="4291212" y="2984957"/>
                </a:lnTo>
                <a:lnTo>
                  <a:pt x="4277290" y="2984711"/>
                </a:lnTo>
                <a:lnTo>
                  <a:pt x="4249265" y="2987035"/>
                </a:lnTo>
                <a:lnTo>
                  <a:pt x="4203199" y="2984240"/>
                </a:lnTo>
                <a:cubicBezTo>
                  <a:pt x="4203096" y="2983820"/>
                  <a:pt x="4202995" y="2983401"/>
                  <a:pt x="4202893" y="2982981"/>
                </a:cubicBezTo>
                <a:cubicBezTo>
                  <a:pt x="4201267" y="2980144"/>
                  <a:pt x="4198292" y="2978025"/>
                  <a:pt x="4192396" y="2977347"/>
                </a:cubicBezTo>
                <a:cubicBezTo>
                  <a:pt x="4205365" y="2960058"/>
                  <a:pt x="4162425" y="2961953"/>
                  <a:pt x="4143893" y="2961482"/>
                </a:cubicBezTo>
                <a:cubicBezTo>
                  <a:pt x="4125868" y="2954416"/>
                  <a:pt x="4100250" y="2940836"/>
                  <a:pt x="4084245" y="2934949"/>
                </a:cubicBezTo>
                <a:lnTo>
                  <a:pt x="4075694" y="2934114"/>
                </a:lnTo>
                <a:cubicBezTo>
                  <a:pt x="4075655" y="2934013"/>
                  <a:pt x="4075614" y="2933914"/>
                  <a:pt x="4075575" y="2933815"/>
                </a:cubicBezTo>
                <a:cubicBezTo>
                  <a:pt x="4073829" y="2933031"/>
                  <a:pt x="4071057" y="2932530"/>
                  <a:pt x="4066658" y="2932371"/>
                </a:cubicBezTo>
                <a:lnTo>
                  <a:pt x="4060102" y="2932589"/>
                </a:lnTo>
                <a:lnTo>
                  <a:pt x="4043512" y="2930968"/>
                </a:lnTo>
                <a:lnTo>
                  <a:pt x="4038145" y="2928534"/>
                </a:lnTo>
                <a:lnTo>
                  <a:pt x="4036511" y="2924867"/>
                </a:lnTo>
                <a:lnTo>
                  <a:pt x="4034926" y="2925102"/>
                </a:lnTo>
                <a:cubicBezTo>
                  <a:pt x="4022576" y="2929966"/>
                  <a:pt x="4018025" y="2938342"/>
                  <a:pt x="4005686" y="2912534"/>
                </a:cubicBezTo>
                <a:lnTo>
                  <a:pt x="3937994" y="2895077"/>
                </a:lnTo>
                <a:cubicBezTo>
                  <a:pt x="3921658" y="2902801"/>
                  <a:pt x="3909686" y="2898112"/>
                  <a:pt x="3898423" y="2889422"/>
                </a:cubicBezTo>
                <a:cubicBezTo>
                  <a:pt x="3862243" y="2889918"/>
                  <a:pt x="3830779" y="2876048"/>
                  <a:pt x="3790908" y="2869184"/>
                </a:cubicBezTo>
                <a:cubicBezTo>
                  <a:pt x="3742158" y="2854478"/>
                  <a:pt x="3726280" y="2852501"/>
                  <a:pt x="3683661" y="2845261"/>
                </a:cubicBezTo>
                <a:lnTo>
                  <a:pt x="3611183" y="2812990"/>
                </a:lnTo>
                <a:lnTo>
                  <a:pt x="3605003" y="2814352"/>
                </a:lnTo>
                <a:cubicBezTo>
                  <a:pt x="3600731" y="2814971"/>
                  <a:pt x="3597877" y="2814971"/>
                  <a:pt x="3595884" y="2814516"/>
                </a:cubicBezTo>
                <a:lnTo>
                  <a:pt x="3595649" y="2814247"/>
                </a:lnTo>
                <a:lnTo>
                  <a:pt x="3587126" y="2814937"/>
                </a:lnTo>
                <a:cubicBezTo>
                  <a:pt x="3572774" y="2816728"/>
                  <a:pt x="3550540" y="2802529"/>
                  <a:pt x="3537283" y="2805238"/>
                </a:cubicBezTo>
                <a:cubicBezTo>
                  <a:pt x="3515092" y="2800942"/>
                  <a:pt x="3489773" y="2807207"/>
                  <a:pt x="3474371" y="2801577"/>
                </a:cubicBezTo>
                <a:lnTo>
                  <a:pt x="3401876" y="2789529"/>
                </a:lnTo>
                <a:lnTo>
                  <a:pt x="3365036" y="2806481"/>
                </a:lnTo>
                <a:cubicBezTo>
                  <a:pt x="3361007" y="2808779"/>
                  <a:pt x="3355145" y="2809857"/>
                  <a:pt x="3345174" y="2808163"/>
                </a:cubicBezTo>
                <a:lnTo>
                  <a:pt x="3342846" y="2807188"/>
                </a:lnTo>
                <a:cubicBezTo>
                  <a:pt x="3337528" y="2809659"/>
                  <a:pt x="3296694" y="2810789"/>
                  <a:pt x="3263504" y="2813065"/>
                </a:cubicBezTo>
                <a:cubicBezTo>
                  <a:pt x="3210873" y="2815406"/>
                  <a:pt x="3204538" y="2823378"/>
                  <a:pt x="3143704" y="2820840"/>
                </a:cubicBezTo>
                <a:cubicBezTo>
                  <a:pt x="3083839" y="2822069"/>
                  <a:pt x="3073438" y="2828075"/>
                  <a:pt x="3031439" y="2823483"/>
                </a:cubicBezTo>
                <a:lnTo>
                  <a:pt x="2782717" y="2845304"/>
                </a:lnTo>
                <a:cubicBezTo>
                  <a:pt x="2720447" y="2872959"/>
                  <a:pt x="2718750" y="2842390"/>
                  <a:pt x="2647675" y="2855840"/>
                </a:cubicBezTo>
                <a:cubicBezTo>
                  <a:pt x="2583664" y="2795905"/>
                  <a:pt x="2609849" y="2834173"/>
                  <a:pt x="2569176" y="2829599"/>
                </a:cubicBezTo>
                <a:lnTo>
                  <a:pt x="2444403" y="2843500"/>
                </a:lnTo>
                <a:cubicBezTo>
                  <a:pt x="2412730" y="2860060"/>
                  <a:pt x="2355175" y="2829971"/>
                  <a:pt x="2316260" y="2851967"/>
                </a:cubicBezTo>
                <a:cubicBezTo>
                  <a:pt x="2277148" y="2852505"/>
                  <a:pt x="2234330" y="2848310"/>
                  <a:pt x="2209726" y="2846734"/>
                </a:cubicBezTo>
                <a:cubicBezTo>
                  <a:pt x="2172984" y="2843077"/>
                  <a:pt x="2131016" y="2834145"/>
                  <a:pt x="2095813" y="2830023"/>
                </a:cubicBezTo>
                <a:cubicBezTo>
                  <a:pt x="2078687" y="2843632"/>
                  <a:pt x="2046700" y="2821328"/>
                  <a:pt x="1998504" y="2822003"/>
                </a:cubicBezTo>
                <a:cubicBezTo>
                  <a:pt x="1979851" y="2837650"/>
                  <a:pt x="1965997" y="2822267"/>
                  <a:pt x="1929320" y="2843948"/>
                </a:cubicBezTo>
                <a:cubicBezTo>
                  <a:pt x="1927506" y="2842156"/>
                  <a:pt x="1925308" y="2840529"/>
                  <a:pt x="1922798" y="2839117"/>
                </a:cubicBezTo>
                <a:cubicBezTo>
                  <a:pt x="1908224" y="2830923"/>
                  <a:pt x="1886476" y="2831636"/>
                  <a:pt x="1874228" y="2840712"/>
                </a:cubicBezTo>
                <a:cubicBezTo>
                  <a:pt x="1844711" y="2855471"/>
                  <a:pt x="1815838" y="2863248"/>
                  <a:pt x="1787803" y="2868334"/>
                </a:cubicBezTo>
                <a:lnTo>
                  <a:pt x="1739352" y="2863283"/>
                </a:lnTo>
                <a:cubicBezTo>
                  <a:pt x="1720756" y="2859717"/>
                  <a:pt x="1697809" y="2850808"/>
                  <a:pt x="1676219" y="2846934"/>
                </a:cubicBezTo>
                <a:cubicBezTo>
                  <a:pt x="1653856" y="2845729"/>
                  <a:pt x="1629782" y="2852334"/>
                  <a:pt x="1609817" y="2840037"/>
                </a:cubicBezTo>
                <a:cubicBezTo>
                  <a:pt x="1570834" y="2828361"/>
                  <a:pt x="1525521" y="2848516"/>
                  <a:pt x="1497258" y="2814447"/>
                </a:cubicBezTo>
                <a:cubicBezTo>
                  <a:pt x="1419429" y="2799738"/>
                  <a:pt x="1265224" y="2779725"/>
                  <a:pt x="1151127" y="2765012"/>
                </a:cubicBezTo>
                <a:cubicBezTo>
                  <a:pt x="1044820" y="2755201"/>
                  <a:pt x="911490" y="2756949"/>
                  <a:pt x="859417" y="2755579"/>
                </a:cubicBezTo>
                <a:lnTo>
                  <a:pt x="838688" y="2756792"/>
                </a:lnTo>
                <a:cubicBezTo>
                  <a:pt x="829380" y="2753383"/>
                  <a:pt x="823010" y="2753358"/>
                  <a:pt x="817957" y="2754828"/>
                </a:cubicBezTo>
                <a:lnTo>
                  <a:pt x="812654" y="2757722"/>
                </a:lnTo>
                <a:lnTo>
                  <a:pt x="721195" y="2756632"/>
                </a:lnTo>
                <a:cubicBezTo>
                  <a:pt x="721095" y="2756212"/>
                  <a:pt x="720991" y="2755791"/>
                  <a:pt x="720890" y="2755370"/>
                </a:cubicBezTo>
                <a:cubicBezTo>
                  <a:pt x="719222" y="2752527"/>
                  <a:pt x="716144" y="2750395"/>
                  <a:pt x="710023" y="2749693"/>
                </a:cubicBezTo>
                <a:cubicBezTo>
                  <a:pt x="689532" y="2741604"/>
                  <a:pt x="619665" y="2714421"/>
                  <a:pt x="597940" y="2706835"/>
                </a:cubicBezTo>
                <a:cubicBezTo>
                  <a:pt x="587430" y="2706236"/>
                  <a:pt x="583862" y="2704593"/>
                  <a:pt x="579683" y="2704183"/>
                </a:cubicBezTo>
                <a:lnTo>
                  <a:pt x="572865" y="2704372"/>
                </a:lnTo>
                <a:cubicBezTo>
                  <a:pt x="550627" y="2698066"/>
                  <a:pt x="474197" y="2673651"/>
                  <a:pt x="446247" y="2666342"/>
                </a:cubicBezTo>
                <a:cubicBezTo>
                  <a:pt x="429213" y="2673994"/>
                  <a:pt x="416808" y="2669256"/>
                  <a:pt x="405163" y="2660519"/>
                </a:cubicBezTo>
                <a:cubicBezTo>
                  <a:pt x="367566" y="2660861"/>
                  <a:pt x="334968" y="2646856"/>
                  <a:pt x="293583" y="2639823"/>
                </a:cubicBezTo>
                <a:lnTo>
                  <a:pt x="119529" y="2588018"/>
                </a:lnTo>
                <a:cubicBezTo>
                  <a:pt x="73377" y="2578908"/>
                  <a:pt x="36403" y="2586550"/>
                  <a:pt x="16674" y="2585162"/>
                </a:cubicBezTo>
                <a:lnTo>
                  <a:pt x="1150" y="2579693"/>
                </a:lnTo>
                <a:cubicBezTo>
                  <a:pt x="-1438" y="2323697"/>
                  <a:pt x="1148" y="1341304"/>
                  <a:pt x="1148" y="1049184"/>
                </a:cubicBezTo>
                <a:lnTo>
                  <a:pt x="1148"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E02DF13-4806-954F-5C38-4FD378F9AA06}"/>
              </a:ext>
            </a:extLst>
          </p:cNvPr>
          <p:cNvSpPr>
            <a:spLocks noGrp="1"/>
          </p:cNvSpPr>
          <p:nvPr>
            <p:ph type="title"/>
          </p:nvPr>
        </p:nvSpPr>
        <p:spPr>
          <a:xfrm>
            <a:off x="1137036" y="548640"/>
            <a:ext cx="9916632" cy="1188720"/>
          </a:xfrm>
        </p:spPr>
        <p:txBody>
          <a:bodyPr>
            <a:normAutofit/>
          </a:bodyPr>
          <a:lstStyle/>
          <a:p>
            <a:r>
              <a:rPr lang="en-US" sz="3600">
                <a:solidFill>
                  <a:schemeClr val="tx1">
                    <a:lumMod val="85000"/>
                    <a:lumOff val="15000"/>
                  </a:schemeClr>
                </a:solidFill>
              </a:rPr>
              <a:t>Alumni Relations: Philanthropic Outcomes</a:t>
            </a:r>
          </a:p>
        </p:txBody>
      </p:sp>
      <p:pic>
        <p:nvPicPr>
          <p:cNvPr id="5" name="Content Placeholder 8" descr="A pie chart with numbers and text&#10;&#10;Description automatically generated">
            <a:extLst>
              <a:ext uri="{FF2B5EF4-FFF2-40B4-BE49-F238E27FC236}">
                <a16:creationId xmlns:a16="http://schemas.microsoft.com/office/drawing/2014/main" id="{DE83FF4D-3B6C-6230-78B8-F61D7AF6300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65900" y="2962878"/>
            <a:ext cx="3449604" cy="3390128"/>
          </a:xfrm>
        </p:spPr>
      </p:pic>
      <p:pic>
        <p:nvPicPr>
          <p:cNvPr id="6" name="Picture 5" descr="A blue and yellow logo&#10;&#10;Description automatically generated">
            <a:extLst>
              <a:ext uri="{FF2B5EF4-FFF2-40B4-BE49-F238E27FC236}">
                <a16:creationId xmlns:a16="http://schemas.microsoft.com/office/drawing/2014/main" id="{981C758D-C2A2-3014-126A-9FBC5477D9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6416" y="1605699"/>
            <a:ext cx="2788573" cy="1188719"/>
          </a:xfrm>
          <a:prstGeom prst="rect">
            <a:avLst/>
          </a:prstGeom>
        </p:spPr>
      </p:pic>
      <p:sp>
        <p:nvSpPr>
          <p:cNvPr id="7" name="Explosion: 8 Points 6">
            <a:extLst>
              <a:ext uri="{FF2B5EF4-FFF2-40B4-BE49-F238E27FC236}">
                <a16:creationId xmlns:a16="http://schemas.microsoft.com/office/drawing/2014/main" id="{5438A562-B736-299E-D85A-3D6EE529BAEA}"/>
              </a:ext>
            </a:extLst>
          </p:cNvPr>
          <p:cNvSpPr/>
          <p:nvPr/>
        </p:nvSpPr>
        <p:spPr>
          <a:xfrm>
            <a:off x="1413306" y="2200059"/>
            <a:ext cx="3637129" cy="3448675"/>
          </a:xfrm>
          <a:prstGeom prst="irregularSeal1">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100" b="1"/>
              <a:t>138% to goal in alumni giving in FY25</a:t>
            </a:r>
          </a:p>
        </p:txBody>
      </p:sp>
    </p:spTree>
    <p:extLst>
      <p:ext uri="{BB962C8B-B14F-4D97-AF65-F5344CB8AC3E}">
        <p14:creationId xmlns:p14="http://schemas.microsoft.com/office/powerpoint/2010/main" val="2510976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CB8943-D721-E3B2-1043-60E5B58F77E2}"/>
              </a:ext>
            </a:extLst>
          </p:cNvPr>
          <p:cNvSpPr>
            <a:spLocks noGrp="1"/>
          </p:cNvSpPr>
          <p:nvPr>
            <p:ph type="title"/>
          </p:nvPr>
        </p:nvSpPr>
        <p:spPr>
          <a:xfrm>
            <a:off x="838200" y="365125"/>
            <a:ext cx="10515600" cy="1325563"/>
          </a:xfrm>
        </p:spPr>
        <p:txBody>
          <a:bodyPr>
            <a:noAutofit/>
          </a:bodyPr>
          <a:lstStyle/>
          <a:p>
            <a:r>
              <a:rPr lang="en-US"/>
              <a:t>Alumni Relations in FY26 and beyond</a:t>
            </a:r>
          </a:p>
        </p:txBody>
      </p:sp>
      <p:sp>
        <p:nvSpPr>
          <p:cNvPr id="2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
            <a:extLst>
              <a:ext uri="{FF2B5EF4-FFF2-40B4-BE49-F238E27FC236}">
                <a16:creationId xmlns:a16="http://schemas.microsoft.com/office/drawing/2014/main" id="{0919B66C-2C5C-815C-209C-98DCAE0B5922}"/>
              </a:ext>
            </a:extLst>
          </p:cNvPr>
          <p:cNvSpPr>
            <a:spLocks noGrp="1"/>
          </p:cNvSpPr>
          <p:nvPr>
            <p:ph idx="1"/>
          </p:nvPr>
        </p:nvSpPr>
        <p:spPr>
          <a:xfrm>
            <a:off x="838200" y="1929384"/>
            <a:ext cx="10515600" cy="4251960"/>
          </a:xfrm>
        </p:spPr>
        <p:txBody>
          <a:bodyPr>
            <a:normAutofit fontScale="85000" lnSpcReduction="20000"/>
          </a:bodyPr>
          <a:lstStyle/>
          <a:p>
            <a:pPr marL="0" indent="0">
              <a:buNone/>
            </a:pPr>
            <a:r>
              <a:rPr lang="en-US" b="1" dirty="0" err="1">
                <a:solidFill>
                  <a:srgbClr val="003366"/>
                </a:solidFill>
              </a:rPr>
              <a:t>Lightcast</a:t>
            </a:r>
            <a:endParaRPr lang="en-US" b="1" dirty="0">
              <a:solidFill>
                <a:srgbClr val="003366"/>
              </a:solidFill>
            </a:endParaRPr>
          </a:p>
          <a:p>
            <a:pPr marL="0" indent="0">
              <a:buNone/>
            </a:pPr>
            <a:r>
              <a:rPr lang="en-US" dirty="0"/>
              <a:t>Alumni module for career outcomes tracking</a:t>
            </a:r>
          </a:p>
          <a:p>
            <a:pPr marL="0" indent="0">
              <a:buNone/>
            </a:pPr>
            <a:endParaRPr lang="en-US" dirty="0"/>
          </a:p>
          <a:p>
            <a:pPr marL="0" indent="0">
              <a:buNone/>
            </a:pPr>
            <a:r>
              <a:rPr lang="en-US" b="1" dirty="0">
                <a:solidFill>
                  <a:srgbClr val="003366"/>
                </a:solidFill>
              </a:rPr>
              <a:t>SOAR+ </a:t>
            </a:r>
            <a:br>
              <a:rPr lang="en-US" dirty="0"/>
            </a:br>
            <a:r>
              <a:rPr lang="en-US" dirty="0"/>
              <a:t>Alumni mentorship in the new SOAR+ Student Success Model</a:t>
            </a:r>
          </a:p>
          <a:p>
            <a:pPr marL="0" indent="0">
              <a:buNone/>
            </a:pPr>
            <a:endParaRPr lang="en-US" dirty="0"/>
          </a:p>
          <a:p>
            <a:pPr marL="0" indent="0">
              <a:buNone/>
            </a:pPr>
            <a:r>
              <a:rPr lang="en-US" b="1" dirty="0">
                <a:solidFill>
                  <a:srgbClr val="003366"/>
                </a:solidFill>
              </a:rPr>
              <a:t>Launch of Foundation’s New Strategic Plan</a:t>
            </a:r>
          </a:p>
          <a:p>
            <a:pPr marL="0" indent="0">
              <a:buNone/>
            </a:pPr>
            <a:r>
              <a:rPr lang="en-US" dirty="0"/>
              <a:t>Focus on increasing alumni engagement </a:t>
            </a:r>
          </a:p>
          <a:p>
            <a:pPr marL="0" indent="0">
              <a:buNone/>
            </a:pPr>
            <a:endParaRPr lang="en-US" dirty="0"/>
          </a:p>
          <a:p>
            <a:pPr marL="0" indent="0">
              <a:buNone/>
            </a:pPr>
            <a:r>
              <a:rPr lang="en-US" b="1" dirty="0">
                <a:solidFill>
                  <a:srgbClr val="003366"/>
                </a:solidFill>
              </a:rPr>
              <a:t>Affinity Partnerships</a:t>
            </a:r>
          </a:p>
          <a:p>
            <a:pPr marL="0" indent="0">
              <a:buNone/>
            </a:pPr>
            <a:r>
              <a:rPr lang="en-US" dirty="0"/>
              <a:t>Continued focus on alumni engagement through affinity connections</a:t>
            </a:r>
          </a:p>
        </p:txBody>
      </p:sp>
    </p:spTree>
    <p:extLst>
      <p:ext uri="{BB962C8B-B14F-4D97-AF65-F5344CB8AC3E}">
        <p14:creationId xmlns:p14="http://schemas.microsoft.com/office/powerpoint/2010/main" val="556788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2B12D72-119B-F4CB-461A-69260CB77DE8}"/>
              </a:ext>
            </a:extLst>
          </p:cNvPr>
          <p:cNvSpPr>
            <a:spLocks noGrp="1"/>
          </p:cNvSpPr>
          <p:nvPr>
            <p:ph type="title"/>
          </p:nvPr>
        </p:nvSpPr>
        <p:spPr>
          <a:xfrm>
            <a:off x="1137036" y="548640"/>
            <a:ext cx="9543405" cy="1188720"/>
          </a:xfrm>
        </p:spPr>
        <p:txBody>
          <a:bodyPr>
            <a:normAutofit/>
          </a:bodyPr>
          <a:lstStyle/>
          <a:p>
            <a:r>
              <a:rPr lang="en-US" b="1">
                <a:solidFill>
                  <a:schemeClr val="tx1">
                    <a:lumMod val="85000"/>
                    <a:lumOff val="15000"/>
                  </a:schemeClr>
                </a:solidFill>
              </a:rPr>
              <a:t>Questions?</a:t>
            </a:r>
          </a:p>
        </p:txBody>
      </p:sp>
      <p:sp>
        <p:nvSpPr>
          <p:cNvPr id="3" name="Content Placeholder 2">
            <a:extLst>
              <a:ext uri="{FF2B5EF4-FFF2-40B4-BE49-F238E27FC236}">
                <a16:creationId xmlns:a16="http://schemas.microsoft.com/office/drawing/2014/main" id="{02CFB5FE-D15C-DA9D-1A11-1C0D2740B518}"/>
              </a:ext>
            </a:extLst>
          </p:cNvPr>
          <p:cNvSpPr>
            <a:spLocks noGrp="1"/>
          </p:cNvSpPr>
          <p:nvPr>
            <p:ph idx="1"/>
          </p:nvPr>
        </p:nvSpPr>
        <p:spPr>
          <a:xfrm>
            <a:off x="1137036" y="2431765"/>
            <a:ext cx="9096977" cy="3320031"/>
          </a:xfrm>
        </p:spPr>
        <p:txBody>
          <a:bodyPr anchor="ctr">
            <a:normAutofit/>
          </a:bodyPr>
          <a:lstStyle/>
          <a:p>
            <a:pPr marL="0" indent="0">
              <a:buNone/>
            </a:pPr>
            <a:r>
              <a:rPr lang="en-US">
                <a:solidFill>
                  <a:schemeClr val="tx1">
                    <a:lumMod val="85000"/>
                    <a:lumOff val="15000"/>
                  </a:schemeClr>
                </a:solidFill>
              </a:rPr>
              <a:t>Thank you!</a:t>
            </a:r>
          </a:p>
          <a:p>
            <a:pPr marL="0" indent="0">
              <a:buNone/>
            </a:pPr>
            <a:r>
              <a:rPr lang="en-US">
                <a:solidFill>
                  <a:schemeClr val="tx1">
                    <a:lumMod val="85000"/>
                    <a:lumOff val="15000"/>
                  </a:schemeClr>
                </a:solidFill>
              </a:rPr>
              <a:t>Shannon Hynes</a:t>
            </a:r>
          </a:p>
          <a:p>
            <a:pPr marL="0" indent="0">
              <a:buNone/>
            </a:pPr>
            <a:r>
              <a:rPr lang="en-US">
                <a:solidFill>
                  <a:schemeClr val="tx1">
                    <a:lumMod val="85000"/>
                    <a:lumOff val="15000"/>
                  </a:schemeClr>
                </a:solidFill>
              </a:rPr>
              <a:t>shynes@harpercollege.edu</a:t>
            </a:r>
          </a:p>
          <a:p>
            <a:pPr marL="0" indent="0">
              <a:buNone/>
            </a:pPr>
            <a:endParaRPr lang="en-US">
              <a:solidFill>
                <a:schemeClr val="tx1">
                  <a:lumMod val="85000"/>
                  <a:lumOff val="15000"/>
                </a:schemeClr>
              </a:solidFill>
            </a:endParaRPr>
          </a:p>
          <a:p>
            <a:pPr marL="0" indent="0">
              <a:buNone/>
            </a:pPr>
            <a:r>
              <a:rPr lang="en-US">
                <a:solidFill>
                  <a:schemeClr val="tx1">
                    <a:lumMod val="85000"/>
                    <a:lumOff val="15000"/>
                  </a:schemeClr>
                </a:solidFill>
              </a:rPr>
              <a:t>Harpercollege.edu/alumni</a:t>
            </a:r>
            <a:endParaRPr lang="en-US" sz="2400">
              <a:solidFill>
                <a:schemeClr val="tx1">
                  <a:lumMod val="85000"/>
                  <a:lumOff val="15000"/>
                </a:schemeClr>
              </a:solidFill>
            </a:endParaRPr>
          </a:p>
        </p:txBody>
      </p:sp>
      <p:sp>
        <p:nvSpPr>
          <p:cNvPr id="23" name="Freeform: Shape 22">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188E21-33C7-5AEA-A777-09F9A7CED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6831" y="5002840"/>
            <a:ext cx="4176176" cy="429520"/>
          </a:xfrm>
          <a:prstGeom prst="rect">
            <a:avLst/>
          </a:prstGeom>
        </p:spPr>
      </p:pic>
      <p:pic>
        <p:nvPicPr>
          <p:cNvPr id="8" name="Picture 7" descr="A person holding a graduation cap&#10;&#10;AI-generated content may be incorrect.">
            <a:extLst>
              <a:ext uri="{FF2B5EF4-FFF2-40B4-BE49-F238E27FC236}">
                <a16:creationId xmlns:a16="http://schemas.microsoft.com/office/drawing/2014/main" id="{527CC169-3DEB-9DFC-62D2-6451D8136E84}"/>
              </a:ext>
            </a:extLst>
          </p:cNvPr>
          <p:cNvPicPr>
            <a:picLocks noChangeAspect="1"/>
          </p:cNvPicPr>
          <p:nvPr/>
        </p:nvPicPr>
        <p:blipFill>
          <a:blip r:embed="rId4" cstate="print">
            <a:extLst>
              <a:ext uri="{28A0092B-C50C-407E-A947-70E740481C1C}">
                <a14:useLocalDpi xmlns:a14="http://schemas.microsoft.com/office/drawing/2010/main" val="0"/>
              </a:ext>
            </a:extLst>
          </a:blip>
          <a:srcRect l="15001" r="17361" b="8000"/>
          <a:stretch>
            <a:fillRect/>
          </a:stretch>
        </p:blipFill>
        <p:spPr>
          <a:xfrm>
            <a:off x="7773321" y="1621846"/>
            <a:ext cx="2882900" cy="2940913"/>
          </a:xfrm>
          <a:prstGeom prst="rect">
            <a:avLst/>
          </a:prstGeom>
        </p:spPr>
      </p:pic>
    </p:spTree>
    <p:extLst>
      <p:ext uri="{BB962C8B-B14F-4D97-AF65-F5344CB8AC3E}">
        <p14:creationId xmlns:p14="http://schemas.microsoft.com/office/powerpoint/2010/main" val="22129518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2a3f89a-a1ed-4054-8309-74cad3eb93db">
      <Value>306</Value>
    </TaxCatchAll>
    <Recommendation_x0020_Order xmlns="82a3f89a-a1ed-4054-8309-74cad3eb93db" xsi:nil="true"/>
    <Group_x0020_by xmlns="82a3f89a-a1ed-4054-8309-74cad3eb93db" xsi:nil="true"/>
    <TaxKeywordTaxHTField xmlns="82a3f89a-a1ed-4054-8309-74cad3eb93db">
      <Terms xmlns="http://schemas.microsoft.com/office/infopath/2007/PartnerControls">
        <TermInfo xmlns="http://schemas.microsoft.com/office/infopath/2007/PartnerControls">
          <TermName xmlns="http://schemas.microsoft.com/office/infopath/2007/PartnerControls">Board Presentation</TermName>
          <TermId xmlns="http://schemas.microsoft.com/office/infopath/2007/PartnerControls">3cf63bf2-376c-4352-8944-92da25a7828f</TermId>
        </TermInfo>
      </Terms>
    </TaxKeywordTaxHTField>
    <HARPER_x0020_Objective xmlns="82a3f89a-a1ed-4054-8309-74cad3eb93db" xsi:nil="true"/>
    <dda3366e4cfa4d258fa700ee5daef11b xmlns="82a3f89a-a1ed-4054-8309-74cad3eb93db">
      <Terms xmlns="http://schemas.microsoft.com/office/infopath/2007/PartnerControls"/>
    </dda3366e4cfa4d258fa700ee5daef11b>
    <Review_x0020_Date xmlns="82a3f89a-a1ed-4054-8309-74cad3eb93db" xsi:nil="true"/>
    <b6f2bb0946884b4d9719b0bea4de4cc6 xmlns="82a3f89a-a1ed-4054-8309-74cad3eb93db">
      <Terms xmlns="http://schemas.microsoft.com/office/infopath/2007/PartnerControls"/>
    </b6f2bb0946884b4d9719b0bea4de4cc6>
    <h9cf66f7e1804ce8a08598f1bbd47fc5 xmlns="82a3f89a-a1ed-4054-8309-74cad3eb93db">
      <Terms xmlns="http://schemas.microsoft.com/office/infopath/2007/PartnerControls"/>
    </h9cf66f7e1804ce8a08598f1bbd47fc5>
    <m535579cdb4449c7a70d921ca97ab6bd xmlns="82a3f89a-a1ed-4054-8309-74cad3eb93db">
      <Terms xmlns="http://schemas.microsoft.com/office/infopath/2007/PartnerControls"/>
    </m535579cdb4449c7a70d921ca97ab6bd>
    <p5ca3e662bc14801a2bc700579938ed0 xmlns="82a3f89a-a1ed-4054-8309-74cad3eb93db">
      <Terms xmlns="http://schemas.microsoft.com/office/infopath/2007/PartnerControls"/>
    </p5ca3e662bc14801a2bc700579938ed0>
    <Agenda_x0020_and_x0020_Minutes_x0020_Date xmlns="82a3f89a-a1ed-4054-8309-74cad3eb93db" xsi:nil="true"/>
    <b050177161ac4218bdb87adb4247f318 xmlns="82a3f89a-a1ed-4054-8309-74cad3eb93db">
      <Terms xmlns="http://schemas.microsoft.com/office/infopath/2007/PartnerControls"/>
    </b050177161ac4218bdb87adb4247f318>
    <j3d0e44d5ec74206b951c8d13f309db6 xmlns="82a3f89a-a1ed-4054-8309-74cad3eb93db">
      <Terms xmlns="http://schemas.microsoft.com/office/infopath/2007/PartnerControls"/>
    </j3d0e44d5ec74206b951c8d13f309db6>
  </documentManagement>
</p:properties>
</file>

<file path=customXml/item2.xml><?xml version="1.0" encoding="utf-8"?>
<ct:contentTypeSchema xmlns:ct="http://schemas.microsoft.com/office/2006/metadata/contentType" xmlns:ma="http://schemas.microsoft.com/office/2006/metadata/properties/metaAttributes" ct:_="" ma:_="" ma:contentTypeName="HARPER Document" ma:contentTypeID="0x0101007C714B2613C1D446856A7394ED56AE800093B69E1D6BAFE44C991A7EDCFC66A35F" ma:contentTypeVersion="39" ma:contentTypeDescription="Basic Harper document" ma:contentTypeScope="" ma:versionID="edf5ee8df8ba15dd5bec4002fdb3eeb8">
  <xsd:schema xmlns:xsd="http://www.w3.org/2001/XMLSchema" xmlns:xs="http://www.w3.org/2001/XMLSchema" xmlns:p="http://schemas.microsoft.com/office/2006/metadata/properties" xmlns:ns2="82a3f89a-a1ed-4054-8309-74cad3eb93db" targetNamespace="http://schemas.microsoft.com/office/2006/metadata/properties" ma:root="true" ma:fieldsID="3c47266bd72f925a2e3b0d8d9e376f44" ns2:_="">
    <xsd:import namespace="82a3f89a-a1ed-4054-8309-74cad3eb93db"/>
    <xsd:element name="properties">
      <xsd:complexType>
        <xsd:sequence>
          <xsd:element name="documentManagement">
            <xsd:complexType>
              <xsd:all>
                <xsd:element ref="ns2:HARPER_x0020_Objective" minOccurs="0"/>
                <xsd:element ref="ns2:Group_x0020_by" minOccurs="0"/>
                <xsd:element ref="ns2:Review_x0020_Date" minOccurs="0"/>
                <xsd:element ref="ns2:b6f2bb0946884b4d9719b0bea4de4cc6" minOccurs="0"/>
                <xsd:element ref="ns2:TaxKeywordTaxHTField" minOccurs="0"/>
                <xsd:element ref="ns2:j3d0e44d5ec74206b951c8d13f309db6" minOccurs="0"/>
                <xsd:element ref="ns2:p5ca3e662bc14801a2bc700579938ed0" minOccurs="0"/>
                <xsd:element ref="ns2:TaxCatchAll" minOccurs="0"/>
                <xsd:element ref="ns2:h9cf66f7e1804ce8a08598f1bbd47fc5" minOccurs="0"/>
                <xsd:element ref="ns2:TaxCatchAllLabel" minOccurs="0"/>
                <xsd:element ref="ns2:b050177161ac4218bdb87adb4247f318" minOccurs="0"/>
                <xsd:element ref="ns2:dda3366e4cfa4d258fa700ee5daef11b" minOccurs="0"/>
                <xsd:element ref="ns2:m535579cdb4449c7a70d921ca97ab6bd" minOccurs="0"/>
                <xsd:element ref="ns2:Agenda_x0020_and_x0020_Minutes_x0020_Date" minOccurs="0"/>
                <xsd:element ref="ns2:Recommendation_x0020_Or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a3f89a-a1ed-4054-8309-74cad3eb93db" elementFormDefault="qualified">
    <xsd:import namespace="http://schemas.microsoft.com/office/2006/documentManagement/types"/>
    <xsd:import namespace="http://schemas.microsoft.com/office/infopath/2007/PartnerControls"/>
    <xsd:element name="HARPER_x0020_Objective" ma:index="7" nillable="true" ma:displayName="HARPER Objective" ma:internalName="HARPER_x0020_Objective">
      <xsd:simpleType>
        <xsd:restriction base="dms:Unknown"/>
      </xsd:simpleType>
    </xsd:element>
    <xsd:element name="Group_x0020_by" ma:index="10" nillable="true" ma:displayName="Group by" ma:format="Dropdown" ma:internalName="Group_x0020_by" ma:readOnly="false">
      <xsd:simpleType>
        <xsd:restriction base="dms:Choice">
          <xsd:enumeration value="Agenda"/>
          <xsd:enumeration value="Minutes"/>
          <xsd:enumeration value="N/A"/>
        </xsd:restriction>
      </xsd:simpleType>
    </xsd:element>
    <xsd:element name="Review_x0020_Date" ma:index="12" nillable="true" ma:displayName="Review Date" ma:format="DateOnly" ma:internalName="Review_x0020_Date" ma:readOnly="false">
      <xsd:simpleType>
        <xsd:restriction base="dms:DateTime"/>
      </xsd:simpleType>
    </xsd:element>
    <xsd:element name="b6f2bb0946884b4d9719b0bea4de4cc6" ma:index="14" nillable="true" ma:taxonomy="true" ma:internalName="b6f2bb0946884b4d9719b0bea4de4cc6" ma:taxonomyFieldName="HARPER_x0020_Policies_x0020_and_x0020_Procedures" ma:displayName="HARPER Policies and Procedures" ma:default="" ma:fieldId="{b6f2bb09-4688-4b4d-9719-b0bea4de4cc6}" ma:taxonomyMulti="true" ma:sspId="2be2f5ef-10bb-44f7-8626-41d665f97443" ma:termSetId="a01b37bf-c40b-4f16-82b7-6c17d6426e2b" ma:anchorId="00000000-0000-0000-0000-000000000000" ma:open="false" ma:isKeyword="false">
      <xsd:complexType>
        <xsd:sequence>
          <xsd:element ref="pc:Terms" minOccurs="0" maxOccurs="1"/>
        </xsd:sequence>
      </xsd:complexType>
    </xsd:element>
    <xsd:element name="TaxKeywordTaxHTField" ma:index="16" nillable="true" ma:taxonomy="true" ma:internalName="TaxKeywordTaxHTField" ma:taxonomyFieldName="TaxKeyword" ma:displayName="Enterprise Keywords" ma:fieldId="{23f27201-bee3-471e-b2e7-b64fd8b7ca38}" ma:taxonomyMulti="true" ma:sspId="2be2f5ef-10bb-44f7-8626-41d665f97443" ma:termSetId="00000000-0000-0000-0000-000000000000" ma:anchorId="00000000-0000-0000-0000-000000000000" ma:open="true" ma:isKeyword="true">
      <xsd:complexType>
        <xsd:sequence>
          <xsd:element ref="pc:Terms" minOccurs="0" maxOccurs="1"/>
        </xsd:sequence>
      </xsd:complexType>
    </xsd:element>
    <xsd:element name="j3d0e44d5ec74206b951c8d13f309db6" ma:index="19" nillable="true" ma:taxonomy="true" ma:internalName="j3d0e44d5ec74206b951c8d13f309db6" ma:taxonomyFieldName="HARPER_x0020_Administration" ma:displayName="HARPER Administration" ma:default="" ma:fieldId="{33d0e44d-5ec7-4206-b951-c8d13f309db6}" ma:taxonomyMulti="true" ma:sspId="2be2f5ef-10bb-44f7-8626-41d665f97443" ma:termSetId="0d0b6b08-6c62-4901-a7fd-c0f317642063" ma:anchorId="00000000-0000-0000-0000-000000000000" ma:open="false" ma:isKeyword="false">
      <xsd:complexType>
        <xsd:sequence>
          <xsd:element ref="pc:Terms" minOccurs="0" maxOccurs="1"/>
        </xsd:sequence>
      </xsd:complexType>
    </xsd:element>
    <xsd:element name="p5ca3e662bc14801a2bc700579938ed0" ma:index="21" nillable="true" ma:taxonomy="true" ma:internalName="p5ca3e662bc14801a2bc700579938ed0" ma:taxonomyFieldName="HARPER_x0020_Governance" ma:displayName="HARPER Governance" ma:default="" ma:fieldId="{95ca3e66-2bc1-4801-a2bc-700579938ed0}" ma:taxonomyMulti="true" ma:sspId="2be2f5ef-10bb-44f7-8626-41d665f97443" ma:termSetId="10a489e1-3477-4420-a53c-47ea5323a752" ma:anchorId="00000000-0000-0000-0000-000000000000" ma:open="false" ma:isKeyword="false">
      <xsd:complexType>
        <xsd:sequence>
          <xsd:element ref="pc:Terms" minOccurs="0" maxOccurs="1"/>
        </xsd:sequence>
      </xsd:complexType>
    </xsd:element>
    <xsd:element name="TaxCatchAll" ma:index="22" nillable="true" ma:displayName="Taxonomy Catch All Column" ma:hidden="true" ma:list="{bc166cca-c00b-49e9-8e42-a0e6e3b5a9cf}" ma:internalName="TaxCatchAll" ma:showField="CatchAllData"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h9cf66f7e1804ce8a08598f1bbd47fc5" ma:index="23" nillable="true" ma:taxonomy="true" ma:internalName="h9cf66f7e1804ce8a08598f1bbd47fc5" ma:taxonomyFieldName="HARPER_x0020_Advancement" ma:displayName="HARPER Advancement" ma:default="" ma:fieldId="{19cf66f7-e180-4ce8-a085-98f1bbd47fc5}" ma:taxonomyMulti="true" ma:sspId="2be2f5ef-10bb-44f7-8626-41d665f97443" ma:termSetId="67a8d895-8a00-46c7-b4e1-620d67fabd6f" ma:anchorId="00000000-0000-0000-0000-000000000000" ma:open="false" ma:isKeyword="false">
      <xsd:complexType>
        <xsd:sequence>
          <xsd:element ref="pc:Terms" minOccurs="0" maxOccurs="1"/>
        </xsd:sequence>
      </xsd:complexType>
    </xsd:element>
    <xsd:element name="TaxCatchAllLabel" ma:index="24" nillable="true" ma:displayName="Taxonomy Catch All Column1" ma:hidden="true" ma:list="{bc166cca-c00b-49e9-8e42-a0e6e3b5a9cf}" ma:internalName="TaxCatchAllLabel" ma:readOnly="true" ma:showField="CatchAllDataLabel" ma:web="82a3f89a-a1ed-4054-8309-74cad3eb93db">
      <xsd:complexType>
        <xsd:complexContent>
          <xsd:extension base="dms:MultiChoiceLookup">
            <xsd:sequence>
              <xsd:element name="Value" type="dms:Lookup" maxOccurs="unbounded" minOccurs="0" nillable="true"/>
            </xsd:sequence>
          </xsd:extension>
        </xsd:complexContent>
      </xsd:complexType>
    </xsd:element>
    <xsd:element name="b050177161ac4218bdb87adb4247f318" ma:index="25" nillable="true" ma:taxonomy="true" ma:internalName="b050177161ac4218bdb87adb4247f318" ma:taxonomyFieldName="HARPER_x0020_Academic_x0020_Divisions" ma:displayName="HARPER Academic Divisions" ma:default="" ma:fieldId="{b0501771-61ac-4218-bdb8-7adb4247f318}" ma:taxonomyMulti="true" ma:sspId="2be2f5ef-10bb-44f7-8626-41d665f97443" ma:termSetId="c0f9ef6c-3515-41d7-9fc9-458d4fe2e417" ma:anchorId="00000000-0000-0000-0000-000000000000" ma:open="false" ma:isKeyword="false">
      <xsd:complexType>
        <xsd:sequence>
          <xsd:element ref="pc:Terms" minOccurs="0" maxOccurs="1"/>
        </xsd:sequence>
      </xsd:complexType>
    </xsd:element>
    <xsd:element name="dda3366e4cfa4d258fa700ee5daef11b" ma:index="27" nillable="true" ma:taxonomy="true" ma:internalName="dda3366e4cfa4d258fa700ee5daef11b" ma:taxonomyFieldName="HARPER_x0020_Division" ma:displayName="HARPER Division" ma:default="" ma:fieldId="{dda3366e-4cfa-4d25-8fa7-00ee5daef11b}" ma:taxonomyMulti="true" ma:sspId="2be2f5ef-10bb-44f7-8626-41d665f97443" ma:termSetId="7e597027-f0a9-498c-8769-2022074df128" ma:anchorId="00000000-0000-0000-0000-000000000000" ma:open="false" ma:isKeyword="false">
      <xsd:complexType>
        <xsd:sequence>
          <xsd:element ref="pc:Terms" minOccurs="0" maxOccurs="1"/>
        </xsd:sequence>
      </xsd:complexType>
    </xsd:element>
    <xsd:element name="m535579cdb4449c7a70d921ca97ab6bd" ma:index="28" nillable="true" ma:taxonomy="true" ma:internalName="m535579cdb4449c7a70d921ca97ab6bd" ma:taxonomyFieldName="HARPER_x0020_Audience" ma:displayName="HARPER Audience" ma:default="" ma:fieldId="{6535579c-db44-49c7-a70d-921ca97ab6bd}" ma:taxonomyMulti="true" ma:sspId="2be2f5ef-10bb-44f7-8626-41d665f97443" ma:termSetId="11266337-1135-4224-a8fa-1d31159d41dc" ma:anchorId="00000000-0000-0000-0000-000000000000" ma:open="false" ma:isKeyword="false">
      <xsd:complexType>
        <xsd:sequence>
          <xsd:element ref="pc:Terms" minOccurs="0" maxOccurs="1"/>
        </xsd:sequence>
      </xsd:complexType>
    </xsd:element>
    <xsd:element name="Agenda_x0020_and_x0020_Minutes_x0020_Date" ma:index="29" nillable="true" ma:displayName="Agenda and Minutes Date" ma:format="DateOnly" ma:internalName="Agenda_x0020_and_x0020_Minutes_x0020_Date" ma:readOnly="false">
      <xsd:simpleType>
        <xsd:restriction base="dms:DateTime"/>
      </xsd:simpleType>
    </xsd:element>
    <xsd:element name="Recommendation_x0020_Order" ma:index="30" nillable="true" ma:displayName="Recommendation Order" ma:internalName="Recommendation_x0020_Order">
      <xsd:simpleType>
        <xsd:restriction base="dms:Number"/>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6"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B9B838-33B3-463B-9615-6E53FC552C41}">
  <ds:schemaRefs>
    <ds:schemaRef ds:uri="http://purl.org/dc/terms/"/>
    <ds:schemaRef ds:uri="http://schemas.microsoft.com/office/infopath/2007/PartnerControls"/>
    <ds:schemaRef ds:uri="http://schemas.microsoft.com/office/2006/documentManagement/types"/>
    <ds:schemaRef ds:uri="http://schemas.microsoft.com/office/2006/metadata/properties"/>
    <ds:schemaRef ds:uri="828a417f-6566-423f-8507-73aff6136bf3"/>
    <ds:schemaRef ds:uri="http://purl.org/dc/dcmitype/"/>
    <ds:schemaRef ds:uri="http://purl.org/dc/elements/1.1/"/>
    <ds:schemaRef ds:uri="http://schemas.openxmlformats.org/package/2006/metadata/core-properties"/>
    <ds:schemaRef ds:uri="c0b89087-735f-4738-9d0d-30de33c3452e"/>
    <ds:schemaRef ds:uri="http://www.w3.org/XML/1998/namespace"/>
  </ds:schemaRefs>
</ds:datastoreItem>
</file>

<file path=customXml/itemProps2.xml><?xml version="1.0" encoding="utf-8"?>
<ds:datastoreItem xmlns:ds="http://schemas.openxmlformats.org/officeDocument/2006/customXml" ds:itemID="{16808E77-7D56-4799-9F88-924C34759923}"/>
</file>

<file path=customXml/itemProps3.xml><?xml version="1.0" encoding="utf-8"?>
<ds:datastoreItem xmlns:ds="http://schemas.openxmlformats.org/officeDocument/2006/customXml" ds:itemID="{D57C564B-651F-496F-8BE6-D1E1CC0CF1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327</TotalTime>
  <Words>1143</Words>
  <Application>Microsoft Office PowerPoint</Application>
  <PresentationFormat>Widescreen</PresentationFormat>
  <Paragraphs>123</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Aptos Display</vt:lpstr>
      <vt:lpstr>Arial</vt:lpstr>
      <vt:lpstr>Calibri</vt:lpstr>
      <vt:lpstr>office theme</vt:lpstr>
      <vt:lpstr>  Alumni Relations  at Harper College</vt:lpstr>
      <vt:lpstr>Alumni Relations</vt:lpstr>
      <vt:lpstr>Alumni Relations</vt:lpstr>
      <vt:lpstr>Goals and Programming</vt:lpstr>
      <vt:lpstr>PowerPoint Presentation</vt:lpstr>
      <vt:lpstr>PowerPoint Presentation</vt:lpstr>
      <vt:lpstr>PowerPoint Presentation</vt:lpstr>
      <vt:lpstr>PowerPoint Presentation</vt:lpstr>
      <vt:lpstr>PowerPoint Presentation</vt:lpstr>
      <vt:lpstr>Alumni Relations: Experiential Outcomes</vt:lpstr>
      <vt:lpstr>Alumni Relations: Volunteer Outcomes</vt:lpstr>
      <vt:lpstr>Alumni Relations: Communication Outcomes</vt:lpstr>
      <vt:lpstr>Alumni Relations: Philanthropic Outcomes</vt:lpstr>
      <vt:lpstr>Alumni Relations in FY26 and beyond</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2026-01-21 Alumni Relations </dc:title>
  <dc:creator>Shannon Hynes</dc:creator>
  <cp:keywords>Board Presentation</cp:keywords>
  <cp:lastModifiedBy>Colleen Rice</cp:lastModifiedBy>
  <cp:revision>8</cp:revision>
  <cp:lastPrinted>2024-07-25T12:33:43Z</cp:lastPrinted>
  <dcterms:created xsi:type="dcterms:W3CDTF">2024-06-18T19:12:20Z</dcterms:created>
  <dcterms:modified xsi:type="dcterms:W3CDTF">2026-01-15T17:52:15Z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0x0101007C714B2613C1D446856A7394ED56AE800093B69E1D6BAFE44C991A7EDCFC66A35F</vt:lpwstr>
  </property>
  <property fmtid="{D5CDD505-2E9C-101B-9397-08002B2CF9AE}" pid="3" name="MediaServiceImageTags">
    <vt:lpwstr/>
  </property>
  <property fmtid="{D5CDD505-2E9C-101B-9397-08002B2CF9AE}" pid="4" name="HARPER Policies and Procedures">
    <vt:lpwstr/>
  </property>
  <property fmtid="{D5CDD505-2E9C-101B-9397-08002B2CF9AE}" pid="5" name="HARPER Administration">
    <vt:lpwstr/>
  </property>
  <property fmtid="{D5CDD505-2E9C-101B-9397-08002B2CF9AE}" pid="6" name="TaxKeyword">
    <vt:lpwstr>306;#Board Presentation|3cf63bf2-376c-4352-8944-92da25a7828f</vt:lpwstr>
  </property>
  <property fmtid="{D5CDD505-2E9C-101B-9397-08002B2CF9AE}" pid="7" name="HARPER Governance">
    <vt:lpwstr/>
  </property>
  <property fmtid="{D5CDD505-2E9C-101B-9397-08002B2CF9AE}" pid="8" name="HARPER Advancement">
    <vt:lpwstr/>
  </property>
  <property fmtid="{D5CDD505-2E9C-101B-9397-08002B2CF9AE}" pid="9" name="HARPER Audience">
    <vt:lpwstr/>
  </property>
  <property fmtid="{D5CDD505-2E9C-101B-9397-08002B2CF9AE}" pid="10" name="HARPER Division">
    <vt:lpwstr/>
  </property>
  <property fmtid="{D5CDD505-2E9C-101B-9397-08002B2CF9AE}" pid="11" name="HARPER Academic Divisions">
    <vt:lpwstr/>
  </property>
</Properties>
</file>