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74" r:id="rId5"/>
    <p:sldId id="258" r:id="rId6"/>
    <p:sldId id="259" r:id="rId7"/>
    <p:sldId id="260" r:id="rId8"/>
    <p:sldId id="266" r:id="rId9"/>
    <p:sldId id="267" r:id="rId10"/>
    <p:sldId id="268" r:id="rId11"/>
    <p:sldId id="269" r:id="rId12"/>
    <p:sldId id="270" r:id="rId13"/>
    <p:sldId id="271" r:id="rId14"/>
  </p:sldIdLst>
  <p:sldSz cx="9144000" cy="6858000" type="screen4x3"/>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F7E6CB-B313-4919-9C0F-2728BE006440}" v="2" dt="2026-01-13T17:13:43.6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41" autoAdjust="0"/>
    <p:restoredTop sz="36683" autoAdjust="0"/>
  </p:normalViewPr>
  <p:slideViewPr>
    <p:cSldViewPr snapToGrid="0" snapToObjects="1">
      <p:cViewPr varScale="1">
        <p:scale>
          <a:sx n="32" d="100"/>
          <a:sy n="32" d="100"/>
        </p:scale>
        <p:origin x="3828" y="264"/>
      </p:cViewPr>
      <p:guideLst>
        <p:guide orient="horz" pos="2160"/>
        <p:guide pos="2880"/>
      </p:guideLst>
    </p:cSldViewPr>
  </p:slideViewPr>
  <p:notesTextViewPr>
    <p:cViewPr>
      <p:scale>
        <a:sx n="3" d="2"/>
        <a:sy n="3" d="2"/>
      </p:scale>
      <p:origin x="-6" y="-1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_rels/data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_rels/data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630EAD-A0B5-4BF3-9287-4EC1B19102FE}" type="doc">
      <dgm:prSet loTypeId="urn:microsoft.com/office/officeart/2017/3/layout/DropPinTimeline" loCatId="process" qsTypeId="urn:microsoft.com/office/officeart/2005/8/quickstyle/simple1" qsCatId="simple" csTypeId="urn:microsoft.com/office/officeart/2005/8/colors/colorful2" csCatId="colorful" phldr="1"/>
      <dgm:spPr/>
      <dgm:t>
        <a:bodyPr/>
        <a:lstStyle/>
        <a:p>
          <a:endParaRPr lang="en-US"/>
        </a:p>
      </dgm:t>
    </dgm:pt>
    <dgm:pt modelId="{0EA2BB8D-DA52-454D-9826-A53F17A94783}">
      <dgm:prSet/>
      <dgm:spPr/>
      <dgm:t>
        <a:bodyPr/>
        <a:lstStyle/>
        <a:p>
          <a:pPr>
            <a:defRPr b="1"/>
          </a:pPr>
          <a:r>
            <a:rPr lang="en-US"/>
            <a:t>Jan</a:t>
          </a:r>
        </a:p>
      </dgm:t>
    </dgm:pt>
    <dgm:pt modelId="{2997A67E-C72E-4E0A-A4F1-BB876C3A6E83}" type="parTrans" cxnId="{61A11181-FCC8-4CD5-B5EC-DB3F64D17E57}">
      <dgm:prSet/>
      <dgm:spPr/>
      <dgm:t>
        <a:bodyPr/>
        <a:lstStyle/>
        <a:p>
          <a:endParaRPr lang="en-US"/>
        </a:p>
      </dgm:t>
    </dgm:pt>
    <dgm:pt modelId="{7451A5B8-53C6-4EF8-8D56-46A4ABA9653E}" type="sibTrans" cxnId="{61A11181-FCC8-4CD5-B5EC-DB3F64D17E57}">
      <dgm:prSet/>
      <dgm:spPr/>
      <dgm:t>
        <a:bodyPr/>
        <a:lstStyle/>
        <a:p>
          <a:endParaRPr lang="en-US"/>
        </a:p>
      </dgm:t>
    </dgm:pt>
    <dgm:pt modelId="{9E1CBDAF-6603-4F7C-989E-8162C809B160}">
      <dgm:prSet/>
      <dgm:spPr/>
      <dgm:t>
        <a:bodyPr/>
        <a:lstStyle/>
        <a:p>
          <a:r>
            <a:rPr lang="en-US" dirty="0"/>
            <a:t>engaged with Bank of America</a:t>
          </a:r>
          <a:br>
            <a:rPr lang="en-US" dirty="0"/>
          </a:br>
          <a:r>
            <a:rPr lang="en-US" dirty="0"/>
            <a:t>Philanthropic Services</a:t>
          </a:r>
        </a:p>
      </dgm:t>
    </dgm:pt>
    <dgm:pt modelId="{FF08D7D8-DC21-4DCF-A1BC-4A2D27FD27B8}" type="parTrans" cxnId="{09713241-DFA4-47D3-A0B8-928D074A2247}">
      <dgm:prSet/>
      <dgm:spPr/>
      <dgm:t>
        <a:bodyPr/>
        <a:lstStyle/>
        <a:p>
          <a:endParaRPr lang="en-US"/>
        </a:p>
      </dgm:t>
    </dgm:pt>
    <dgm:pt modelId="{B201ADA7-2EA1-4DF7-AC99-58343D782B2E}" type="sibTrans" cxnId="{09713241-DFA4-47D3-A0B8-928D074A2247}">
      <dgm:prSet/>
      <dgm:spPr/>
      <dgm:t>
        <a:bodyPr/>
        <a:lstStyle/>
        <a:p>
          <a:endParaRPr lang="en-US"/>
        </a:p>
      </dgm:t>
    </dgm:pt>
    <dgm:pt modelId="{DC9526F7-55B0-41C8-B28A-47B4A8AA802B}">
      <dgm:prSet/>
      <dgm:spPr/>
      <dgm:t>
        <a:bodyPr/>
        <a:lstStyle/>
        <a:p>
          <a:pPr>
            <a:defRPr b="1"/>
          </a:pPr>
          <a:r>
            <a:rPr lang="en-US"/>
            <a:t>March</a:t>
          </a:r>
        </a:p>
      </dgm:t>
    </dgm:pt>
    <dgm:pt modelId="{01088964-BD0C-4830-82A7-CEE5DC7E00F7}" type="parTrans" cxnId="{AE7765A3-B6E9-4596-AAD5-DA9E1F5A5582}">
      <dgm:prSet/>
      <dgm:spPr/>
      <dgm:t>
        <a:bodyPr/>
        <a:lstStyle/>
        <a:p>
          <a:endParaRPr lang="en-US"/>
        </a:p>
      </dgm:t>
    </dgm:pt>
    <dgm:pt modelId="{DF4464AE-2210-4080-A68F-FF20E44E0CE2}" type="sibTrans" cxnId="{AE7765A3-B6E9-4596-AAD5-DA9E1F5A5582}">
      <dgm:prSet/>
      <dgm:spPr/>
      <dgm:t>
        <a:bodyPr/>
        <a:lstStyle/>
        <a:p>
          <a:endParaRPr lang="en-US"/>
        </a:p>
      </dgm:t>
    </dgm:pt>
    <dgm:pt modelId="{EB9BF7B4-9F76-45E8-B859-3678548562E8}">
      <dgm:prSet/>
      <dgm:spPr/>
      <dgm:t>
        <a:bodyPr/>
        <a:lstStyle/>
        <a:p>
          <a:r>
            <a:rPr lang="en-US"/>
            <a:t>Stakeholder Interviews</a:t>
          </a:r>
        </a:p>
      </dgm:t>
    </dgm:pt>
    <dgm:pt modelId="{C485EBDD-7496-4594-B57B-404D74C8C406}" type="parTrans" cxnId="{D5D5FA40-8C69-4B04-B720-76288197AB90}">
      <dgm:prSet/>
      <dgm:spPr/>
      <dgm:t>
        <a:bodyPr/>
        <a:lstStyle/>
        <a:p>
          <a:endParaRPr lang="en-US"/>
        </a:p>
      </dgm:t>
    </dgm:pt>
    <dgm:pt modelId="{3C1C83F3-C298-4A00-B6A1-CB4A9050A0DF}" type="sibTrans" cxnId="{D5D5FA40-8C69-4B04-B720-76288197AB90}">
      <dgm:prSet/>
      <dgm:spPr/>
      <dgm:t>
        <a:bodyPr/>
        <a:lstStyle/>
        <a:p>
          <a:endParaRPr lang="en-US"/>
        </a:p>
      </dgm:t>
    </dgm:pt>
    <dgm:pt modelId="{F0FE38BA-7700-4F9B-9364-EA78024BA8BE}">
      <dgm:prSet/>
      <dgm:spPr/>
      <dgm:t>
        <a:bodyPr/>
        <a:lstStyle/>
        <a:p>
          <a:pPr>
            <a:defRPr b="1"/>
          </a:pPr>
          <a:r>
            <a:rPr lang="en-US"/>
            <a:t>May</a:t>
          </a:r>
        </a:p>
      </dgm:t>
    </dgm:pt>
    <dgm:pt modelId="{216C80AB-35C3-4418-958D-FF718EFCA141}" type="parTrans" cxnId="{DF50AE03-3692-4745-959A-2376F50812D6}">
      <dgm:prSet/>
      <dgm:spPr/>
      <dgm:t>
        <a:bodyPr/>
        <a:lstStyle/>
        <a:p>
          <a:endParaRPr lang="en-US"/>
        </a:p>
      </dgm:t>
    </dgm:pt>
    <dgm:pt modelId="{2472F2A9-556A-4205-8DFA-8C6337121E27}" type="sibTrans" cxnId="{DF50AE03-3692-4745-959A-2376F50812D6}">
      <dgm:prSet/>
      <dgm:spPr/>
      <dgm:t>
        <a:bodyPr/>
        <a:lstStyle/>
        <a:p>
          <a:endParaRPr lang="en-US"/>
        </a:p>
      </dgm:t>
    </dgm:pt>
    <dgm:pt modelId="{3859D0E6-1A7C-4984-B33C-8A43D63ED0BE}">
      <dgm:prSet/>
      <dgm:spPr/>
      <dgm:t>
        <a:bodyPr/>
        <a:lstStyle/>
        <a:p>
          <a:r>
            <a:rPr lang="en-US" dirty="0"/>
            <a:t>Retreat</a:t>
          </a:r>
        </a:p>
      </dgm:t>
    </dgm:pt>
    <dgm:pt modelId="{EA8434A3-8C85-4B3D-98E9-CAC710562F05}" type="parTrans" cxnId="{13E0116E-C891-497D-B41C-B97E3A7F218A}">
      <dgm:prSet/>
      <dgm:spPr/>
      <dgm:t>
        <a:bodyPr/>
        <a:lstStyle/>
        <a:p>
          <a:endParaRPr lang="en-US"/>
        </a:p>
      </dgm:t>
    </dgm:pt>
    <dgm:pt modelId="{413EF38A-3702-4BD5-B1FA-6E7337D67D10}" type="sibTrans" cxnId="{13E0116E-C891-497D-B41C-B97E3A7F218A}">
      <dgm:prSet/>
      <dgm:spPr/>
      <dgm:t>
        <a:bodyPr/>
        <a:lstStyle/>
        <a:p>
          <a:endParaRPr lang="en-US"/>
        </a:p>
      </dgm:t>
    </dgm:pt>
    <dgm:pt modelId="{D92AC944-C4D3-4AC2-BD6A-8D974C5653C6}">
      <dgm:prSet/>
      <dgm:spPr/>
      <dgm:t>
        <a:bodyPr/>
        <a:lstStyle/>
        <a:p>
          <a:pPr>
            <a:defRPr b="1"/>
          </a:pPr>
          <a:r>
            <a:rPr lang="en-US"/>
            <a:t>July</a:t>
          </a:r>
        </a:p>
      </dgm:t>
    </dgm:pt>
    <dgm:pt modelId="{43DD4A57-9112-4459-8A48-13313E8492AC}" type="parTrans" cxnId="{CD9629E1-BCB7-4F2D-9768-457613C97EF6}">
      <dgm:prSet/>
      <dgm:spPr/>
      <dgm:t>
        <a:bodyPr/>
        <a:lstStyle/>
        <a:p>
          <a:endParaRPr lang="en-US"/>
        </a:p>
      </dgm:t>
    </dgm:pt>
    <dgm:pt modelId="{B4D82BFF-D47D-486A-8F01-DE5C00C40076}" type="sibTrans" cxnId="{CD9629E1-BCB7-4F2D-9768-457613C97EF6}">
      <dgm:prSet/>
      <dgm:spPr/>
      <dgm:t>
        <a:bodyPr/>
        <a:lstStyle/>
        <a:p>
          <a:endParaRPr lang="en-US"/>
        </a:p>
      </dgm:t>
    </dgm:pt>
    <dgm:pt modelId="{0E55AC8A-1D07-4F95-8432-6FDBFD9913EC}">
      <dgm:prSet/>
      <dgm:spPr/>
      <dgm:t>
        <a:bodyPr/>
        <a:lstStyle/>
        <a:p>
          <a:r>
            <a:rPr lang="en-US"/>
            <a:t>Committee Work</a:t>
          </a:r>
        </a:p>
      </dgm:t>
    </dgm:pt>
    <dgm:pt modelId="{7E72C765-C94D-4CA0-970E-97D097BEE9EE}" type="parTrans" cxnId="{87E72203-B6B2-41A7-B48B-8FBA21CAC7CF}">
      <dgm:prSet/>
      <dgm:spPr/>
      <dgm:t>
        <a:bodyPr/>
        <a:lstStyle/>
        <a:p>
          <a:endParaRPr lang="en-US"/>
        </a:p>
      </dgm:t>
    </dgm:pt>
    <dgm:pt modelId="{7DCF260C-6438-4F89-B992-24EF7DFA330D}" type="sibTrans" cxnId="{87E72203-B6B2-41A7-B48B-8FBA21CAC7CF}">
      <dgm:prSet/>
      <dgm:spPr/>
      <dgm:t>
        <a:bodyPr/>
        <a:lstStyle/>
        <a:p>
          <a:endParaRPr lang="en-US"/>
        </a:p>
      </dgm:t>
    </dgm:pt>
    <dgm:pt modelId="{3D96B223-2553-4BD9-A6AC-270A5B8CB2B4}">
      <dgm:prSet/>
      <dgm:spPr/>
      <dgm:t>
        <a:bodyPr/>
        <a:lstStyle/>
        <a:p>
          <a:pPr>
            <a:defRPr b="1"/>
          </a:pPr>
          <a:r>
            <a:rPr lang="en-US"/>
            <a:t>September</a:t>
          </a:r>
        </a:p>
      </dgm:t>
    </dgm:pt>
    <dgm:pt modelId="{82C80758-182B-49A6-8EDD-D6B7E2E4662A}" type="parTrans" cxnId="{81CD47C7-7A59-42B7-AA38-44BACCD5C7EC}">
      <dgm:prSet/>
      <dgm:spPr/>
      <dgm:t>
        <a:bodyPr/>
        <a:lstStyle/>
        <a:p>
          <a:endParaRPr lang="en-US"/>
        </a:p>
      </dgm:t>
    </dgm:pt>
    <dgm:pt modelId="{5C897BA2-C6FE-4753-A3FF-F002F8D30D9A}" type="sibTrans" cxnId="{81CD47C7-7A59-42B7-AA38-44BACCD5C7EC}">
      <dgm:prSet/>
      <dgm:spPr/>
      <dgm:t>
        <a:bodyPr/>
        <a:lstStyle/>
        <a:p>
          <a:endParaRPr lang="en-US"/>
        </a:p>
      </dgm:t>
    </dgm:pt>
    <dgm:pt modelId="{487ABB07-FF69-4523-BE08-F7673714FEB7}">
      <dgm:prSet/>
      <dgm:spPr/>
      <dgm:t>
        <a:bodyPr/>
        <a:lstStyle/>
        <a:p>
          <a:r>
            <a:rPr lang="en-US"/>
            <a:t>Retreat</a:t>
          </a:r>
        </a:p>
      </dgm:t>
    </dgm:pt>
    <dgm:pt modelId="{CEE5D048-EC6F-4C3E-BFDC-B444D31977BA}" type="parTrans" cxnId="{5900B736-F87D-42FC-AF7C-A13183D448AD}">
      <dgm:prSet/>
      <dgm:spPr/>
      <dgm:t>
        <a:bodyPr/>
        <a:lstStyle/>
        <a:p>
          <a:endParaRPr lang="en-US"/>
        </a:p>
      </dgm:t>
    </dgm:pt>
    <dgm:pt modelId="{31A797C4-9695-4003-92B8-068940D12C72}" type="sibTrans" cxnId="{5900B736-F87D-42FC-AF7C-A13183D448AD}">
      <dgm:prSet/>
      <dgm:spPr/>
      <dgm:t>
        <a:bodyPr/>
        <a:lstStyle/>
        <a:p>
          <a:endParaRPr lang="en-US"/>
        </a:p>
      </dgm:t>
    </dgm:pt>
    <dgm:pt modelId="{88D69BCD-D22F-4723-99E1-46B9BCEA15DF}">
      <dgm:prSet/>
      <dgm:spPr/>
      <dgm:t>
        <a:bodyPr/>
        <a:lstStyle/>
        <a:p>
          <a:pPr>
            <a:defRPr b="1"/>
          </a:pPr>
          <a:r>
            <a:rPr lang="en-US"/>
            <a:t>December</a:t>
          </a:r>
        </a:p>
      </dgm:t>
    </dgm:pt>
    <dgm:pt modelId="{343D3FA6-0741-43FB-9EDC-03D588ED1DBD}" type="parTrans" cxnId="{DAFCCAD6-BAFE-425B-A6F5-5F36B245BE8A}">
      <dgm:prSet/>
      <dgm:spPr/>
      <dgm:t>
        <a:bodyPr/>
        <a:lstStyle/>
        <a:p>
          <a:endParaRPr lang="en-US"/>
        </a:p>
      </dgm:t>
    </dgm:pt>
    <dgm:pt modelId="{B541A6CD-02B9-4ED9-AE11-8B90A9D0E9A4}" type="sibTrans" cxnId="{DAFCCAD6-BAFE-425B-A6F5-5F36B245BE8A}">
      <dgm:prSet/>
      <dgm:spPr/>
      <dgm:t>
        <a:bodyPr/>
        <a:lstStyle/>
        <a:p>
          <a:endParaRPr lang="en-US"/>
        </a:p>
      </dgm:t>
    </dgm:pt>
    <dgm:pt modelId="{346F2FC0-48CA-4E81-9836-953039EBABB3}">
      <dgm:prSet/>
      <dgm:spPr/>
      <dgm:t>
        <a:bodyPr/>
        <a:lstStyle/>
        <a:p>
          <a:r>
            <a:rPr lang="en-US"/>
            <a:t>Board Approval</a:t>
          </a:r>
        </a:p>
      </dgm:t>
    </dgm:pt>
    <dgm:pt modelId="{FD212C62-352A-4380-9436-171FC52D0451}" type="parTrans" cxnId="{36AF5455-5D8B-4D32-BABD-094F3E3FC511}">
      <dgm:prSet/>
      <dgm:spPr/>
      <dgm:t>
        <a:bodyPr/>
        <a:lstStyle/>
        <a:p>
          <a:endParaRPr lang="en-US"/>
        </a:p>
      </dgm:t>
    </dgm:pt>
    <dgm:pt modelId="{CC82D3C7-FC4C-486D-85CC-6095F38E177E}" type="sibTrans" cxnId="{36AF5455-5D8B-4D32-BABD-094F3E3FC511}">
      <dgm:prSet/>
      <dgm:spPr/>
      <dgm:t>
        <a:bodyPr/>
        <a:lstStyle/>
        <a:p>
          <a:endParaRPr lang="en-US"/>
        </a:p>
      </dgm:t>
    </dgm:pt>
    <dgm:pt modelId="{E7D2D06F-D8CA-4BE9-9566-F8E5B7F559B3}">
      <dgm:prSet/>
      <dgm:spPr/>
      <dgm:t>
        <a:bodyPr/>
        <a:lstStyle/>
        <a:p>
          <a:pPr>
            <a:defRPr b="1"/>
          </a:pPr>
          <a:r>
            <a:rPr lang="en-US"/>
            <a:t>January</a:t>
          </a:r>
        </a:p>
      </dgm:t>
    </dgm:pt>
    <dgm:pt modelId="{8DD84C81-75D6-42DA-A768-E9A05F44FA89}" type="parTrans" cxnId="{E0637B69-59C0-43FB-A49B-2A7304632F1E}">
      <dgm:prSet/>
      <dgm:spPr/>
      <dgm:t>
        <a:bodyPr/>
        <a:lstStyle/>
        <a:p>
          <a:endParaRPr lang="en-US"/>
        </a:p>
      </dgm:t>
    </dgm:pt>
    <dgm:pt modelId="{D963AC1F-D8A7-4EE0-80A7-B84B51792D79}" type="sibTrans" cxnId="{E0637B69-59C0-43FB-A49B-2A7304632F1E}">
      <dgm:prSet/>
      <dgm:spPr/>
      <dgm:t>
        <a:bodyPr/>
        <a:lstStyle/>
        <a:p>
          <a:endParaRPr lang="en-US"/>
        </a:p>
      </dgm:t>
    </dgm:pt>
    <dgm:pt modelId="{5F122C26-FF3F-4475-8F62-80BCAFD7342E}">
      <dgm:prSet/>
      <dgm:spPr/>
      <dgm:t>
        <a:bodyPr/>
        <a:lstStyle/>
        <a:p>
          <a:r>
            <a:rPr lang="en-US"/>
            <a:t>Plan Launch</a:t>
          </a:r>
        </a:p>
      </dgm:t>
    </dgm:pt>
    <dgm:pt modelId="{BEA5F728-150A-4CF7-BA11-67F4740BC343}" type="parTrans" cxnId="{DCB35CAC-4FFB-49C1-8F43-3686BA118BFD}">
      <dgm:prSet/>
      <dgm:spPr/>
      <dgm:t>
        <a:bodyPr/>
        <a:lstStyle/>
        <a:p>
          <a:endParaRPr lang="en-US"/>
        </a:p>
      </dgm:t>
    </dgm:pt>
    <dgm:pt modelId="{341E4094-7675-4437-AFA8-20E3F0C7CA5A}" type="sibTrans" cxnId="{DCB35CAC-4FFB-49C1-8F43-3686BA118BFD}">
      <dgm:prSet/>
      <dgm:spPr/>
      <dgm:t>
        <a:bodyPr/>
        <a:lstStyle/>
        <a:p>
          <a:endParaRPr lang="en-US"/>
        </a:p>
      </dgm:t>
    </dgm:pt>
    <dgm:pt modelId="{25A00BD6-0870-4519-8D7A-CA724991BCE2}">
      <dgm:prSet/>
      <dgm:spPr/>
      <dgm:t>
        <a:bodyPr/>
        <a:lstStyle/>
        <a:p>
          <a:pPr>
            <a:defRPr b="1"/>
          </a:pPr>
          <a:r>
            <a:rPr lang="en-US"/>
            <a:t>Jan.–June</a:t>
          </a:r>
        </a:p>
      </dgm:t>
    </dgm:pt>
    <dgm:pt modelId="{3F61A789-C911-420C-99EA-C389CB879051}" type="parTrans" cxnId="{390D2B86-C3DA-41BD-A670-E678576DA244}">
      <dgm:prSet/>
      <dgm:spPr/>
      <dgm:t>
        <a:bodyPr/>
        <a:lstStyle/>
        <a:p>
          <a:endParaRPr lang="en-US"/>
        </a:p>
      </dgm:t>
    </dgm:pt>
    <dgm:pt modelId="{1CF3A272-3D49-4422-B4A3-CA1899FCA835}" type="sibTrans" cxnId="{390D2B86-C3DA-41BD-A670-E678576DA244}">
      <dgm:prSet/>
      <dgm:spPr/>
      <dgm:t>
        <a:bodyPr/>
        <a:lstStyle/>
        <a:p>
          <a:endParaRPr lang="en-US"/>
        </a:p>
      </dgm:t>
    </dgm:pt>
    <dgm:pt modelId="{840CF601-B603-45ED-9468-9F1D8ABE30ED}">
      <dgm:prSet/>
      <dgm:spPr/>
      <dgm:t>
        <a:bodyPr/>
        <a:lstStyle/>
        <a:p>
          <a:r>
            <a:rPr lang="en-US" dirty="0"/>
            <a:t>Objective and Target Setting</a:t>
          </a:r>
        </a:p>
      </dgm:t>
    </dgm:pt>
    <dgm:pt modelId="{BB5E7273-1088-45E5-B551-95EB7A27CD97}" type="parTrans" cxnId="{BF86ABF1-1F2F-4647-9710-48B84996C0CA}">
      <dgm:prSet/>
      <dgm:spPr/>
      <dgm:t>
        <a:bodyPr/>
        <a:lstStyle/>
        <a:p>
          <a:endParaRPr lang="en-US"/>
        </a:p>
      </dgm:t>
    </dgm:pt>
    <dgm:pt modelId="{D2E7225A-22A2-4E73-A8F6-ABA5065E5159}" type="sibTrans" cxnId="{BF86ABF1-1F2F-4647-9710-48B84996C0CA}">
      <dgm:prSet/>
      <dgm:spPr/>
      <dgm:t>
        <a:bodyPr/>
        <a:lstStyle/>
        <a:p>
          <a:endParaRPr lang="en-US"/>
        </a:p>
      </dgm:t>
    </dgm:pt>
    <dgm:pt modelId="{1BDB5D2F-8252-4E6A-B00B-B21BB9660CE6}" type="pres">
      <dgm:prSet presAssocID="{30630EAD-A0B5-4BF3-9287-4EC1B19102FE}" presName="root" presStyleCnt="0">
        <dgm:presLayoutVars>
          <dgm:chMax/>
          <dgm:chPref/>
          <dgm:animLvl val="lvl"/>
        </dgm:presLayoutVars>
      </dgm:prSet>
      <dgm:spPr/>
    </dgm:pt>
    <dgm:pt modelId="{126A80C1-6DB1-4DD5-8048-C8211B8377BE}" type="pres">
      <dgm:prSet presAssocID="{30630EAD-A0B5-4BF3-9287-4EC1B19102FE}" presName="divider" presStyleLbl="fgAcc1" presStyleIdx="0" presStyleCnt="9"/>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tailEnd type="triangle" w="lg" len="lg"/>
        </a:ln>
        <a:effectLst/>
      </dgm:spPr>
    </dgm:pt>
    <dgm:pt modelId="{9A4E56C2-E1B7-4668-8A20-9F6A3CDF958C}" type="pres">
      <dgm:prSet presAssocID="{30630EAD-A0B5-4BF3-9287-4EC1B19102FE}" presName="nodes" presStyleCnt="0">
        <dgm:presLayoutVars>
          <dgm:chMax/>
          <dgm:chPref/>
          <dgm:animLvl val="lvl"/>
        </dgm:presLayoutVars>
      </dgm:prSet>
      <dgm:spPr/>
    </dgm:pt>
    <dgm:pt modelId="{6B903AF5-4532-47A5-803E-E27680F867EA}" type="pres">
      <dgm:prSet presAssocID="{0EA2BB8D-DA52-454D-9826-A53F17A94783}" presName="composite" presStyleCnt="0"/>
      <dgm:spPr/>
    </dgm:pt>
    <dgm:pt modelId="{0A07A8F1-443E-4053-A376-A1C3CE332C81}" type="pres">
      <dgm:prSet presAssocID="{0EA2BB8D-DA52-454D-9826-A53F17A94783}" presName="ConnectorPoint" presStyleLbl="lnNode1" presStyleIdx="0" presStyleCnt="8"/>
      <dgm:spPr>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gm:spPr>
    </dgm:pt>
    <dgm:pt modelId="{6EC1DBEC-70B2-4EF1-A7BF-141747E99FDF}" type="pres">
      <dgm:prSet presAssocID="{0EA2BB8D-DA52-454D-9826-A53F17A94783}" presName="DropPinPlaceHolder" presStyleCnt="0"/>
      <dgm:spPr/>
    </dgm:pt>
    <dgm:pt modelId="{7ADD5A20-2155-48D2-B32A-0ACEE8C4CE58}" type="pres">
      <dgm:prSet presAssocID="{0EA2BB8D-DA52-454D-9826-A53F17A94783}" presName="DropPin" presStyleLbl="alignNode1" presStyleIdx="0" presStyleCnt="8"/>
      <dgm:spPr/>
    </dgm:pt>
    <dgm:pt modelId="{DA2FBF07-9F04-410D-924A-5F207F8C041E}" type="pres">
      <dgm:prSet presAssocID="{0EA2BB8D-DA52-454D-9826-A53F17A94783}" presName="Ellipse" presStyleLbl="fgAcc1" presStyleIdx="1" presStyleCnt="9"/>
      <dgm:spPr>
        <a:solidFill>
          <a:schemeClr val="lt1">
            <a:alpha val="90000"/>
            <a:hueOff val="0"/>
            <a:satOff val="0"/>
            <a:lumOff val="0"/>
            <a:alphaOff val="0"/>
          </a:schemeClr>
        </a:solidFill>
        <a:ln w="25400" cap="flat" cmpd="sng" algn="ctr">
          <a:noFill/>
          <a:prstDash val="solid"/>
        </a:ln>
        <a:effectLst/>
      </dgm:spPr>
    </dgm:pt>
    <dgm:pt modelId="{96B0FA78-4BC9-4453-8F77-8F9612F0F5B0}" type="pres">
      <dgm:prSet presAssocID="{0EA2BB8D-DA52-454D-9826-A53F17A94783}" presName="L2TextContainer" presStyleLbl="revTx" presStyleIdx="0" presStyleCnt="16">
        <dgm:presLayoutVars>
          <dgm:bulletEnabled val="1"/>
        </dgm:presLayoutVars>
      </dgm:prSet>
      <dgm:spPr/>
    </dgm:pt>
    <dgm:pt modelId="{473C26D8-B63E-44B2-A550-445C53773D65}" type="pres">
      <dgm:prSet presAssocID="{0EA2BB8D-DA52-454D-9826-A53F17A94783}" presName="L1TextContainer" presStyleLbl="revTx" presStyleIdx="1" presStyleCnt="16">
        <dgm:presLayoutVars>
          <dgm:chMax val="1"/>
          <dgm:chPref val="1"/>
          <dgm:bulletEnabled val="1"/>
        </dgm:presLayoutVars>
      </dgm:prSet>
      <dgm:spPr/>
    </dgm:pt>
    <dgm:pt modelId="{D5A4AC5A-E7F0-48AB-9C9E-0D930930E404}" type="pres">
      <dgm:prSet presAssocID="{0EA2BB8D-DA52-454D-9826-A53F17A94783}" presName="ConnectLine" presStyleLbl="sibTrans1D1" presStyleIdx="0" presStyleCnt="8"/>
      <dgm:spPr>
        <a:noFill/>
        <a:ln w="12700" cap="flat" cmpd="sng" algn="ctr">
          <a:solidFill>
            <a:schemeClr val="accent2">
              <a:hueOff val="0"/>
              <a:satOff val="0"/>
              <a:lumOff val="0"/>
              <a:alphaOff val="0"/>
            </a:schemeClr>
          </a:solidFill>
          <a:prstDash val="dash"/>
        </a:ln>
        <a:effectLst/>
      </dgm:spPr>
    </dgm:pt>
    <dgm:pt modelId="{68975645-D025-4F7E-90F5-D3C019DCFEA9}" type="pres">
      <dgm:prSet presAssocID="{0EA2BB8D-DA52-454D-9826-A53F17A94783}" presName="EmptyPlaceHolder" presStyleCnt="0"/>
      <dgm:spPr/>
    </dgm:pt>
    <dgm:pt modelId="{2D70FE18-0C00-4AD9-AC7A-805C2FDA7CBA}" type="pres">
      <dgm:prSet presAssocID="{7451A5B8-53C6-4EF8-8D56-46A4ABA9653E}" presName="spaceBetweenRectangles" presStyleCnt="0"/>
      <dgm:spPr/>
    </dgm:pt>
    <dgm:pt modelId="{38D6C762-4D7B-430A-9989-5164D6D85E45}" type="pres">
      <dgm:prSet presAssocID="{DC9526F7-55B0-41C8-B28A-47B4A8AA802B}" presName="composite" presStyleCnt="0"/>
      <dgm:spPr/>
    </dgm:pt>
    <dgm:pt modelId="{9080C72F-98AE-4C9A-8F65-55BDBC2F0C4F}" type="pres">
      <dgm:prSet presAssocID="{DC9526F7-55B0-41C8-B28A-47B4A8AA802B}" presName="ConnectorPoint" presStyleLbl="lnNode1" presStyleIdx="1" presStyleCnt="8"/>
      <dgm:spPr>
        <a:solidFill>
          <a:schemeClr val="accent2">
            <a:hueOff val="668788"/>
            <a:satOff val="-834"/>
            <a:lumOff val="196"/>
            <a:alphaOff val="0"/>
          </a:schemeClr>
        </a:solidFill>
        <a:ln w="6350" cap="flat" cmpd="sng" algn="ctr">
          <a:solidFill>
            <a:schemeClr val="lt1">
              <a:hueOff val="0"/>
              <a:satOff val="0"/>
              <a:lumOff val="0"/>
              <a:alphaOff val="0"/>
            </a:schemeClr>
          </a:solidFill>
          <a:prstDash val="solid"/>
        </a:ln>
        <a:effectLst/>
      </dgm:spPr>
    </dgm:pt>
    <dgm:pt modelId="{C8B1CA53-B832-40D2-8C29-9737BD5541AD}" type="pres">
      <dgm:prSet presAssocID="{DC9526F7-55B0-41C8-B28A-47B4A8AA802B}" presName="DropPinPlaceHolder" presStyleCnt="0"/>
      <dgm:spPr/>
    </dgm:pt>
    <dgm:pt modelId="{DE4D1BFB-7DD3-44A0-80AC-D795B7A32DC2}" type="pres">
      <dgm:prSet presAssocID="{DC9526F7-55B0-41C8-B28A-47B4A8AA802B}" presName="DropPin" presStyleLbl="alignNode1" presStyleIdx="1" presStyleCnt="8"/>
      <dgm:spPr/>
    </dgm:pt>
    <dgm:pt modelId="{A89C71EA-C45B-4771-8091-295F0F40E4AB}" type="pres">
      <dgm:prSet presAssocID="{DC9526F7-55B0-41C8-B28A-47B4A8AA802B}" presName="Ellipse" presStyleLbl="fgAcc1" presStyleIdx="2" presStyleCnt="9"/>
      <dgm:spPr>
        <a:solidFill>
          <a:schemeClr val="lt1">
            <a:alpha val="90000"/>
            <a:hueOff val="0"/>
            <a:satOff val="0"/>
            <a:lumOff val="0"/>
            <a:alphaOff val="0"/>
          </a:schemeClr>
        </a:solidFill>
        <a:ln w="25400" cap="flat" cmpd="sng" algn="ctr">
          <a:noFill/>
          <a:prstDash val="solid"/>
        </a:ln>
        <a:effectLst/>
      </dgm:spPr>
    </dgm:pt>
    <dgm:pt modelId="{2BAE26E8-2243-4F75-B688-D5C49017630B}" type="pres">
      <dgm:prSet presAssocID="{DC9526F7-55B0-41C8-B28A-47B4A8AA802B}" presName="L2TextContainer" presStyleLbl="revTx" presStyleIdx="2" presStyleCnt="16">
        <dgm:presLayoutVars>
          <dgm:bulletEnabled val="1"/>
        </dgm:presLayoutVars>
      </dgm:prSet>
      <dgm:spPr/>
    </dgm:pt>
    <dgm:pt modelId="{21ED489A-2D02-4A92-8290-3C5BC8C3CEF5}" type="pres">
      <dgm:prSet presAssocID="{DC9526F7-55B0-41C8-B28A-47B4A8AA802B}" presName="L1TextContainer" presStyleLbl="revTx" presStyleIdx="3" presStyleCnt="16">
        <dgm:presLayoutVars>
          <dgm:chMax val="1"/>
          <dgm:chPref val="1"/>
          <dgm:bulletEnabled val="1"/>
        </dgm:presLayoutVars>
      </dgm:prSet>
      <dgm:spPr/>
    </dgm:pt>
    <dgm:pt modelId="{C769B476-E941-44FD-A10C-70349C9C432B}" type="pres">
      <dgm:prSet presAssocID="{DC9526F7-55B0-41C8-B28A-47B4A8AA802B}" presName="ConnectLine" presStyleLbl="sibTrans1D1" presStyleIdx="1" presStyleCnt="8"/>
      <dgm:spPr>
        <a:noFill/>
        <a:ln w="12700" cap="flat" cmpd="sng" algn="ctr">
          <a:solidFill>
            <a:schemeClr val="accent2">
              <a:hueOff val="668788"/>
              <a:satOff val="-834"/>
              <a:lumOff val="196"/>
              <a:alphaOff val="0"/>
            </a:schemeClr>
          </a:solidFill>
          <a:prstDash val="dash"/>
        </a:ln>
        <a:effectLst/>
      </dgm:spPr>
    </dgm:pt>
    <dgm:pt modelId="{9EA22B88-523E-4F02-9F69-EF883B24254E}" type="pres">
      <dgm:prSet presAssocID="{DC9526F7-55B0-41C8-B28A-47B4A8AA802B}" presName="EmptyPlaceHolder" presStyleCnt="0"/>
      <dgm:spPr/>
    </dgm:pt>
    <dgm:pt modelId="{B8208B74-92BB-448A-A6D2-49B6D53EF4FB}" type="pres">
      <dgm:prSet presAssocID="{DF4464AE-2210-4080-A68F-FF20E44E0CE2}" presName="spaceBetweenRectangles" presStyleCnt="0"/>
      <dgm:spPr/>
    </dgm:pt>
    <dgm:pt modelId="{A219EE03-E344-42B8-A82D-67347A5A57BF}" type="pres">
      <dgm:prSet presAssocID="{F0FE38BA-7700-4F9B-9364-EA78024BA8BE}" presName="composite" presStyleCnt="0"/>
      <dgm:spPr/>
    </dgm:pt>
    <dgm:pt modelId="{52D6293D-DA21-40ED-8A6E-133D5E1623E3}" type="pres">
      <dgm:prSet presAssocID="{F0FE38BA-7700-4F9B-9364-EA78024BA8BE}" presName="ConnectorPoint" presStyleLbl="lnNode1" presStyleIdx="2" presStyleCnt="8"/>
      <dgm:spPr>
        <a:solidFill>
          <a:schemeClr val="accent2">
            <a:hueOff val="1337577"/>
            <a:satOff val="-1668"/>
            <a:lumOff val="392"/>
            <a:alphaOff val="0"/>
          </a:schemeClr>
        </a:solidFill>
        <a:ln w="6350" cap="flat" cmpd="sng" algn="ctr">
          <a:solidFill>
            <a:schemeClr val="lt1">
              <a:hueOff val="0"/>
              <a:satOff val="0"/>
              <a:lumOff val="0"/>
              <a:alphaOff val="0"/>
            </a:schemeClr>
          </a:solidFill>
          <a:prstDash val="solid"/>
        </a:ln>
        <a:effectLst/>
      </dgm:spPr>
    </dgm:pt>
    <dgm:pt modelId="{1EA6D8CA-405D-49DE-907A-000B70651038}" type="pres">
      <dgm:prSet presAssocID="{F0FE38BA-7700-4F9B-9364-EA78024BA8BE}" presName="DropPinPlaceHolder" presStyleCnt="0"/>
      <dgm:spPr/>
    </dgm:pt>
    <dgm:pt modelId="{4B64C216-F139-4AB1-BC55-88831969FF39}" type="pres">
      <dgm:prSet presAssocID="{F0FE38BA-7700-4F9B-9364-EA78024BA8BE}" presName="DropPin" presStyleLbl="alignNode1" presStyleIdx="2" presStyleCnt="8"/>
      <dgm:spPr/>
    </dgm:pt>
    <dgm:pt modelId="{4D3993CD-F138-4917-B4B8-32AA27EAD102}" type="pres">
      <dgm:prSet presAssocID="{F0FE38BA-7700-4F9B-9364-EA78024BA8BE}" presName="Ellipse" presStyleLbl="fgAcc1" presStyleIdx="3" presStyleCnt="9"/>
      <dgm:spPr>
        <a:solidFill>
          <a:schemeClr val="lt1">
            <a:alpha val="90000"/>
            <a:hueOff val="0"/>
            <a:satOff val="0"/>
            <a:lumOff val="0"/>
            <a:alphaOff val="0"/>
          </a:schemeClr>
        </a:solidFill>
        <a:ln w="25400" cap="flat" cmpd="sng" algn="ctr">
          <a:noFill/>
          <a:prstDash val="solid"/>
        </a:ln>
        <a:effectLst/>
      </dgm:spPr>
    </dgm:pt>
    <dgm:pt modelId="{07A0DA9B-0B3F-4F85-877E-A322922AF1A9}" type="pres">
      <dgm:prSet presAssocID="{F0FE38BA-7700-4F9B-9364-EA78024BA8BE}" presName="L2TextContainer" presStyleLbl="revTx" presStyleIdx="4" presStyleCnt="16">
        <dgm:presLayoutVars>
          <dgm:bulletEnabled val="1"/>
        </dgm:presLayoutVars>
      </dgm:prSet>
      <dgm:spPr/>
    </dgm:pt>
    <dgm:pt modelId="{6651F172-A367-43C0-9253-AF291557614B}" type="pres">
      <dgm:prSet presAssocID="{F0FE38BA-7700-4F9B-9364-EA78024BA8BE}" presName="L1TextContainer" presStyleLbl="revTx" presStyleIdx="5" presStyleCnt="16" custLinFactNeighborX="-674">
        <dgm:presLayoutVars>
          <dgm:chMax val="1"/>
          <dgm:chPref val="1"/>
          <dgm:bulletEnabled val="1"/>
        </dgm:presLayoutVars>
      </dgm:prSet>
      <dgm:spPr/>
    </dgm:pt>
    <dgm:pt modelId="{78913563-531A-456D-A7A2-B0B65F42428E}" type="pres">
      <dgm:prSet presAssocID="{F0FE38BA-7700-4F9B-9364-EA78024BA8BE}" presName="ConnectLine" presStyleLbl="sibTrans1D1" presStyleIdx="2" presStyleCnt="8"/>
      <dgm:spPr>
        <a:noFill/>
        <a:ln w="12700" cap="flat" cmpd="sng" algn="ctr">
          <a:solidFill>
            <a:schemeClr val="accent2">
              <a:hueOff val="1337577"/>
              <a:satOff val="-1668"/>
              <a:lumOff val="392"/>
              <a:alphaOff val="0"/>
            </a:schemeClr>
          </a:solidFill>
          <a:prstDash val="dash"/>
        </a:ln>
        <a:effectLst/>
      </dgm:spPr>
    </dgm:pt>
    <dgm:pt modelId="{6C20DBA7-DB41-42F7-80FC-39CE94A7AAD0}" type="pres">
      <dgm:prSet presAssocID="{F0FE38BA-7700-4F9B-9364-EA78024BA8BE}" presName="EmptyPlaceHolder" presStyleCnt="0"/>
      <dgm:spPr/>
    </dgm:pt>
    <dgm:pt modelId="{A73BAC10-836C-4A77-BD3C-0C8C5417A46C}" type="pres">
      <dgm:prSet presAssocID="{2472F2A9-556A-4205-8DFA-8C6337121E27}" presName="spaceBetweenRectangles" presStyleCnt="0"/>
      <dgm:spPr/>
    </dgm:pt>
    <dgm:pt modelId="{B91927D8-D65D-466C-A03E-73357018C18B}" type="pres">
      <dgm:prSet presAssocID="{D92AC944-C4D3-4AC2-BD6A-8D974C5653C6}" presName="composite" presStyleCnt="0"/>
      <dgm:spPr/>
    </dgm:pt>
    <dgm:pt modelId="{A0544116-2647-4104-BAF4-A8731D6C8156}" type="pres">
      <dgm:prSet presAssocID="{D92AC944-C4D3-4AC2-BD6A-8D974C5653C6}" presName="ConnectorPoint" presStyleLbl="lnNode1" presStyleIdx="3" presStyleCnt="8"/>
      <dgm:spPr>
        <a:solidFill>
          <a:schemeClr val="accent2">
            <a:hueOff val="2006365"/>
            <a:satOff val="-2502"/>
            <a:lumOff val="588"/>
            <a:alphaOff val="0"/>
          </a:schemeClr>
        </a:solidFill>
        <a:ln w="6350" cap="flat" cmpd="sng" algn="ctr">
          <a:solidFill>
            <a:schemeClr val="lt1">
              <a:hueOff val="0"/>
              <a:satOff val="0"/>
              <a:lumOff val="0"/>
              <a:alphaOff val="0"/>
            </a:schemeClr>
          </a:solidFill>
          <a:prstDash val="solid"/>
        </a:ln>
        <a:effectLst/>
      </dgm:spPr>
    </dgm:pt>
    <dgm:pt modelId="{9300BEB4-ECE9-49BF-86F7-E5FEB21865D6}" type="pres">
      <dgm:prSet presAssocID="{D92AC944-C4D3-4AC2-BD6A-8D974C5653C6}" presName="DropPinPlaceHolder" presStyleCnt="0"/>
      <dgm:spPr/>
    </dgm:pt>
    <dgm:pt modelId="{50E8FB39-5785-43D8-A8F3-AED1C40678F3}" type="pres">
      <dgm:prSet presAssocID="{D92AC944-C4D3-4AC2-BD6A-8D974C5653C6}" presName="DropPin" presStyleLbl="alignNode1" presStyleIdx="3" presStyleCnt="8"/>
      <dgm:spPr/>
    </dgm:pt>
    <dgm:pt modelId="{05452AB2-1B17-4910-B60B-134A19D5EBFD}" type="pres">
      <dgm:prSet presAssocID="{D92AC944-C4D3-4AC2-BD6A-8D974C5653C6}" presName="Ellipse" presStyleLbl="fgAcc1" presStyleIdx="4" presStyleCnt="9"/>
      <dgm:spPr>
        <a:solidFill>
          <a:schemeClr val="lt1">
            <a:alpha val="90000"/>
            <a:hueOff val="0"/>
            <a:satOff val="0"/>
            <a:lumOff val="0"/>
            <a:alphaOff val="0"/>
          </a:schemeClr>
        </a:solidFill>
        <a:ln w="25400" cap="flat" cmpd="sng" algn="ctr">
          <a:noFill/>
          <a:prstDash val="solid"/>
        </a:ln>
        <a:effectLst/>
      </dgm:spPr>
    </dgm:pt>
    <dgm:pt modelId="{A6CA6CC6-0186-4C65-86D7-D21D74B1A5E3}" type="pres">
      <dgm:prSet presAssocID="{D92AC944-C4D3-4AC2-BD6A-8D974C5653C6}" presName="L2TextContainer" presStyleLbl="revTx" presStyleIdx="6" presStyleCnt="16">
        <dgm:presLayoutVars>
          <dgm:bulletEnabled val="1"/>
        </dgm:presLayoutVars>
      </dgm:prSet>
      <dgm:spPr/>
    </dgm:pt>
    <dgm:pt modelId="{20DEEFE5-E37B-46C4-9BAB-BEE47BD3C4E6}" type="pres">
      <dgm:prSet presAssocID="{D92AC944-C4D3-4AC2-BD6A-8D974C5653C6}" presName="L1TextContainer" presStyleLbl="revTx" presStyleIdx="7" presStyleCnt="16">
        <dgm:presLayoutVars>
          <dgm:chMax val="1"/>
          <dgm:chPref val="1"/>
          <dgm:bulletEnabled val="1"/>
        </dgm:presLayoutVars>
      </dgm:prSet>
      <dgm:spPr/>
    </dgm:pt>
    <dgm:pt modelId="{20264DF5-4F50-4FCE-AA09-2A76B78A5DCE}" type="pres">
      <dgm:prSet presAssocID="{D92AC944-C4D3-4AC2-BD6A-8D974C5653C6}" presName="ConnectLine" presStyleLbl="sibTrans1D1" presStyleIdx="3" presStyleCnt="8"/>
      <dgm:spPr>
        <a:noFill/>
        <a:ln w="12700" cap="flat" cmpd="sng" algn="ctr">
          <a:solidFill>
            <a:schemeClr val="accent2">
              <a:hueOff val="2006365"/>
              <a:satOff val="-2502"/>
              <a:lumOff val="588"/>
              <a:alphaOff val="0"/>
            </a:schemeClr>
          </a:solidFill>
          <a:prstDash val="dash"/>
        </a:ln>
        <a:effectLst/>
      </dgm:spPr>
    </dgm:pt>
    <dgm:pt modelId="{55E1C8D5-CB19-4A74-BFA2-BB48E8730CAD}" type="pres">
      <dgm:prSet presAssocID="{D92AC944-C4D3-4AC2-BD6A-8D974C5653C6}" presName="EmptyPlaceHolder" presStyleCnt="0"/>
      <dgm:spPr/>
    </dgm:pt>
    <dgm:pt modelId="{3313631F-F7FE-4277-B22D-D100D261CB4A}" type="pres">
      <dgm:prSet presAssocID="{B4D82BFF-D47D-486A-8F01-DE5C00C40076}" presName="spaceBetweenRectangles" presStyleCnt="0"/>
      <dgm:spPr/>
    </dgm:pt>
    <dgm:pt modelId="{2E269701-7457-4A0E-9499-DA1A0879DC4F}" type="pres">
      <dgm:prSet presAssocID="{3D96B223-2553-4BD9-A6AC-270A5B8CB2B4}" presName="composite" presStyleCnt="0"/>
      <dgm:spPr/>
    </dgm:pt>
    <dgm:pt modelId="{2164E621-FFA6-45CC-82F0-9E632CE110E8}" type="pres">
      <dgm:prSet presAssocID="{3D96B223-2553-4BD9-A6AC-270A5B8CB2B4}" presName="ConnectorPoint" presStyleLbl="lnNode1" presStyleIdx="4" presStyleCnt="8"/>
      <dgm:spPr>
        <a:solidFill>
          <a:schemeClr val="accent2">
            <a:hueOff val="2675154"/>
            <a:satOff val="-3337"/>
            <a:lumOff val="785"/>
            <a:alphaOff val="0"/>
          </a:schemeClr>
        </a:solidFill>
        <a:ln w="6350" cap="flat" cmpd="sng" algn="ctr">
          <a:solidFill>
            <a:schemeClr val="lt1">
              <a:hueOff val="0"/>
              <a:satOff val="0"/>
              <a:lumOff val="0"/>
              <a:alphaOff val="0"/>
            </a:schemeClr>
          </a:solidFill>
          <a:prstDash val="solid"/>
        </a:ln>
        <a:effectLst/>
      </dgm:spPr>
    </dgm:pt>
    <dgm:pt modelId="{D5737345-6D1C-46B9-91AC-163594975F4B}" type="pres">
      <dgm:prSet presAssocID="{3D96B223-2553-4BD9-A6AC-270A5B8CB2B4}" presName="DropPinPlaceHolder" presStyleCnt="0"/>
      <dgm:spPr/>
    </dgm:pt>
    <dgm:pt modelId="{CF1EEA98-1670-4144-A3BB-09710A5B073C}" type="pres">
      <dgm:prSet presAssocID="{3D96B223-2553-4BD9-A6AC-270A5B8CB2B4}" presName="DropPin" presStyleLbl="alignNode1" presStyleIdx="4" presStyleCnt="8"/>
      <dgm:spPr/>
    </dgm:pt>
    <dgm:pt modelId="{3A798CC3-DA8C-4132-8FAB-683394215E03}" type="pres">
      <dgm:prSet presAssocID="{3D96B223-2553-4BD9-A6AC-270A5B8CB2B4}" presName="Ellipse" presStyleLbl="fgAcc1" presStyleIdx="5" presStyleCnt="9"/>
      <dgm:spPr>
        <a:solidFill>
          <a:schemeClr val="lt1">
            <a:alpha val="90000"/>
            <a:hueOff val="0"/>
            <a:satOff val="0"/>
            <a:lumOff val="0"/>
            <a:alphaOff val="0"/>
          </a:schemeClr>
        </a:solidFill>
        <a:ln w="25400" cap="flat" cmpd="sng" algn="ctr">
          <a:noFill/>
          <a:prstDash val="solid"/>
        </a:ln>
        <a:effectLst/>
      </dgm:spPr>
    </dgm:pt>
    <dgm:pt modelId="{6233B585-299B-4CC5-B5B0-87E157410E5A}" type="pres">
      <dgm:prSet presAssocID="{3D96B223-2553-4BD9-A6AC-270A5B8CB2B4}" presName="L2TextContainer" presStyleLbl="revTx" presStyleIdx="8" presStyleCnt="16">
        <dgm:presLayoutVars>
          <dgm:bulletEnabled val="1"/>
        </dgm:presLayoutVars>
      </dgm:prSet>
      <dgm:spPr/>
    </dgm:pt>
    <dgm:pt modelId="{577286FA-F716-4D7B-8608-F7E20B3E6918}" type="pres">
      <dgm:prSet presAssocID="{3D96B223-2553-4BD9-A6AC-270A5B8CB2B4}" presName="L1TextContainer" presStyleLbl="revTx" presStyleIdx="9" presStyleCnt="16">
        <dgm:presLayoutVars>
          <dgm:chMax val="1"/>
          <dgm:chPref val="1"/>
          <dgm:bulletEnabled val="1"/>
        </dgm:presLayoutVars>
      </dgm:prSet>
      <dgm:spPr/>
    </dgm:pt>
    <dgm:pt modelId="{C08E10D0-F01E-443B-978E-3E4D1E3FC2EC}" type="pres">
      <dgm:prSet presAssocID="{3D96B223-2553-4BD9-A6AC-270A5B8CB2B4}" presName="ConnectLine" presStyleLbl="sibTrans1D1" presStyleIdx="4" presStyleCnt="8"/>
      <dgm:spPr>
        <a:noFill/>
        <a:ln w="12700" cap="flat" cmpd="sng" algn="ctr">
          <a:solidFill>
            <a:schemeClr val="accent2">
              <a:hueOff val="2675154"/>
              <a:satOff val="-3337"/>
              <a:lumOff val="785"/>
              <a:alphaOff val="0"/>
            </a:schemeClr>
          </a:solidFill>
          <a:prstDash val="dash"/>
        </a:ln>
        <a:effectLst/>
      </dgm:spPr>
    </dgm:pt>
    <dgm:pt modelId="{B3CE40D0-04F3-43F9-B48F-16795FA077DD}" type="pres">
      <dgm:prSet presAssocID="{3D96B223-2553-4BD9-A6AC-270A5B8CB2B4}" presName="EmptyPlaceHolder" presStyleCnt="0"/>
      <dgm:spPr/>
    </dgm:pt>
    <dgm:pt modelId="{B489FEEC-F82E-4C11-B4C0-D905BB1B9D9E}" type="pres">
      <dgm:prSet presAssocID="{5C897BA2-C6FE-4753-A3FF-F002F8D30D9A}" presName="spaceBetweenRectangles" presStyleCnt="0"/>
      <dgm:spPr/>
    </dgm:pt>
    <dgm:pt modelId="{C9406E84-7E8B-4DE0-84DD-96B6593DE3BB}" type="pres">
      <dgm:prSet presAssocID="{88D69BCD-D22F-4723-99E1-46B9BCEA15DF}" presName="composite" presStyleCnt="0"/>
      <dgm:spPr/>
    </dgm:pt>
    <dgm:pt modelId="{ED4C0DB8-145E-4738-9ED8-40700BB1141F}" type="pres">
      <dgm:prSet presAssocID="{88D69BCD-D22F-4723-99E1-46B9BCEA15DF}" presName="ConnectorPoint" presStyleLbl="lnNode1" presStyleIdx="5" presStyleCnt="8"/>
      <dgm:spPr>
        <a:solidFill>
          <a:schemeClr val="accent2">
            <a:hueOff val="3343942"/>
            <a:satOff val="-4171"/>
            <a:lumOff val="981"/>
            <a:alphaOff val="0"/>
          </a:schemeClr>
        </a:solidFill>
        <a:ln w="6350" cap="flat" cmpd="sng" algn="ctr">
          <a:solidFill>
            <a:schemeClr val="lt1">
              <a:hueOff val="0"/>
              <a:satOff val="0"/>
              <a:lumOff val="0"/>
              <a:alphaOff val="0"/>
            </a:schemeClr>
          </a:solidFill>
          <a:prstDash val="solid"/>
        </a:ln>
        <a:effectLst/>
      </dgm:spPr>
    </dgm:pt>
    <dgm:pt modelId="{DBCECF00-E171-4BCD-B61A-FAB9E651D8FD}" type="pres">
      <dgm:prSet presAssocID="{88D69BCD-D22F-4723-99E1-46B9BCEA15DF}" presName="DropPinPlaceHolder" presStyleCnt="0"/>
      <dgm:spPr/>
    </dgm:pt>
    <dgm:pt modelId="{2F67D5DB-0FE9-4999-A49B-27232AE25321}" type="pres">
      <dgm:prSet presAssocID="{88D69BCD-D22F-4723-99E1-46B9BCEA15DF}" presName="DropPin" presStyleLbl="alignNode1" presStyleIdx="5" presStyleCnt="8"/>
      <dgm:spPr/>
    </dgm:pt>
    <dgm:pt modelId="{8991CA3B-E32B-4B65-911D-56D3BA879C90}" type="pres">
      <dgm:prSet presAssocID="{88D69BCD-D22F-4723-99E1-46B9BCEA15DF}" presName="Ellipse" presStyleLbl="fgAcc1" presStyleIdx="6" presStyleCnt="9"/>
      <dgm:spPr>
        <a:solidFill>
          <a:schemeClr val="lt1">
            <a:alpha val="90000"/>
            <a:hueOff val="0"/>
            <a:satOff val="0"/>
            <a:lumOff val="0"/>
            <a:alphaOff val="0"/>
          </a:schemeClr>
        </a:solidFill>
        <a:ln w="25400" cap="flat" cmpd="sng" algn="ctr">
          <a:noFill/>
          <a:prstDash val="solid"/>
        </a:ln>
        <a:effectLst/>
      </dgm:spPr>
    </dgm:pt>
    <dgm:pt modelId="{33E18950-26DE-4CB0-B586-1A142901F4C8}" type="pres">
      <dgm:prSet presAssocID="{88D69BCD-D22F-4723-99E1-46B9BCEA15DF}" presName="L2TextContainer" presStyleLbl="revTx" presStyleIdx="10" presStyleCnt="16">
        <dgm:presLayoutVars>
          <dgm:bulletEnabled val="1"/>
        </dgm:presLayoutVars>
      </dgm:prSet>
      <dgm:spPr/>
    </dgm:pt>
    <dgm:pt modelId="{7FE14CDE-B880-40BB-8773-154089D6A9D7}" type="pres">
      <dgm:prSet presAssocID="{88D69BCD-D22F-4723-99E1-46B9BCEA15DF}" presName="L1TextContainer" presStyleLbl="revTx" presStyleIdx="11" presStyleCnt="16">
        <dgm:presLayoutVars>
          <dgm:chMax val="1"/>
          <dgm:chPref val="1"/>
          <dgm:bulletEnabled val="1"/>
        </dgm:presLayoutVars>
      </dgm:prSet>
      <dgm:spPr/>
    </dgm:pt>
    <dgm:pt modelId="{BEA15440-E78F-4B3B-BF66-37FF7F541A8B}" type="pres">
      <dgm:prSet presAssocID="{88D69BCD-D22F-4723-99E1-46B9BCEA15DF}" presName="ConnectLine" presStyleLbl="sibTrans1D1" presStyleIdx="5" presStyleCnt="8"/>
      <dgm:spPr>
        <a:noFill/>
        <a:ln w="12700" cap="flat" cmpd="sng" algn="ctr">
          <a:solidFill>
            <a:schemeClr val="accent2">
              <a:hueOff val="3343942"/>
              <a:satOff val="-4171"/>
              <a:lumOff val="981"/>
              <a:alphaOff val="0"/>
            </a:schemeClr>
          </a:solidFill>
          <a:prstDash val="dash"/>
        </a:ln>
        <a:effectLst/>
      </dgm:spPr>
    </dgm:pt>
    <dgm:pt modelId="{1E8E3EA1-315D-4EA8-B7E1-BD2727B7DBB8}" type="pres">
      <dgm:prSet presAssocID="{88D69BCD-D22F-4723-99E1-46B9BCEA15DF}" presName="EmptyPlaceHolder" presStyleCnt="0"/>
      <dgm:spPr/>
    </dgm:pt>
    <dgm:pt modelId="{8A176D43-14C3-4286-95E5-AAE1FA241E68}" type="pres">
      <dgm:prSet presAssocID="{B541A6CD-02B9-4ED9-AE11-8B90A9D0E9A4}" presName="spaceBetweenRectangles" presStyleCnt="0"/>
      <dgm:spPr/>
    </dgm:pt>
    <dgm:pt modelId="{69A9005E-8E45-4569-984D-17BF008CD28B}" type="pres">
      <dgm:prSet presAssocID="{E7D2D06F-D8CA-4BE9-9566-F8E5B7F559B3}" presName="composite" presStyleCnt="0"/>
      <dgm:spPr/>
    </dgm:pt>
    <dgm:pt modelId="{52A03C80-45AC-4A60-8337-D037F82AA677}" type="pres">
      <dgm:prSet presAssocID="{E7D2D06F-D8CA-4BE9-9566-F8E5B7F559B3}" presName="ConnectorPoint" presStyleLbl="lnNode1" presStyleIdx="6" presStyleCnt="8"/>
      <dgm:spPr>
        <a:solidFill>
          <a:schemeClr val="accent2">
            <a:hueOff val="4012731"/>
            <a:satOff val="-5005"/>
            <a:lumOff val="1177"/>
            <a:alphaOff val="0"/>
          </a:schemeClr>
        </a:solidFill>
        <a:ln w="6350" cap="flat" cmpd="sng" algn="ctr">
          <a:solidFill>
            <a:schemeClr val="lt1">
              <a:hueOff val="0"/>
              <a:satOff val="0"/>
              <a:lumOff val="0"/>
              <a:alphaOff val="0"/>
            </a:schemeClr>
          </a:solidFill>
          <a:prstDash val="solid"/>
        </a:ln>
        <a:effectLst/>
      </dgm:spPr>
    </dgm:pt>
    <dgm:pt modelId="{2470A616-E0FE-4FB7-AF3E-0BCAC672234F}" type="pres">
      <dgm:prSet presAssocID="{E7D2D06F-D8CA-4BE9-9566-F8E5B7F559B3}" presName="DropPinPlaceHolder" presStyleCnt="0"/>
      <dgm:spPr/>
    </dgm:pt>
    <dgm:pt modelId="{9F36051D-A801-459C-B863-675487C408FA}" type="pres">
      <dgm:prSet presAssocID="{E7D2D06F-D8CA-4BE9-9566-F8E5B7F559B3}" presName="DropPin" presStyleLbl="alignNode1" presStyleIdx="6" presStyleCnt="8"/>
      <dgm:spPr/>
    </dgm:pt>
    <dgm:pt modelId="{36504025-FF84-4F5E-A3C1-BA87A48E341D}" type="pres">
      <dgm:prSet presAssocID="{E7D2D06F-D8CA-4BE9-9566-F8E5B7F559B3}" presName="Ellipse" presStyleLbl="fgAcc1" presStyleIdx="7" presStyleCnt="9"/>
      <dgm:spPr>
        <a:solidFill>
          <a:schemeClr val="lt1">
            <a:alpha val="90000"/>
            <a:hueOff val="0"/>
            <a:satOff val="0"/>
            <a:lumOff val="0"/>
            <a:alphaOff val="0"/>
          </a:schemeClr>
        </a:solidFill>
        <a:ln w="25400" cap="flat" cmpd="sng" algn="ctr">
          <a:noFill/>
          <a:prstDash val="solid"/>
        </a:ln>
        <a:effectLst/>
      </dgm:spPr>
    </dgm:pt>
    <dgm:pt modelId="{A046FE68-3239-4C46-8940-AC3F6E3B5E7D}" type="pres">
      <dgm:prSet presAssocID="{E7D2D06F-D8CA-4BE9-9566-F8E5B7F559B3}" presName="L2TextContainer" presStyleLbl="revTx" presStyleIdx="12" presStyleCnt="16">
        <dgm:presLayoutVars>
          <dgm:bulletEnabled val="1"/>
        </dgm:presLayoutVars>
      </dgm:prSet>
      <dgm:spPr/>
    </dgm:pt>
    <dgm:pt modelId="{8142D93F-FAC5-4F5B-9A04-2B5552FF0E73}" type="pres">
      <dgm:prSet presAssocID="{E7D2D06F-D8CA-4BE9-9566-F8E5B7F559B3}" presName="L1TextContainer" presStyleLbl="revTx" presStyleIdx="13" presStyleCnt="16">
        <dgm:presLayoutVars>
          <dgm:chMax val="1"/>
          <dgm:chPref val="1"/>
          <dgm:bulletEnabled val="1"/>
        </dgm:presLayoutVars>
      </dgm:prSet>
      <dgm:spPr/>
    </dgm:pt>
    <dgm:pt modelId="{6787F487-95C8-48E1-9F11-5E85D865ED4E}" type="pres">
      <dgm:prSet presAssocID="{E7D2D06F-D8CA-4BE9-9566-F8E5B7F559B3}" presName="ConnectLine" presStyleLbl="sibTrans1D1" presStyleIdx="6" presStyleCnt="8"/>
      <dgm:spPr>
        <a:noFill/>
        <a:ln w="12700" cap="flat" cmpd="sng" algn="ctr">
          <a:solidFill>
            <a:schemeClr val="accent2">
              <a:hueOff val="4012731"/>
              <a:satOff val="-5005"/>
              <a:lumOff val="1177"/>
              <a:alphaOff val="0"/>
            </a:schemeClr>
          </a:solidFill>
          <a:prstDash val="dash"/>
        </a:ln>
        <a:effectLst/>
      </dgm:spPr>
    </dgm:pt>
    <dgm:pt modelId="{13FA1EA2-2CE6-441D-B693-71DAE8A40828}" type="pres">
      <dgm:prSet presAssocID="{E7D2D06F-D8CA-4BE9-9566-F8E5B7F559B3}" presName="EmptyPlaceHolder" presStyleCnt="0"/>
      <dgm:spPr/>
    </dgm:pt>
    <dgm:pt modelId="{B2381346-2AAA-4F88-84FF-4CFC2DD73CEB}" type="pres">
      <dgm:prSet presAssocID="{D963AC1F-D8A7-4EE0-80A7-B84B51792D79}" presName="spaceBetweenRectangles" presStyleCnt="0"/>
      <dgm:spPr/>
    </dgm:pt>
    <dgm:pt modelId="{9EF3700E-C475-4255-89DE-50393EC4F366}" type="pres">
      <dgm:prSet presAssocID="{25A00BD6-0870-4519-8D7A-CA724991BCE2}" presName="composite" presStyleCnt="0"/>
      <dgm:spPr/>
    </dgm:pt>
    <dgm:pt modelId="{FB8E67F9-FCD2-4E6B-83C9-C7585A2F018E}" type="pres">
      <dgm:prSet presAssocID="{25A00BD6-0870-4519-8D7A-CA724991BCE2}" presName="ConnectorPoint" presStyleLbl="lnNode1" presStyleIdx="7" presStyleCnt="8"/>
      <dgm:spPr>
        <a:solidFill>
          <a:schemeClr val="accent2">
            <a:hueOff val="4681519"/>
            <a:satOff val="-5839"/>
            <a:lumOff val="1373"/>
            <a:alphaOff val="0"/>
          </a:schemeClr>
        </a:solidFill>
        <a:ln w="6350" cap="flat" cmpd="sng" algn="ctr">
          <a:solidFill>
            <a:schemeClr val="lt1">
              <a:hueOff val="0"/>
              <a:satOff val="0"/>
              <a:lumOff val="0"/>
              <a:alphaOff val="0"/>
            </a:schemeClr>
          </a:solidFill>
          <a:prstDash val="solid"/>
        </a:ln>
        <a:effectLst/>
      </dgm:spPr>
    </dgm:pt>
    <dgm:pt modelId="{46B76B04-6331-40C8-B198-F0B6B7D62C25}" type="pres">
      <dgm:prSet presAssocID="{25A00BD6-0870-4519-8D7A-CA724991BCE2}" presName="DropPinPlaceHolder" presStyleCnt="0"/>
      <dgm:spPr/>
    </dgm:pt>
    <dgm:pt modelId="{8A0E3A84-C610-46D5-B094-8F02836620FE}" type="pres">
      <dgm:prSet presAssocID="{25A00BD6-0870-4519-8D7A-CA724991BCE2}" presName="DropPin" presStyleLbl="alignNode1" presStyleIdx="7" presStyleCnt="8"/>
      <dgm:spPr/>
    </dgm:pt>
    <dgm:pt modelId="{65E227EE-9EA2-4807-94A5-6CD09034B9F8}" type="pres">
      <dgm:prSet presAssocID="{25A00BD6-0870-4519-8D7A-CA724991BCE2}" presName="Ellipse" presStyleLbl="fgAcc1" presStyleIdx="8" presStyleCnt="9"/>
      <dgm:spPr>
        <a:solidFill>
          <a:schemeClr val="lt1">
            <a:alpha val="90000"/>
            <a:hueOff val="0"/>
            <a:satOff val="0"/>
            <a:lumOff val="0"/>
            <a:alphaOff val="0"/>
          </a:schemeClr>
        </a:solidFill>
        <a:ln w="25400" cap="flat" cmpd="sng" algn="ctr">
          <a:noFill/>
          <a:prstDash val="solid"/>
        </a:ln>
        <a:effectLst/>
      </dgm:spPr>
    </dgm:pt>
    <dgm:pt modelId="{5F7A7055-7C23-47AD-BEA0-4DE5404108E7}" type="pres">
      <dgm:prSet presAssocID="{25A00BD6-0870-4519-8D7A-CA724991BCE2}" presName="L2TextContainer" presStyleLbl="revTx" presStyleIdx="14" presStyleCnt="16">
        <dgm:presLayoutVars>
          <dgm:bulletEnabled val="1"/>
        </dgm:presLayoutVars>
      </dgm:prSet>
      <dgm:spPr/>
    </dgm:pt>
    <dgm:pt modelId="{E285F2E6-9923-4E29-8A38-32AEC877E800}" type="pres">
      <dgm:prSet presAssocID="{25A00BD6-0870-4519-8D7A-CA724991BCE2}" presName="L1TextContainer" presStyleLbl="revTx" presStyleIdx="15" presStyleCnt="16">
        <dgm:presLayoutVars>
          <dgm:chMax val="1"/>
          <dgm:chPref val="1"/>
          <dgm:bulletEnabled val="1"/>
        </dgm:presLayoutVars>
      </dgm:prSet>
      <dgm:spPr/>
    </dgm:pt>
    <dgm:pt modelId="{649BCB98-1D18-480B-A49C-B09C2CAB4C00}" type="pres">
      <dgm:prSet presAssocID="{25A00BD6-0870-4519-8D7A-CA724991BCE2}" presName="ConnectLine" presStyleLbl="sibTrans1D1" presStyleIdx="7" presStyleCnt="8"/>
      <dgm:spPr>
        <a:noFill/>
        <a:ln w="12700" cap="flat" cmpd="sng" algn="ctr">
          <a:solidFill>
            <a:schemeClr val="accent2">
              <a:hueOff val="4681519"/>
              <a:satOff val="-5839"/>
              <a:lumOff val="1373"/>
              <a:alphaOff val="0"/>
            </a:schemeClr>
          </a:solidFill>
          <a:prstDash val="dash"/>
        </a:ln>
        <a:effectLst/>
      </dgm:spPr>
    </dgm:pt>
    <dgm:pt modelId="{E22015CD-707C-48FA-87FB-1A65DAB1A458}" type="pres">
      <dgm:prSet presAssocID="{25A00BD6-0870-4519-8D7A-CA724991BCE2}" presName="EmptyPlaceHolder" presStyleCnt="0"/>
      <dgm:spPr/>
    </dgm:pt>
  </dgm:ptLst>
  <dgm:cxnLst>
    <dgm:cxn modelId="{87E72203-B6B2-41A7-B48B-8FBA21CAC7CF}" srcId="{D92AC944-C4D3-4AC2-BD6A-8D974C5653C6}" destId="{0E55AC8A-1D07-4F95-8432-6FDBFD9913EC}" srcOrd="0" destOrd="0" parTransId="{7E72C765-C94D-4CA0-970E-97D097BEE9EE}" sibTransId="{7DCF260C-6438-4F89-B992-24EF7DFA330D}"/>
    <dgm:cxn modelId="{DF50AE03-3692-4745-959A-2376F50812D6}" srcId="{30630EAD-A0B5-4BF3-9287-4EC1B19102FE}" destId="{F0FE38BA-7700-4F9B-9364-EA78024BA8BE}" srcOrd="2" destOrd="0" parTransId="{216C80AB-35C3-4418-958D-FF718EFCA141}" sibTransId="{2472F2A9-556A-4205-8DFA-8C6337121E27}"/>
    <dgm:cxn modelId="{EFF7F211-AF9D-4FB4-83FB-ACC81FC20A55}" type="presOf" srcId="{E7D2D06F-D8CA-4BE9-9566-F8E5B7F559B3}" destId="{8142D93F-FAC5-4F5B-9A04-2B5552FF0E73}" srcOrd="0" destOrd="0" presId="urn:microsoft.com/office/officeart/2017/3/layout/DropPinTimeline"/>
    <dgm:cxn modelId="{C30ABB13-42D2-4FB7-8719-E71EDD026083}" type="presOf" srcId="{88D69BCD-D22F-4723-99E1-46B9BCEA15DF}" destId="{7FE14CDE-B880-40BB-8773-154089D6A9D7}" srcOrd="0" destOrd="0" presId="urn:microsoft.com/office/officeart/2017/3/layout/DropPinTimeline"/>
    <dgm:cxn modelId="{4FEC3815-8160-4CE8-82DF-C29C5E9BDB3D}" type="presOf" srcId="{0E55AC8A-1D07-4F95-8432-6FDBFD9913EC}" destId="{A6CA6CC6-0186-4C65-86D7-D21D74B1A5E3}" srcOrd="0" destOrd="0" presId="urn:microsoft.com/office/officeart/2017/3/layout/DropPinTimeline"/>
    <dgm:cxn modelId="{BAF2731D-911C-4144-8495-321535DD6C49}" type="presOf" srcId="{EB9BF7B4-9F76-45E8-B859-3678548562E8}" destId="{2BAE26E8-2243-4F75-B688-D5C49017630B}" srcOrd="0" destOrd="0" presId="urn:microsoft.com/office/officeart/2017/3/layout/DropPinTimeline"/>
    <dgm:cxn modelId="{38BD2D22-65F9-4996-BA8F-37CD3D16D0D9}" type="presOf" srcId="{3D96B223-2553-4BD9-A6AC-270A5B8CB2B4}" destId="{577286FA-F716-4D7B-8608-F7E20B3E6918}" srcOrd="0" destOrd="0" presId="urn:microsoft.com/office/officeart/2017/3/layout/DropPinTimeline"/>
    <dgm:cxn modelId="{209A4032-2F34-4E1F-8FA0-E54D587A49F4}" type="presOf" srcId="{25A00BD6-0870-4519-8D7A-CA724991BCE2}" destId="{E285F2E6-9923-4E29-8A38-32AEC877E800}" srcOrd="0" destOrd="0" presId="urn:microsoft.com/office/officeart/2017/3/layout/DropPinTimeline"/>
    <dgm:cxn modelId="{5900B736-F87D-42FC-AF7C-A13183D448AD}" srcId="{3D96B223-2553-4BD9-A6AC-270A5B8CB2B4}" destId="{487ABB07-FF69-4523-BE08-F7673714FEB7}" srcOrd="0" destOrd="0" parTransId="{CEE5D048-EC6F-4C3E-BFDC-B444D31977BA}" sibTransId="{31A797C4-9695-4003-92B8-068940D12C72}"/>
    <dgm:cxn modelId="{36458738-FB9B-43BE-A7C0-A142E9B70B42}" type="presOf" srcId="{840CF601-B603-45ED-9468-9F1D8ABE30ED}" destId="{5F7A7055-7C23-47AD-BEA0-4DE5404108E7}" srcOrd="0" destOrd="0" presId="urn:microsoft.com/office/officeart/2017/3/layout/DropPinTimeline"/>
    <dgm:cxn modelId="{C065DB39-B3D4-4A92-A294-E8BDA3F351C7}" type="presOf" srcId="{5F122C26-FF3F-4475-8F62-80BCAFD7342E}" destId="{A046FE68-3239-4C46-8940-AC3F6E3B5E7D}" srcOrd="0" destOrd="0" presId="urn:microsoft.com/office/officeart/2017/3/layout/DropPinTimeline"/>
    <dgm:cxn modelId="{020FD940-44A2-43C6-963E-57ADD75EBF74}" type="presOf" srcId="{487ABB07-FF69-4523-BE08-F7673714FEB7}" destId="{6233B585-299B-4CC5-B5B0-87E157410E5A}" srcOrd="0" destOrd="0" presId="urn:microsoft.com/office/officeart/2017/3/layout/DropPinTimeline"/>
    <dgm:cxn modelId="{D5D5FA40-8C69-4B04-B720-76288197AB90}" srcId="{DC9526F7-55B0-41C8-B28A-47B4A8AA802B}" destId="{EB9BF7B4-9F76-45E8-B859-3678548562E8}" srcOrd="0" destOrd="0" parTransId="{C485EBDD-7496-4594-B57B-404D74C8C406}" sibTransId="{3C1C83F3-C298-4A00-B6A1-CB4A9050A0DF}"/>
    <dgm:cxn modelId="{09713241-DFA4-47D3-A0B8-928D074A2247}" srcId="{0EA2BB8D-DA52-454D-9826-A53F17A94783}" destId="{9E1CBDAF-6603-4F7C-989E-8162C809B160}" srcOrd="0" destOrd="0" parTransId="{FF08D7D8-DC21-4DCF-A1BC-4A2D27FD27B8}" sibTransId="{B201ADA7-2EA1-4DF7-AC99-58343D782B2E}"/>
    <dgm:cxn modelId="{F3EF9A65-3D1B-4738-833D-6DF1E0E77D2A}" type="presOf" srcId="{F0FE38BA-7700-4F9B-9364-EA78024BA8BE}" destId="{6651F172-A367-43C0-9253-AF291557614B}" srcOrd="0" destOrd="0" presId="urn:microsoft.com/office/officeart/2017/3/layout/DropPinTimeline"/>
    <dgm:cxn modelId="{E0637B69-59C0-43FB-A49B-2A7304632F1E}" srcId="{30630EAD-A0B5-4BF3-9287-4EC1B19102FE}" destId="{E7D2D06F-D8CA-4BE9-9566-F8E5B7F559B3}" srcOrd="6" destOrd="0" parTransId="{8DD84C81-75D6-42DA-A768-E9A05F44FA89}" sibTransId="{D963AC1F-D8A7-4EE0-80A7-B84B51792D79}"/>
    <dgm:cxn modelId="{13E0116E-C891-497D-B41C-B97E3A7F218A}" srcId="{F0FE38BA-7700-4F9B-9364-EA78024BA8BE}" destId="{3859D0E6-1A7C-4984-B33C-8A43D63ED0BE}" srcOrd="0" destOrd="0" parTransId="{EA8434A3-8C85-4B3D-98E9-CAC710562F05}" sibTransId="{413EF38A-3702-4BD5-B1FA-6E7337D67D10}"/>
    <dgm:cxn modelId="{92762E6F-39F7-4CEF-97DE-5EAA4F51F1C0}" type="presOf" srcId="{30630EAD-A0B5-4BF3-9287-4EC1B19102FE}" destId="{1BDB5D2F-8252-4E6A-B00B-B21BB9660CE6}" srcOrd="0" destOrd="0" presId="urn:microsoft.com/office/officeart/2017/3/layout/DropPinTimeline"/>
    <dgm:cxn modelId="{66A2984F-3FD3-4494-AE46-18E18BA89712}" type="presOf" srcId="{3859D0E6-1A7C-4984-B33C-8A43D63ED0BE}" destId="{07A0DA9B-0B3F-4F85-877E-A322922AF1A9}" srcOrd="0" destOrd="0" presId="urn:microsoft.com/office/officeart/2017/3/layout/DropPinTimeline"/>
    <dgm:cxn modelId="{36AF5455-5D8B-4D32-BABD-094F3E3FC511}" srcId="{88D69BCD-D22F-4723-99E1-46B9BCEA15DF}" destId="{346F2FC0-48CA-4E81-9836-953039EBABB3}" srcOrd="0" destOrd="0" parTransId="{FD212C62-352A-4380-9436-171FC52D0451}" sibTransId="{CC82D3C7-FC4C-486D-85CC-6095F38E177E}"/>
    <dgm:cxn modelId="{61A11181-FCC8-4CD5-B5EC-DB3F64D17E57}" srcId="{30630EAD-A0B5-4BF3-9287-4EC1B19102FE}" destId="{0EA2BB8D-DA52-454D-9826-A53F17A94783}" srcOrd="0" destOrd="0" parTransId="{2997A67E-C72E-4E0A-A4F1-BB876C3A6E83}" sibTransId="{7451A5B8-53C6-4EF8-8D56-46A4ABA9653E}"/>
    <dgm:cxn modelId="{390D2B86-C3DA-41BD-A670-E678576DA244}" srcId="{30630EAD-A0B5-4BF3-9287-4EC1B19102FE}" destId="{25A00BD6-0870-4519-8D7A-CA724991BCE2}" srcOrd="7" destOrd="0" parTransId="{3F61A789-C911-420C-99EA-C389CB879051}" sibTransId="{1CF3A272-3D49-4422-B4A3-CA1899FCA835}"/>
    <dgm:cxn modelId="{D8F84A87-5603-40E3-9B39-00EE4C4BEF04}" type="presOf" srcId="{346F2FC0-48CA-4E81-9836-953039EBABB3}" destId="{33E18950-26DE-4CB0-B586-1A142901F4C8}" srcOrd="0" destOrd="0" presId="urn:microsoft.com/office/officeart/2017/3/layout/DropPinTimeline"/>
    <dgm:cxn modelId="{AE7765A3-B6E9-4596-AAD5-DA9E1F5A5582}" srcId="{30630EAD-A0B5-4BF3-9287-4EC1B19102FE}" destId="{DC9526F7-55B0-41C8-B28A-47B4A8AA802B}" srcOrd="1" destOrd="0" parTransId="{01088964-BD0C-4830-82A7-CEE5DC7E00F7}" sibTransId="{DF4464AE-2210-4080-A68F-FF20E44E0CE2}"/>
    <dgm:cxn modelId="{DCB35CAC-4FFB-49C1-8F43-3686BA118BFD}" srcId="{E7D2D06F-D8CA-4BE9-9566-F8E5B7F559B3}" destId="{5F122C26-FF3F-4475-8F62-80BCAFD7342E}" srcOrd="0" destOrd="0" parTransId="{BEA5F728-150A-4CF7-BA11-67F4740BC343}" sibTransId="{341E4094-7675-4437-AFA8-20E3F0C7CA5A}"/>
    <dgm:cxn modelId="{81CD47C7-7A59-42B7-AA38-44BACCD5C7EC}" srcId="{30630EAD-A0B5-4BF3-9287-4EC1B19102FE}" destId="{3D96B223-2553-4BD9-A6AC-270A5B8CB2B4}" srcOrd="4" destOrd="0" parTransId="{82C80758-182B-49A6-8EDD-D6B7E2E4662A}" sibTransId="{5C897BA2-C6FE-4753-A3FF-F002F8D30D9A}"/>
    <dgm:cxn modelId="{DAFCCAD6-BAFE-425B-A6F5-5F36B245BE8A}" srcId="{30630EAD-A0B5-4BF3-9287-4EC1B19102FE}" destId="{88D69BCD-D22F-4723-99E1-46B9BCEA15DF}" srcOrd="5" destOrd="0" parTransId="{343D3FA6-0741-43FB-9EDC-03D588ED1DBD}" sibTransId="{B541A6CD-02B9-4ED9-AE11-8B90A9D0E9A4}"/>
    <dgm:cxn modelId="{B0880CD7-0CA4-4770-91BB-8618DAD82663}" type="presOf" srcId="{D92AC944-C4D3-4AC2-BD6A-8D974C5653C6}" destId="{20DEEFE5-E37B-46C4-9BAB-BEE47BD3C4E6}" srcOrd="0" destOrd="0" presId="urn:microsoft.com/office/officeart/2017/3/layout/DropPinTimeline"/>
    <dgm:cxn modelId="{610673DA-2454-4067-B2F0-757F0B10EC63}" type="presOf" srcId="{DC9526F7-55B0-41C8-B28A-47B4A8AA802B}" destId="{21ED489A-2D02-4A92-8290-3C5BC8C3CEF5}" srcOrd="0" destOrd="0" presId="urn:microsoft.com/office/officeart/2017/3/layout/DropPinTimeline"/>
    <dgm:cxn modelId="{CD9629E1-BCB7-4F2D-9768-457613C97EF6}" srcId="{30630EAD-A0B5-4BF3-9287-4EC1B19102FE}" destId="{D92AC944-C4D3-4AC2-BD6A-8D974C5653C6}" srcOrd="3" destOrd="0" parTransId="{43DD4A57-9112-4459-8A48-13313E8492AC}" sibTransId="{B4D82BFF-D47D-486A-8F01-DE5C00C40076}"/>
    <dgm:cxn modelId="{4195E4EC-594C-4E9B-8CB2-13F81003A163}" type="presOf" srcId="{0EA2BB8D-DA52-454D-9826-A53F17A94783}" destId="{473C26D8-B63E-44B2-A550-445C53773D65}" srcOrd="0" destOrd="0" presId="urn:microsoft.com/office/officeart/2017/3/layout/DropPinTimeline"/>
    <dgm:cxn modelId="{BF86ABF1-1F2F-4647-9710-48B84996C0CA}" srcId="{25A00BD6-0870-4519-8D7A-CA724991BCE2}" destId="{840CF601-B603-45ED-9468-9F1D8ABE30ED}" srcOrd="0" destOrd="0" parTransId="{BB5E7273-1088-45E5-B551-95EB7A27CD97}" sibTransId="{D2E7225A-22A2-4E73-A8F6-ABA5065E5159}"/>
    <dgm:cxn modelId="{F47F0EF4-4D06-4BCB-A4E3-FBDBA516EEE9}" type="presOf" srcId="{9E1CBDAF-6603-4F7C-989E-8162C809B160}" destId="{96B0FA78-4BC9-4453-8F77-8F9612F0F5B0}" srcOrd="0" destOrd="0" presId="urn:microsoft.com/office/officeart/2017/3/layout/DropPinTimeline"/>
    <dgm:cxn modelId="{0793FFC7-1639-4099-B1E9-06152154D403}" type="presParOf" srcId="{1BDB5D2F-8252-4E6A-B00B-B21BB9660CE6}" destId="{126A80C1-6DB1-4DD5-8048-C8211B8377BE}" srcOrd="0" destOrd="0" presId="urn:microsoft.com/office/officeart/2017/3/layout/DropPinTimeline"/>
    <dgm:cxn modelId="{8B3860C3-0FF5-4EB4-BA2D-5F751D69AC8C}" type="presParOf" srcId="{1BDB5D2F-8252-4E6A-B00B-B21BB9660CE6}" destId="{9A4E56C2-E1B7-4668-8A20-9F6A3CDF958C}" srcOrd="1" destOrd="0" presId="urn:microsoft.com/office/officeart/2017/3/layout/DropPinTimeline"/>
    <dgm:cxn modelId="{D76FBF19-79B7-426B-958C-78CB26E7BDEB}" type="presParOf" srcId="{9A4E56C2-E1B7-4668-8A20-9F6A3CDF958C}" destId="{6B903AF5-4532-47A5-803E-E27680F867EA}" srcOrd="0" destOrd="0" presId="urn:microsoft.com/office/officeart/2017/3/layout/DropPinTimeline"/>
    <dgm:cxn modelId="{BA966785-8CE3-4473-A9E2-9174A91A3C51}" type="presParOf" srcId="{6B903AF5-4532-47A5-803E-E27680F867EA}" destId="{0A07A8F1-443E-4053-A376-A1C3CE332C81}" srcOrd="0" destOrd="0" presId="urn:microsoft.com/office/officeart/2017/3/layout/DropPinTimeline"/>
    <dgm:cxn modelId="{638237F5-14EB-4BBA-8479-8F1095CE8551}" type="presParOf" srcId="{6B903AF5-4532-47A5-803E-E27680F867EA}" destId="{6EC1DBEC-70B2-4EF1-A7BF-141747E99FDF}" srcOrd="1" destOrd="0" presId="urn:microsoft.com/office/officeart/2017/3/layout/DropPinTimeline"/>
    <dgm:cxn modelId="{938B9E67-59CA-472A-8C4A-B946320BEF8D}" type="presParOf" srcId="{6EC1DBEC-70B2-4EF1-A7BF-141747E99FDF}" destId="{7ADD5A20-2155-48D2-B32A-0ACEE8C4CE58}" srcOrd="0" destOrd="0" presId="urn:microsoft.com/office/officeart/2017/3/layout/DropPinTimeline"/>
    <dgm:cxn modelId="{324D20ED-B62B-46DD-A09C-B24012741F5E}" type="presParOf" srcId="{6EC1DBEC-70B2-4EF1-A7BF-141747E99FDF}" destId="{DA2FBF07-9F04-410D-924A-5F207F8C041E}" srcOrd="1" destOrd="0" presId="urn:microsoft.com/office/officeart/2017/3/layout/DropPinTimeline"/>
    <dgm:cxn modelId="{81C97744-904A-43F3-9D8A-3F3C3512CBCC}" type="presParOf" srcId="{6B903AF5-4532-47A5-803E-E27680F867EA}" destId="{96B0FA78-4BC9-4453-8F77-8F9612F0F5B0}" srcOrd="2" destOrd="0" presId="urn:microsoft.com/office/officeart/2017/3/layout/DropPinTimeline"/>
    <dgm:cxn modelId="{8CE2D691-B9AE-4110-8E72-5A18001E0A08}" type="presParOf" srcId="{6B903AF5-4532-47A5-803E-E27680F867EA}" destId="{473C26D8-B63E-44B2-A550-445C53773D65}" srcOrd="3" destOrd="0" presId="urn:microsoft.com/office/officeart/2017/3/layout/DropPinTimeline"/>
    <dgm:cxn modelId="{0F0DF5F0-50B8-415F-BD51-AC5033B03CDB}" type="presParOf" srcId="{6B903AF5-4532-47A5-803E-E27680F867EA}" destId="{D5A4AC5A-E7F0-48AB-9C9E-0D930930E404}" srcOrd="4" destOrd="0" presId="urn:microsoft.com/office/officeart/2017/3/layout/DropPinTimeline"/>
    <dgm:cxn modelId="{F8E8E14C-FCDB-4A48-BC7F-FA5111D109FE}" type="presParOf" srcId="{6B903AF5-4532-47A5-803E-E27680F867EA}" destId="{68975645-D025-4F7E-90F5-D3C019DCFEA9}" srcOrd="5" destOrd="0" presId="urn:microsoft.com/office/officeart/2017/3/layout/DropPinTimeline"/>
    <dgm:cxn modelId="{BC7718FA-C3A8-4157-8399-E497C5211178}" type="presParOf" srcId="{9A4E56C2-E1B7-4668-8A20-9F6A3CDF958C}" destId="{2D70FE18-0C00-4AD9-AC7A-805C2FDA7CBA}" srcOrd="1" destOrd="0" presId="urn:microsoft.com/office/officeart/2017/3/layout/DropPinTimeline"/>
    <dgm:cxn modelId="{E2A0ED2A-1600-4AE9-ACA7-CACBAB3F7EE6}" type="presParOf" srcId="{9A4E56C2-E1B7-4668-8A20-9F6A3CDF958C}" destId="{38D6C762-4D7B-430A-9989-5164D6D85E45}" srcOrd="2" destOrd="0" presId="urn:microsoft.com/office/officeart/2017/3/layout/DropPinTimeline"/>
    <dgm:cxn modelId="{7E549DBF-6BAA-494F-B510-747C1A27E73A}" type="presParOf" srcId="{38D6C762-4D7B-430A-9989-5164D6D85E45}" destId="{9080C72F-98AE-4C9A-8F65-55BDBC2F0C4F}" srcOrd="0" destOrd="0" presId="urn:microsoft.com/office/officeart/2017/3/layout/DropPinTimeline"/>
    <dgm:cxn modelId="{62C00D98-F24A-4365-A270-E3AE2768656E}" type="presParOf" srcId="{38D6C762-4D7B-430A-9989-5164D6D85E45}" destId="{C8B1CA53-B832-40D2-8C29-9737BD5541AD}" srcOrd="1" destOrd="0" presId="urn:microsoft.com/office/officeart/2017/3/layout/DropPinTimeline"/>
    <dgm:cxn modelId="{F19553AC-4606-44ED-967F-35634CD860EF}" type="presParOf" srcId="{C8B1CA53-B832-40D2-8C29-9737BD5541AD}" destId="{DE4D1BFB-7DD3-44A0-80AC-D795B7A32DC2}" srcOrd="0" destOrd="0" presId="urn:microsoft.com/office/officeart/2017/3/layout/DropPinTimeline"/>
    <dgm:cxn modelId="{2BCC6395-0DBD-42FD-87D3-B3D852BDCA82}" type="presParOf" srcId="{C8B1CA53-B832-40D2-8C29-9737BD5541AD}" destId="{A89C71EA-C45B-4771-8091-295F0F40E4AB}" srcOrd="1" destOrd="0" presId="urn:microsoft.com/office/officeart/2017/3/layout/DropPinTimeline"/>
    <dgm:cxn modelId="{2D1729B8-9E30-434E-B052-B03251CE7308}" type="presParOf" srcId="{38D6C762-4D7B-430A-9989-5164D6D85E45}" destId="{2BAE26E8-2243-4F75-B688-D5C49017630B}" srcOrd="2" destOrd="0" presId="urn:microsoft.com/office/officeart/2017/3/layout/DropPinTimeline"/>
    <dgm:cxn modelId="{C7421955-C122-46C8-8DB0-94BE6E663461}" type="presParOf" srcId="{38D6C762-4D7B-430A-9989-5164D6D85E45}" destId="{21ED489A-2D02-4A92-8290-3C5BC8C3CEF5}" srcOrd="3" destOrd="0" presId="urn:microsoft.com/office/officeart/2017/3/layout/DropPinTimeline"/>
    <dgm:cxn modelId="{B010F272-89FC-44FC-BC69-7B80F0AB6E38}" type="presParOf" srcId="{38D6C762-4D7B-430A-9989-5164D6D85E45}" destId="{C769B476-E941-44FD-A10C-70349C9C432B}" srcOrd="4" destOrd="0" presId="urn:microsoft.com/office/officeart/2017/3/layout/DropPinTimeline"/>
    <dgm:cxn modelId="{89F8DE26-D0F3-4585-A125-7033FF5EAC65}" type="presParOf" srcId="{38D6C762-4D7B-430A-9989-5164D6D85E45}" destId="{9EA22B88-523E-4F02-9F69-EF883B24254E}" srcOrd="5" destOrd="0" presId="urn:microsoft.com/office/officeart/2017/3/layout/DropPinTimeline"/>
    <dgm:cxn modelId="{8F0D8EE4-60D3-432C-B875-1A6FD2D391DE}" type="presParOf" srcId="{9A4E56C2-E1B7-4668-8A20-9F6A3CDF958C}" destId="{B8208B74-92BB-448A-A6D2-49B6D53EF4FB}" srcOrd="3" destOrd="0" presId="urn:microsoft.com/office/officeart/2017/3/layout/DropPinTimeline"/>
    <dgm:cxn modelId="{86C8C27E-3170-4039-AC40-E75C8654CA93}" type="presParOf" srcId="{9A4E56C2-E1B7-4668-8A20-9F6A3CDF958C}" destId="{A219EE03-E344-42B8-A82D-67347A5A57BF}" srcOrd="4" destOrd="0" presId="urn:microsoft.com/office/officeart/2017/3/layout/DropPinTimeline"/>
    <dgm:cxn modelId="{D544DDFC-62D9-4624-977F-AE0F58A228FB}" type="presParOf" srcId="{A219EE03-E344-42B8-A82D-67347A5A57BF}" destId="{52D6293D-DA21-40ED-8A6E-133D5E1623E3}" srcOrd="0" destOrd="0" presId="urn:microsoft.com/office/officeart/2017/3/layout/DropPinTimeline"/>
    <dgm:cxn modelId="{EA165D4C-9286-464C-A98F-6195335AE5EF}" type="presParOf" srcId="{A219EE03-E344-42B8-A82D-67347A5A57BF}" destId="{1EA6D8CA-405D-49DE-907A-000B70651038}" srcOrd="1" destOrd="0" presId="urn:microsoft.com/office/officeart/2017/3/layout/DropPinTimeline"/>
    <dgm:cxn modelId="{0C4D3646-9CB5-45BB-975D-04122839167B}" type="presParOf" srcId="{1EA6D8CA-405D-49DE-907A-000B70651038}" destId="{4B64C216-F139-4AB1-BC55-88831969FF39}" srcOrd="0" destOrd="0" presId="urn:microsoft.com/office/officeart/2017/3/layout/DropPinTimeline"/>
    <dgm:cxn modelId="{4985BC58-2B49-47AA-AA83-395717EC2908}" type="presParOf" srcId="{1EA6D8CA-405D-49DE-907A-000B70651038}" destId="{4D3993CD-F138-4917-B4B8-32AA27EAD102}" srcOrd="1" destOrd="0" presId="urn:microsoft.com/office/officeart/2017/3/layout/DropPinTimeline"/>
    <dgm:cxn modelId="{B1D0A9B8-AD8E-4D17-9E83-EF788B75534A}" type="presParOf" srcId="{A219EE03-E344-42B8-A82D-67347A5A57BF}" destId="{07A0DA9B-0B3F-4F85-877E-A322922AF1A9}" srcOrd="2" destOrd="0" presId="urn:microsoft.com/office/officeart/2017/3/layout/DropPinTimeline"/>
    <dgm:cxn modelId="{0CD97D46-5B46-409D-8F7D-4D76896BF4E6}" type="presParOf" srcId="{A219EE03-E344-42B8-A82D-67347A5A57BF}" destId="{6651F172-A367-43C0-9253-AF291557614B}" srcOrd="3" destOrd="0" presId="urn:microsoft.com/office/officeart/2017/3/layout/DropPinTimeline"/>
    <dgm:cxn modelId="{847074F8-D90E-47EE-A1F2-C214443F8B16}" type="presParOf" srcId="{A219EE03-E344-42B8-A82D-67347A5A57BF}" destId="{78913563-531A-456D-A7A2-B0B65F42428E}" srcOrd="4" destOrd="0" presId="urn:microsoft.com/office/officeart/2017/3/layout/DropPinTimeline"/>
    <dgm:cxn modelId="{2CC12DC0-CEED-46D4-91EF-F831D0AA6840}" type="presParOf" srcId="{A219EE03-E344-42B8-A82D-67347A5A57BF}" destId="{6C20DBA7-DB41-42F7-80FC-39CE94A7AAD0}" srcOrd="5" destOrd="0" presId="urn:microsoft.com/office/officeart/2017/3/layout/DropPinTimeline"/>
    <dgm:cxn modelId="{C9136E5D-1552-4167-9031-0E24F572487C}" type="presParOf" srcId="{9A4E56C2-E1B7-4668-8A20-9F6A3CDF958C}" destId="{A73BAC10-836C-4A77-BD3C-0C8C5417A46C}" srcOrd="5" destOrd="0" presId="urn:microsoft.com/office/officeart/2017/3/layout/DropPinTimeline"/>
    <dgm:cxn modelId="{08C2A63A-80D7-47DE-BA8D-12652477D416}" type="presParOf" srcId="{9A4E56C2-E1B7-4668-8A20-9F6A3CDF958C}" destId="{B91927D8-D65D-466C-A03E-73357018C18B}" srcOrd="6" destOrd="0" presId="urn:microsoft.com/office/officeart/2017/3/layout/DropPinTimeline"/>
    <dgm:cxn modelId="{E2A83339-1220-4C78-82D5-F37FBB025DBB}" type="presParOf" srcId="{B91927D8-D65D-466C-A03E-73357018C18B}" destId="{A0544116-2647-4104-BAF4-A8731D6C8156}" srcOrd="0" destOrd="0" presId="urn:microsoft.com/office/officeart/2017/3/layout/DropPinTimeline"/>
    <dgm:cxn modelId="{1A33BE9D-0EB1-4F93-82D7-CF020FD553DE}" type="presParOf" srcId="{B91927D8-D65D-466C-A03E-73357018C18B}" destId="{9300BEB4-ECE9-49BF-86F7-E5FEB21865D6}" srcOrd="1" destOrd="0" presId="urn:microsoft.com/office/officeart/2017/3/layout/DropPinTimeline"/>
    <dgm:cxn modelId="{8B056889-6352-4AB2-BCA7-05C83ACA2697}" type="presParOf" srcId="{9300BEB4-ECE9-49BF-86F7-E5FEB21865D6}" destId="{50E8FB39-5785-43D8-A8F3-AED1C40678F3}" srcOrd="0" destOrd="0" presId="urn:microsoft.com/office/officeart/2017/3/layout/DropPinTimeline"/>
    <dgm:cxn modelId="{8003F2D8-36DE-4C3B-B4CA-F0DD5F7A9EE0}" type="presParOf" srcId="{9300BEB4-ECE9-49BF-86F7-E5FEB21865D6}" destId="{05452AB2-1B17-4910-B60B-134A19D5EBFD}" srcOrd="1" destOrd="0" presId="urn:microsoft.com/office/officeart/2017/3/layout/DropPinTimeline"/>
    <dgm:cxn modelId="{2A79003D-EB87-436D-9240-933A82C0BC23}" type="presParOf" srcId="{B91927D8-D65D-466C-A03E-73357018C18B}" destId="{A6CA6CC6-0186-4C65-86D7-D21D74B1A5E3}" srcOrd="2" destOrd="0" presId="urn:microsoft.com/office/officeart/2017/3/layout/DropPinTimeline"/>
    <dgm:cxn modelId="{47DB0D23-A480-4461-A726-4EE0EE0A59ED}" type="presParOf" srcId="{B91927D8-D65D-466C-A03E-73357018C18B}" destId="{20DEEFE5-E37B-46C4-9BAB-BEE47BD3C4E6}" srcOrd="3" destOrd="0" presId="urn:microsoft.com/office/officeart/2017/3/layout/DropPinTimeline"/>
    <dgm:cxn modelId="{E84DECE3-3D80-4E72-BF0A-2AFB4119F3DC}" type="presParOf" srcId="{B91927D8-D65D-466C-A03E-73357018C18B}" destId="{20264DF5-4F50-4FCE-AA09-2A76B78A5DCE}" srcOrd="4" destOrd="0" presId="urn:microsoft.com/office/officeart/2017/3/layout/DropPinTimeline"/>
    <dgm:cxn modelId="{6D6908A4-538F-480D-8E38-D3E476CA6133}" type="presParOf" srcId="{B91927D8-D65D-466C-A03E-73357018C18B}" destId="{55E1C8D5-CB19-4A74-BFA2-BB48E8730CAD}" srcOrd="5" destOrd="0" presId="urn:microsoft.com/office/officeart/2017/3/layout/DropPinTimeline"/>
    <dgm:cxn modelId="{C6C18796-F6C8-42A3-80B7-D43F681F066F}" type="presParOf" srcId="{9A4E56C2-E1B7-4668-8A20-9F6A3CDF958C}" destId="{3313631F-F7FE-4277-B22D-D100D261CB4A}" srcOrd="7" destOrd="0" presId="urn:microsoft.com/office/officeart/2017/3/layout/DropPinTimeline"/>
    <dgm:cxn modelId="{FABDF61E-018F-40FA-9875-63163A95F396}" type="presParOf" srcId="{9A4E56C2-E1B7-4668-8A20-9F6A3CDF958C}" destId="{2E269701-7457-4A0E-9499-DA1A0879DC4F}" srcOrd="8" destOrd="0" presId="urn:microsoft.com/office/officeart/2017/3/layout/DropPinTimeline"/>
    <dgm:cxn modelId="{AD3BEBFF-1AD4-44CD-9F58-3F52CB5E7D5E}" type="presParOf" srcId="{2E269701-7457-4A0E-9499-DA1A0879DC4F}" destId="{2164E621-FFA6-45CC-82F0-9E632CE110E8}" srcOrd="0" destOrd="0" presId="urn:microsoft.com/office/officeart/2017/3/layout/DropPinTimeline"/>
    <dgm:cxn modelId="{4D88AAAE-5743-4128-9D36-EB70AB7CD602}" type="presParOf" srcId="{2E269701-7457-4A0E-9499-DA1A0879DC4F}" destId="{D5737345-6D1C-46B9-91AC-163594975F4B}" srcOrd="1" destOrd="0" presId="urn:microsoft.com/office/officeart/2017/3/layout/DropPinTimeline"/>
    <dgm:cxn modelId="{2E42D7C0-84E7-4EF8-BE7E-F89F1E85172D}" type="presParOf" srcId="{D5737345-6D1C-46B9-91AC-163594975F4B}" destId="{CF1EEA98-1670-4144-A3BB-09710A5B073C}" srcOrd="0" destOrd="0" presId="urn:microsoft.com/office/officeart/2017/3/layout/DropPinTimeline"/>
    <dgm:cxn modelId="{A072A91D-E969-446E-B1C1-5EECD56B8B27}" type="presParOf" srcId="{D5737345-6D1C-46B9-91AC-163594975F4B}" destId="{3A798CC3-DA8C-4132-8FAB-683394215E03}" srcOrd="1" destOrd="0" presId="urn:microsoft.com/office/officeart/2017/3/layout/DropPinTimeline"/>
    <dgm:cxn modelId="{5B7C1A5C-BD37-41E2-A764-139E13BE5FF1}" type="presParOf" srcId="{2E269701-7457-4A0E-9499-DA1A0879DC4F}" destId="{6233B585-299B-4CC5-B5B0-87E157410E5A}" srcOrd="2" destOrd="0" presId="urn:microsoft.com/office/officeart/2017/3/layout/DropPinTimeline"/>
    <dgm:cxn modelId="{C87D547B-41BA-4984-8A8A-6E1C5772DC53}" type="presParOf" srcId="{2E269701-7457-4A0E-9499-DA1A0879DC4F}" destId="{577286FA-F716-4D7B-8608-F7E20B3E6918}" srcOrd="3" destOrd="0" presId="urn:microsoft.com/office/officeart/2017/3/layout/DropPinTimeline"/>
    <dgm:cxn modelId="{A8B1F111-3A7A-4701-88AD-5ACCA7B2E4D2}" type="presParOf" srcId="{2E269701-7457-4A0E-9499-DA1A0879DC4F}" destId="{C08E10D0-F01E-443B-978E-3E4D1E3FC2EC}" srcOrd="4" destOrd="0" presId="urn:microsoft.com/office/officeart/2017/3/layout/DropPinTimeline"/>
    <dgm:cxn modelId="{C797F4CA-A7E5-4E52-B1A7-7C6C291B98F9}" type="presParOf" srcId="{2E269701-7457-4A0E-9499-DA1A0879DC4F}" destId="{B3CE40D0-04F3-43F9-B48F-16795FA077DD}" srcOrd="5" destOrd="0" presId="urn:microsoft.com/office/officeart/2017/3/layout/DropPinTimeline"/>
    <dgm:cxn modelId="{3D668AA2-31BF-4997-9F7C-7818ADF0E015}" type="presParOf" srcId="{9A4E56C2-E1B7-4668-8A20-9F6A3CDF958C}" destId="{B489FEEC-F82E-4C11-B4C0-D905BB1B9D9E}" srcOrd="9" destOrd="0" presId="urn:microsoft.com/office/officeart/2017/3/layout/DropPinTimeline"/>
    <dgm:cxn modelId="{0799DD67-4D02-4B98-90EA-65A3CBADC176}" type="presParOf" srcId="{9A4E56C2-E1B7-4668-8A20-9F6A3CDF958C}" destId="{C9406E84-7E8B-4DE0-84DD-96B6593DE3BB}" srcOrd="10" destOrd="0" presId="urn:microsoft.com/office/officeart/2017/3/layout/DropPinTimeline"/>
    <dgm:cxn modelId="{4C882392-A0B4-45E3-9E83-8613F3CE7A2A}" type="presParOf" srcId="{C9406E84-7E8B-4DE0-84DD-96B6593DE3BB}" destId="{ED4C0DB8-145E-4738-9ED8-40700BB1141F}" srcOrd="0" destOrd="0" presId="urn:microsoft.com/office/officeart/2017/3/layout/DropPinTimeline"/>
    <dgm:cxn modelId="{EEDBA685-0A63-479D-906D-F8874C0C8DA5}" type="presParOf" srcId="{C9406E84-7E8B-4DE0-84DD-96B6593DE3BB}" destId="{DBCECF00-E171-4BCD-B61A-FAB9E651D8FD}" srcOrd="1" destOrd="0" presId="urn:microsoft.com/office/officeart/2017/3/layout/DropPinTimeline"/>
    <dgm:cxn modelId="{BC5DBF95-FB6A-497A-B729-3CEFAE96954C}" type="presParOf" srcId="{DBCECF00-E171-4BCD-B61A-FAB9E651D8FD}" destId="{2F67D5DB-0FE9-4999-A49B-27232AE25321}" srcOrd="0" destOrd="0" presId="urn:microsoft.com/office/officeart/2017/3/layout/DropPinTimeline"/>
    <dgm:cxn modelId="{F8722A05-8886-4A0A-8E76-8C29082B59A2}" type="presParOf" srcId="{DBCECF00-E171-4BCD-B61A-FAB9E651D8FD}" destId="{8991CA3B-E32B-4B65-911D-56D3BA879C90}" srcOrd="1" destOrd="0" presId="urn:microsoft.com/office/officeart/2017/3/layout/DropPinTimeline"/>
    <dgm:cxn modelId="{2F1501BE-9C0B-4C09-85E9-E50B95308229}" type="presParOf" srcId="{C9406E84-7E8B-4DE0-84DD-96B6593DE3BB}" destId="{33E18950-26DE-4CB0-B586-1A142901F4C8}" srcOrd="2" destOrd="0" presId="urn:microsoft.com/office/officeart/2017/3/layout/DropPinTimeline"/>
    <dgm:cxn modelId="{49B9BFBB-1B29-40A8-92AF-6EB11982BCB4}" type="presParOf" srcId="{C9406E84-7E8B-4DE0-84DD-96B6593DE3BB}" destId="{7FE14CDE-B880-40BB-8773-154089D6A9D7}" srcOrd="3" destOrd="0" presId="urn:microsoft.com/office/officeart/2017/3/layout/DropPinTimeline"/>
    <dgm:cxn modelId="{D430101E-8111-4A88-8FCC-2567FFCAAEA6}" type="presParOf" srcId="{C9406E84-7E8B-4DE0-84DD-96B6593DE3BB}" destId="{BEA15440-E78F-4B3B-BF66-37FF7F541A8B}" srcOrd="4" destOrd="0" presId="urn:microsoft.com/office/officeart/2017/3/layout/DropPinTimeline"/>
    <dgm:cxn modelId="{087FFA72-77DA-4A8F-84AC-CDE684FA0688}" type="presParOf" srcId="{C9406E84-7E8B-4DE0-84DD-96B6593DE3BB}" destId="{1E8E3EA1-315D-4EA8-B7E1-BD2727B7DBB8}" srcOrd="5" destOrd="0" presId="urn:microsoft.com/office/officeart/2017/3/layout/DropPinTimeline"/>
    <dgm:cxn modelId="{CBE74C36-3CDE-4677-871F-0FE8758D21CB}" type="presParOf" srcId="{9A4E56C2-E1B7-4668-8A20-9F6A3CDF958C}" destId="{8A176D43-14C3-4286-95E5-AAE1FA241E68}" srcOrd="11" destOrd="0" presId="urn:microsoft.com/office/officeart/2017/3/layout/DropPinTimeline"/>
    <dgm:cxn modelId="{337D3832-489B-43AA-B3B8-39C4647F6C66}" type="presParOf" srcId="{9A4E56C2-E1B7-4668-8A20-9F6A3CDF958C}" destId="{69A9005E-8E45-4569-984D-17BF008CD28B}" srcOrd="12" destOrd="0" presId="urn:microsoft.com/office/officeart/2017/3/layout/DropPinTimeline"/>
    <dgm:cxn modelId="{044327FB-F4FD-4BBC-A34F-C7DDBB393CFF}" type="presParOf" srcId="{69A9005E-8E45-4569-984D-17BF008CD28B}" destId="{52A03C80-45AC-4A60-8337-D037F82AA677}" srcOrd="0" destOrd="0" presId="urn:microsoft.com/office/officeart/2017/3/layout/DropPinTimeline"/>
    <dgm:cxn modelId="{0B9483F9-2249-4BCC-A11E-B22230922142}" type="presParOf" srcId="{69A9005E-8E45-4569-984D-17BF008CD28B}" destId="{2470A616-E0FE-4FB7-AF3E-0BCAC672234F}" srcOrd="1" destOrd="0" presId="urn:microsoft.com/office/officeart/2017/3/layout/DropPinTimeline"/>
    <dgm:cxn modelId="{3ED36D70-2CAB-42FA-B106-5E06B496766E}" type="presParOf" srcId="{2470A616-E0FE-4FB7-AF3E-0BCAC672234F}" destId="{9F36051D-A801-459C-B863-675487C408FA}" srcOrd="0" destOrd="0" presId="urn:microsoft.com/office/officeart/2017/3/layout/DropPinTimeline"/>
    <dgm:cxn modelId="{101D3B94-842A-489F-AD20-451F9E5ADAC1}" type="presParOf" srcId="{2470A616-E0FE-4FB7-AF3E-0BCAC672234F}" destId="{36504025-FF84-4F5E-A3C1-BA87A48E341D}" srcOrd="1" destOrd="0" presId="urn:microsoft.com/office/officeart/2017/3/layout/DropPinTimeline"/>
    <dgm:cxn modelId="{E9126C61-79B6-4AD9-B7B0-83C3D2B9BB20}" type="presParOf" srcId="{69A9005E-8E45-4569-984D-17BF008CD28B}" destId="{A046FE68-3239-4C46-8940-AC3F6E3B5E7D}" srcOrd="2" destOrd="0" presId="urn:microsoft.com/office/officeart/2017/3/layout/DropPinTimeline"/>
    <dgm:cxn modelId="{F1A4649D-8899-497F-B9FC-9C26DDCF48F6}" type="presParOf" srcId="{69A9005E-8E45-4569-984D-17BF008CD28B}" destId="{8142D93F-FAC5-4F5B-9A04-2B5552FF0E73}" srcOrd="3" destOrd="0" presId="urn:microsoft.com/office/officeart/2017/3/layout/DropPinTimeline"/>
    <dgm:cxn modelId="{B2E9939D-8C6E-4BA2-B9E8-D8EA3A356273}" type="presParOf" srcId="{69A9005E-8E45-4569-984D-17BF008CD28B}" destId="{6787F487-95C8-48E1-9F11-5E85D865ED4E}" srcOrd="4" destOrd="0" presId="urn:microsoft.com/office/officeart/2017/3/layout/DropPinTimeline"/>
    <dgm:cxn modelId="{6F93E259-57A2-491B-9F15-4BDDEDEBE434}" type="presParOf" srcId="{69A9005E-8E45-4569-984D-17BF008CD28B}" destId="{13FA1EA2-2CE6-441D-B693-71DAE8A40828}" srcOrd="5" destOrd="0" presId="urn:microsoft.com/office/officeart/2017/3/layout/DropPinTimeline"/>
    <dgm:cxn modelId="{6F6AE52E-3873-4F4C-8545-FEFF509407D8}" type="presParOf" srcId="{9A4E56C2-E1B7-4668-8A20-9F6A3CDF958C}" destId="{B2381346-2AAA-4F88-84FF-4CFC2DD73CEB}" srcOrd="13" destOrd="0" presId="urn:microsoft.com/office/officeart/2017/3/layout/DropPinTimeline"/>
    <dgm:cxn modelId="{2A957896-873E-4A69-8022-4DA7FFC31AC5}" type="presParOf" srcId="{9A4E56C2-E1B7-4668-8A20-9F6A3CDF958C}" destId="{9EF3700E-C475-4255-89DE-50393EC4F366}" srcOrd="14" destOrd="0" presId="urn:microsoft.com/office/officeart/2017/3/layout/DropPinTimeline"/>
    <dgm:cxn modelId="{739D0776-1354-40FB-A441-1CBEB6FB7C8E}" type="presParOf" srcId="{9EF3700E-C475-4255-89DE-50393EC4F366}" destId="{FB8E67F9-FCD2-4E6B-83C9-C7585A2F018E}" srcOrd="0" destOrd="0" presId="urn:microsoft.com/office/officeart/2017/3/layout/DropPinTimeline"/>
    <dgm:cxn modelId="{1719E5BF-4D52-45AC-93E1-EABD9B941D5B}" type="presParOf" srcId="{9EF3700E-C475-4255-89DE-50393EC4F366}" destId="{46B76B04-6331-40C8-B198-F0B6B7D62C25}" srcOrd="1" destOrd="0" presId="urn:microsoft.com/office/officeart/2017/3/layout/DropPinTimeline"/>
    <dgm:cxn modelId="{DDB0869D-9528-435D-88D3-0EA543861298}" type="presParOf" srcId="{46B76B04-6331-40C8-B198-F0B6B7D62C25}" destId="{8A0E3A84-C610-46D5-B094-8F02836620FE}" srcOrd="0" destOrd="0" presId="urn:microsoft.com/office/officeart/2017/3/layout/DropPinTimeline"/>
    <dgm:cxn modelId="{E0E8B23D-CB82-48C5-AC31-AFF38DE09BBE}" type="presParOf" srcId="{46B76B04-6331-40C8-B198-F0B6B7D62C25}" destId="{65E227EE-9EA2-4807-94A5-6CD09034B9F8}" srcOrd="1" destOrd="0" presId="urn:microsoft.com/office/officeart/2017/3/layout/DropPinTimeline"/>
    <dgm:cxn modelId="{D9E1A867-24E5-4E01-B33D-FBFA37190B4C}" type="presParOf" srcId="{9EF3700E-C475-4255-89DE-50393EC4F366}" destId="{5F7A7055-7C23-47AD-BEA0-4DE5404108E7}" srcOrd="2" destOrd="0" presId="urn:microsoft.com/office/officeart/2017/3/layout/DropPinTimeline"/>
    <dgm:cxn modelId="{AF922DBD-9FB2-4846-8B1C-97883E94C829}" type="presParOf" srcId="{9EF3700E-C475-4255-89DE-50393EC4F366}" destId="{E285F2E6-9923-4E29-8A38-32AEC877E800}" srcOrd="3" destOrd="0" presId="urn:microsoft.com/office/officeart/2017/3/layout/DropPinTimeline"/>
    <dgm:cxn modelId="{D059BA6D-7F27-4994-8BDA-ABB2CC0B4559}" type="presParOf" srcId="{9EF3700E-C475-4255-89DE-50393EC4F366}" destId="{649BCB98-1D18-480B-A49C-B09C2CAB4C00}" srcOrd="4" destOrd="0" presId="urn:microsoft.com/office/officeart/2017/3/layout/DropPinTimeline"/>
    <dgm:cxn modelId="{B2D0A5DD-B3FE-4682-8552-2203CFFDB977}" type="presParOf" srcId="{9EF3700E-C475-4255-89DE-50393EC4F366}" destId="{E22015CD-707C-48FA-87FB-1A65DAB1A458}"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0654DB-EDD6-418D-A0DE-C1405A48C0F0}"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453979B0-6F56-42BF-B8F0-CDC77A4FD90D}">
      <dgm:prSet phldrT="[Text]"/>
      <dgm:spPr/>
      <dgm:t>
        <a:bodyPr/>
        <a:lstStyle/>
        <a:p>
          <a:pPr>
            <a:lnSpc>
              <a:spcPct val="100000"/>
            </a:lnSpc>
          </a:pPr>
          <a:r>
            <a:rPr lang="en-US"/>
            <a:t>Multi-Generational Support</a:t>
          </a:r>
        </a:p>
      </dgm:t>
    </dgm:pt>
    <dgm:pt modelId="{F253A420-E34E-456D-A626-1E1752A50F3D}" type="parTrans" cxnId="{75E35457-9E0F-4892-9B28-B9196EF35DF8}">
      <dgm:prSet/>
      <dgm:spPr/>
      <dgm:t>
        <a:bodyPr/>
        <a:lstStyle/>
        <a:p>
          <a:endParaRPr lang="en-US"/>
        </a:p>
      </dgm:t>
    </dgm:pt>
    <dgm:pt modelId="{984B46ED-E1CD-44D4-BF7A-5BA5244F76B5}" type="sibTrans" cxnId="{75E35457-9E0F-4892-9B28-B9196EF35DF8}">
      <dgm:prSet/>
      <dgm:spPr/>
      <dgm:t>
        <a:bodyPr/>
        <a:lstStyle/>
        <a:p>
          <a:pPr>
            <a:lnSpc>
              <a:spcPct val="100000"/>
            </a:lnSpc>
          </a:pPr>
          <a:endParaRPr lang="en-US"/>
        </a:p>
      </dgm:t>
    </dgm:pt>
    <dgm:pt modelId="{AB96104B-0846-4EAB-A581-447AF4E5562A}">
      <dgm:prSet phldrT="[Text]"/>
      <dgm:spPr/>
      <dgm:t>
        <a:bodyPr/>
        <a:lstStyle/>
        <a:p>
          <a:pPr>
            <a:lnSpc>
              <a:spcPct val="100000"/>
            </a:lnSpc>
          </a:pPr>
          <a:r>
            <a:rPr lang="en-US" dirty="0"/>
            <a:t>Strategic Team and Board Growth, Retention and Sustainability</a:t>
          </a:r>
        </a:p>
      </dgm:t>
    </dgm:pt>
    <dgm:pt modelId="{7165EA13-30A8-4B5C-A5EB-F7A8F61A88AA}" type="parTrans" cxnId="{F95FE03C-2554-4288-9ED1-440AC6CCA675}">
      <dgm:prSet/>
      <dgm:spPr/>
      <dgm:t>
        <a:bodyPr/>
        <a:lstStyle/>
        <a:p>
          <a:endParaRPr lang="en-US"/>
        </a:p>
      </dgm:t>
    </dgm:pt>
    <dgm:pt modelId="{6E66BC37-BEF8-4A73-A458-58529EC4175F}" type="sibTrans" cxnId="{F95FE03C-2554-4288-9ED1-440AC6CCA675}">
      <dgm:prSet/>
      <dgm:spPr/>
      <dgm:t>
        <a:bodyPr/>
        <a:lstStyle/>
        <a:p>
          <a:pPr>
            <a:lnSpc>
              <a:spcPct val="100000"/>
            </a:lnSpc>
          </a:pPr>
          <a:endParaRPr lang="en-US"/>
        </a:p>
      </dgm:t>
    </dgm:pt>
    <dgm:pt modelId="{50A939AF-3261-49B8-8E49-E0628FB37CF6}">
      <dgm:prSet phldrT="[Text]"/>
      <dgm:spPr/>
      <dgm:t>
        <a:bodyPr/>
        <a:lstStyle/>
        <a:p>
          <a:pPr>
            <a:lnSpc>
              <a:spcPct val="100000"/>
            </a:lnSpc>
          </a:pPr>
          <a:r>
            <a:rPr lang="en-US"/>
            <a:t>Expand funding for non-traditional students and non-scholarship needs </a:t>
          </a:r>
        </a:p>
      </dgm:t>
    </dgm:pt>
    <dgm:pt modelId="{07B800D8-554C-48E1-A801-64D6383B08E4}" type="parTrans" cxnId="{99F307CA-52DB-4122-99DF-9D286D6980CB}">
      <dgm:prSet/>
      <dgm:spPr/>
      <dgm:t>
        <a:bodyPr/>
        <a:lstStyle/>
        <a:p>
          <a:endParaRPr lang="en-US"/>
        </a:p>
      </dgm:t>
    </dgm:pt>
    <dgm:pt modelId="{739224F9-0894-4513-9A00-A6876E396C96}" type="sibTrans" cxnId="{99F307CA-52DB-4122-99DF-9D286D6980CB}">
      <dgm:prSet/>
      <dgm:spPr/>
      <dgm:t>
        <a:bodyPr/>
        <a:lstStyle/>
        <a:p>
          <a:pPr>
            <a:lnSpc>
              <a:spcPct val="100000"/>
            </a:lnSpc>
          </a:pPr>
          <a:endParaRPr lang="en-US"/>
        </a:p>
      </dgm:t>
    </dgm:pt>
    <dgm:pt modelId="{BA6FFE6D-1824-44FB-A3BF-A46D0CF91DC5}">
      <dgm:prSet phldrT="[Text]"/>
      <dgm:spPr/>
      <dgm:t>
        <a:bodyPr/>
        <a:lstStyle/>
        <a:p>
          <a:pPr>
            <a:lnSpc>
              <a:spcPct val="100000"/>
            </a:lnSpc>
          </a:pPr>
          <a:r>
            <a:rPr lang="en-US" dirty="0"/>
            <a:t>Enhanced communication and visibility</a:t>
          </a:r>
        </a:p>
      </dgm:t>
    </dgm:pt>
    <dgm:pt modelId="{E95B2D68-7FD4-4DD5-B284-8DBA4206F9D5}" type="parTrans" cxnId="{52AA3F9C-18EC-4DB8-B638-293481180785}">
      <dgm:prSet/>
      <dgm:spPr/>
      <dgm:t>
        <a:bodyPr/>
        <a:lstStyle/>
        <a:p>
          <a:endParaRPr lang="en-US"/>
        </a:p>
      </dgm:t>
    </dgm:pt>
    <dgm:pt modelId="{A4ABEFB2-9185-40BB-8B65-43617C7F25CE}" type="sibTrans" cxnId="{52AA3F9C-18EC-4DB8-B638-293481180785}">
      <dgm:prSet/>
      <dgm:spPr/>
      <dgm:t>
        <a:bodyPr/>
        <a:lstStyle/>
        <a:p>
          <a:endParaRPr lang="en-US"/>
        </a:p>
      </dgm:t>
    </dgm:pt>
    <dgm:pt modelId="{967F376E-A3ED-46C4-B15E-81AB66252B25}">
      <dgm:prSet phldrT="[Text]"/>
      <dgm:spPr/>
      <dgm:t>
        <a:bodyPr/>
        <a:lstStyle/>
        <a:p>
          <a:pPr>
            <a:lnSpc>
              <a:spcPct val="100000"/>
            </a:lnSpc>
          </a:pPr>
          <a:r>
            <a:rPr lang="en-US"/>
            <a:t>Improve Donor Experience</a:t>
          </a:r>
        </a:p>
      </dgm:t>
    </dgm:pt>
    <dgm:pt modelId="{5632C383-F27A-4B02-9DCE-72DB584FA49F}" type="parTrans" cxnId="{B192ABFC-290A-4303-A2C9-2910BA045977}">
      <dgm:prSet/>
      <dgm:spPr/>
      <dgm:t>
        <a:bodyPr/>
        <a:lstStyle/>
        <a:p>
          <a:endParaRPr lang="en-US"/>
        </a:p>
      </dgm:t>
    </dgm:pt>
    <dgm:pt modelId="{D1C040FC-9C1E-4A7D-812D-154D3ED3EE97}" type="sibTrans" cxnId="{B192ABFC-290A-4303-A2C9-2910BA045977}">
      <dgm:prSet/>
      <dgm:spPr/>
      <dgm:t>
        <a:bodyPr/>
        <a:lstStyle/>
        <a:p>
          <a:pPr>
            <a:lnSpc>
              <a:spcPct val="100000"/>
            </a:lnSpc>
          </a:pPr>
          <a:endParaRPr lang="en-US"/>
        </a:p>
      </dgm:t>
    </dgm:pt>
    <dgm:pt modelId="{02500E62-2D3E-4EED-9BA1-5DC5D5E6B614}">
      <dgm:prSet phldrT="[Text]"/>
      <dgm:spPr/>
      <dgm:t>
        <a:bodyPr/>
        <a:lstStyle/>
        <a:p>
          <a:pPr>
            <a:lnSpc>
              <a:spcPct val="100000"/>
            </a:lnSpc>
          </a:pPr>
          <a:r>
            <a:rPr lang="en-US" dirty="0"/>
            <a:t>Increase alumni and workforce partnerships</a:t>
          </a:r>
        </a:p>
      </dgm:t>
    </dgm:pt>
    <dgm:pt modelId="{4E6FFA3E-6FB7-4C4B-976A-7989D6C7A6DB}" type="parTrans" cxnId="{14689229-F0D7-45BF-BBCC-3940ACED379F}">
      <dgm:prSet/>
      <dgm:spPr/>
      <dgm:t>
        <a:bodyPr/>
        <a:lstStyle/>
        <a:p>
          <a:endParaRPr lang="en-US"/>
        </a:p>
      </dgm:t>
    </dgm:pt>
    <dgm:pt modelId="{014F7798-6FA7-4078-8928-83DEAEF2DD45}" type="sibTrans" cxnId="{14689229-F0D7-45BF-BBCC-3940ACED379F}">
      <dgm:prSet/>
      <dgm:spPr/>
      <dgm:t>
        <a:bodyPr/>
        <a:lstStyle/>
        <a:p>
          <a:pPr>
            <a:lnSpc>
              <a:spcPct val="100000"/>
            </a:lnSpc>
          </a:pPr>
          <a:endParaRPr lang="en-US"/>
        </a:p>
      </dgm:t>
    </dgm:pt>
    <dgm:pt modelId="{E3406F45-08F0-4EE6-B184-CF7718DC344B}" type="pres">
      <dgm:prSet presAssocID="{6A0654DB-EDD6-418D-A0DE-C1405A48C0F0}" presName="root" presStyleCnt="0">
        <dgm:presLayoutVars>
          <dgm:dir/>
          <dgm:resizeHandles val="exact"/>
        </dgm:presLayoutVars>
      </dgm:prSet>
      <dgm:spPr/>
    </dgm:pt>
    <dgm:pt modelId="{6A27D19F-F0A8-440F-AD1E-6D4C88B30E1A}" type="pres">
      <dgm:prSet presAssocID="{6A0654DB-EDD6-418D-A0DE-C1405A48C0F0}" presName="container" presStyleCnt="0">
        <dgm:presLayoutVars>
          <dgm:dir/>
          <dgm:resizeHandles val="exact"/>
        </dgm:presLayoutVars>
      </dgm:prSet>
      <dgm:spPr/>
    </dgm:pt>
    <dgm:pt modelId="{CACE1D82-2A7A-463B-8E56-1703B3935F68}" type="pres">
      <dgm:prSet presAssocID="{453979B0-6F56-42BF-B8F0-CDC77A4FD90D}" presName="compNode" presStyleCnt="0"/>
      <dgm:spPr/>
    </dgm:pt>
    <dgm:pt modelId="{27C6FA0A-EEC2-439D-9674-30D96A58D4ED}" type="pres">
      <dgm:prSet presAssocID="{453979B0-6F56-42BF-B8F0-CDC77A4FD90D}" presName="iconBgRect" presStyleLbl="bgShp" presStyleIdx="0" presStyleCnt="6"/>
      <dgm:spPr/>
    </dgm:pt>
    <dgm:pt modelId="{841496E5-2EB3-4C88-9F3D-B16ADA73016F}" type="pres">
      <dgm:prSet presAssocID="{453979B0-6F56-42BF-B8F0-CDC77A4FD90D}"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ycle with People"/>
        </a:ext>
      </dgm:extLst>
    </dgm:pt>
    <dgm:pt modelId="{CF719BB1-D178-429E-B9C0-D3E006DD3783}" type="pres">
      <dgm:prSet presAssocID="{453979B0-6F56-42BF-B8F0-CDC77A4FD90D}" presName="spaceRect" presStyleCnt="0"/>
      <dgm:spPr/>
    </dgm:pt>
    <dgm:pt modelId="{9F1E62C2-5571-4C87-8127-4A017B2AE659}" type="pres">
      <dgm:prSet presAssocID="{453979B0-6F56-42BF-B8F0-CDC77A4FD90D}" presName="textRect" presStyleLbl="revTx" presStyleIdx="0" presStyleCnt="6">
        <dgm:presLayoutVars>
          <dgm:chMax val="1"/>
          <dgm:chPref val="1"/>
        </dgm:presLayoutVars>
      </dgm:prSet>
      <dgm:spPr/>
    </dgm:pt>
    <dgm:pt modelId="{B3915F32-3DB2-4EC7-B16D-C632FDB0412C}" type="pres">
      <dgm:prSet presAssocID="{984B46ED-E1CD-44D4-BF7A-5BA5244F76B5}" presName="sibTrans" presStyleLbl="sibTrans2D1" presStyleIdx="0" presStyleCnt="0"/>
      <dgm:spPr/>
    </dgm:pt>
    <dgm:pt modelId="{7453EA71-B0A9-4F48-929D-04A61D951B0C}" type="pres">
      <dgm:prSet presAssocID="{AB96104B-0846-4EAB-A581-447AF4E5562A}" presName="compNode" presStyleCnt="0"/>
      <dgm:spPr/>
    </dgm:pt>
    <dgm:pt modelId="{9DD71857-786D-4F33-92D2-44B38F6A0FE9}" type="pres">
      <dgm:prSet presAssocID="{AB96104B-0846-4EAB-A581-447AF4E5562A}" presName="iconBgRect" presStyleLbl="bgShp" presStyleIdx="1" presStyleCnt="6"/>
      <dgm:spPr/>
    </dgm:pt>
    <dgm:pt modelId="{22B58B36-C6BA-46BB-A6EA-B15F80338536}" type="pres">
      <dgm:prSet presAssocID="{AB96104B-0846-4EAB-A581-447AF4E5562A}"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siness Growth"/>
        </a:ext>
      </dgm:extLst>
    </dgm:pt>
    <dgm:pt modelId="{6410963B-F61B-4BE4-870D-447226203770}" type="pres">
      <dgm:prSet presAssocID="{AB96104B-0846-4EAB-A581-447AF4E5562A}" presName="spaceRect" presStyleCnt="0"/>
      <dgm:spPr/>
    </dgm:pt>
    <dgm:pt modelId="{C2C7B539-F926-4D21-A13F-3DA6CF816028}" type="pres">
      <dgm:prSet presAssocID="{AB96104B-0846-4EAB-A581-447AF4E5562A}" presName="textRect" presStyleLbl="revTx" presStyleIdx="1" presStyleCnt="6">
        <dgm:presLayoutVars>
          <dgm:chMax val="1"/>
          <dgm:chPref val="1"/>
        </dgm:presLayoutVars>
      </dgm:prSet>
      <dgm:spPr/>
    </dgm:pt>
    <dgm:pt modelId="{F0AB8266-6BF7-45A2-A752-2DFEBB4D59CF}" type="pres">
      <dgm:prSet presAssocID="{6E66BC37-BEF8-4A73-A458-58529EC4175F}" presName="sibTrans" presStyleLbl="sibTrans2D1" presStyleIdx="0" presStyleCnt="0"/>
      <dgm:spPr/>
    </dgm:pt>
    <dgm:pt modelId="{7854F8CF-01DE-4634-A731-BF2A38E8FBDA}" type="pres">
      <dgm:prSet presAssocID="{50A939AF-3261-49B8-8E49-E0628FB37CF6}" presName="compNode" presStyleCnt="0"/>
      <dgm:spPr/>
    </dgm:pt>
    <dgm:pt modelId="{A0475DCC-38AB-41ED-BEB2-FE6DCC0B52A3}" type="pres">
      <dgm:prSet presAssocID="{50A939AF-3261-49B8-8E49-E0628FB37CF6}" presName="iconBgRect" presStyleLbl="bgShp" presStyleIdx="2" presStyleCnt="6"/>
      <dgm:spPr/>
    </dgm:pt>
    <dgm:pt modelId="{C8F4B866-38CF-44DF-BA55-9CFBE14B9688}" type="pres">
      <dgm:prSet presAssocID="{50A939AF-3261-49B8-8E49-E0628FB37CF6}"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room"/>
        </a:ext>
      </dgm:extLst>
    </dgm:pt>
    <dgm:pt modelId="{0EEF737A-EA83-4A96-AE84-B4C8DC72194B}" type="pres">
      <dgm:prSet presAssocID="{50A939AF-3261-49B8-8E49-E0628FB37CF6}" presName="spaceRect" presStyleCnt="0"/>
      <dgm:spPr/>
    </dgm:pt>
    <dgm:pt modelId="{3F77AF6A-CC51-43B0-8B77-C72733508947}" type="pres">
      <dgm:prSet presAssocID="{50A939AF-3261-49B8-8E49-E0628FB37CF6}" presName="textRect" presStyleLbl="revTx" presStyleIdx="2" presStyleCnt="6">
        <dgm:presLayoutVars>
          <dgm:chMax val="1"/>
          <dgm:chPref val="1"/>
        </dgm:presLayoutVars>
      </dgm:prSet>
      <dgm:spPr/>
    </dgm:pt>
    <dgm:pt modelId="{861EC119-8E0F-4636-BCC9-098CFD0BD88B}" type="pres">
      <dgm:prSet presAssocID="{739224F9-0894-4513-9A00-A6876E396C96}" presName="sibTrans" presStyleLbl="sibTrans2D1" presStyleIdx="0" presStyleCnt="0"/>
      <dgm:spPr/>
    </dgm:pt>
    <dgm:pt modelId="{80B91D20-3387-4784-B0DF-FA8C965B0793}" type="pres">
      <dgm:prSet presAssocID="{967F376E-A3ED-46C4-B15E-81AB66252B25}" presName="compNode" presStyleCnt="0"/>
      <dgm:spPr/>
    </dgm:pt>
    <dgm:pt modelId="{92630CED-9BBF-44B7-98F3-5F4D5C452973}" type="pres">
      <dgm:prSet presAssocID="{967F376E-A3ED-46C4-B15E-81AB66252B25}" presName="iconBgRect" presStyleLbl="bgShp" presStyleIdx="3" presStyleCnt="6"/>
      <dgm:spPr/>
    </dgm:pt>
    <dgm:pt modelId="{F2606590-9DB2-46E9-9B94-EE6D044D1F85}" type="pres">
      <dgm:prSet presAssocID="{967F376E-A3ED-46C4-B15E-81AB66252B25}"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andshake"/>
        </a:ext>
      </dgm:extLst>
    </dgm:pt>
    <dgm:pt modelId="{CF173D45-3A06-413C-B23A-DE1B78DB0793}" type="pres">
      <dgm:prSet presAssocID="{967F376E-A3ED-46C4-B15E-81AB66252B25}" presName="spaceRect" presStyleCnt="0"/>
      <dgm:spPr/>
    </dgm:pt>
    <dgm:pt modelId="{6E50C44F-198F-45A8-A3AB-2A0A6E2EE0F8}" type="pres">
      <dgm:prSet presAssocID="{967F376E-A3ED-46C4-B15E-81AB66252B25}" presName="textRect" presStyleLbl="revTx" presStyleIdx="3" presStyleCnt="6">
        <dgm:presLayoutVars>
          <dgm:chMax val="1"/>
          <dgm:chPref val="1"/>
        </dgm:presLayoutVars>
      </dgm:prSet>
      <dgm:spPr/>
    </dgm:pt>
    <dgm:pt modelId="{004F7247-ADD9-4F25-A389-A8164A21315E}" type="pres">
      <dgm:prSet presAssocID="{D1C040FC-9C1E-4A7D-812D-154D3ED3EE97}" presName="sibTrans" presStyleLbl="sibTrans2D1" presStyleIdx="0" presStyleCnt="0"/>
      <dgm:spPr/>
    </dgm:pt>
    <dgm:pt modelId="{4D415C32-F622-4049-97E0-B84356868E88}" type="pres">
      <dgm:prSet presAssocID="{02500E62-2D3E-4EED-9BA1-5DC5D5E6B614}" presName="compNode" presStyleCnt="0"/>
      <dgm:spPr/>
    </dgm:pt>
    <dgm:pt modelId="{046AC88C-824D-40F6-8584-5302C96014F2}" type="pres">
      <dgm:prSet presAssocID="{02500E62-2D3E-4EED-9BA1-5DC5D5E6B614}" presName="iconBgRect" presStyleLbl="bgShp" presStyleIdx="4" presStyleCnt="6"/>
      <dgm:spPr/>
    </dgm:pt>
    <dgm:pt modelId="{69B38EE8-D934-46BD-940E-40EDD4FCB975}" type="pres">
      <dgm:prSet presAssocID="{02500E62-2D3E-4EED-9BA1-5DC5D5E6B614}"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Upward trend"/>
        </a:ext>
      </dgm:extLst>
    </dgm:pt>
    <dgm:pt modelId="{54B34B47-87AB-46B8-8A9B-B67D196D4616}" type="pres">
      <dgm:prSet presAssocID="{02500E62-2D3E-4EED-9BA1-5DC5D5E6B614}" presName="spaceRect" presStyleCnt="0"/>
      <dgm:spPr/>
    </dgm:pt>
    <dgm:pt modelId="{3503460D-BE17-46AC-A758-DF7569FE4AEA}" type="pres">
      <dgm:prSet presAssocID="{02500E62-2D3E-4EED-9BA1-5DC5D5E6B614}" presName="textRect" presStyleLbl="revTx" presStyleIdx="4" presStyleCnt="6">
        <dgm:presLayoutVars>
          <dgm:chMax val="1"/>
          <dgm:chPref val="1"/>
        </dgm:presLayoutVars>
      </dgm:prSet>
      <dgm:spPr/>
    </dgm:pt>
    <dgm:pt modelId="{72083E7E-6009-40FF-A775-A2FAE459BB6F}" type="pres">
      <dgm:prSet presAssocID="{014F7798-6FA7-4078-8928-83DEAEF2DD45}" presName="sibTrans" presStyleLbl="sibTrans2D1" presStyleIdx="0" presStyleCnt="0"/>
      <dgm:spPr/>
    </dgm:pt>
    <dgm:pt modelId="{9B38DDA8-9E06-49B2-9D0A-505F3A7D462E}" type="pres">
      <dgm:prSet presAssocID="{BA6FFE6D-1824-44FB-A3BF-A46D0CF91DC5}" presName="compNode" presStyleCnt="0"/>
      <dgm:spPr/>
    </dgm:pt>
    <dgm:pt modelId="{78D89932-445F-42BD-9DA7-BD95C9D156FA}" type="pres">
      <dgm:prSet presAssocID="{BA6FFE6D-1824-44FB-A3BF-A46D0CF91DC5}" presName="iconBgRect" presStyleLbl="bgShp" presStyleIdx="5" presStyleCnt="6"/>
      <dgm:spPr/>
    </dgm:pt>
    <dgm:pt modelId="{B5967C56-B32D-43F7-AEBF-25EA3CC22A5C}" type="pres">
      <dgm:prSet presAssocID="{BA6FFE6D-1824-44FB-A3BF-A46D0CF91DC5}"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Eye"/>
        </a:ext>
      </dgm:extLst>
    </dgm:pt>
    <dgm:pt modelId="{0B8D0872-1D5D-46C0-921A-2B220B7859D1}" type="pres">
      <dgm:prSet presAssocID="{BA6FFE6D-1824-44FB-A3BF-A46D0CF91DC5}" presName="spaceRect" presStyleCnt="0"/>
      <dgm:spPr/>
    </dgm:pt>
    <dgm:pt modelId="{78C43FDE-44D1-4D38-A473-75911DBD80F7}" type="pres">
      <dgm:prSet presAssocID="{BA6FFE6D-1824-44FB-A3BF-A46D0CF91DC5}" presName="textRect" presStyleLbl="revTx" presStyleIdx="5" presStyleCnt="6">
        <dgm:presLayoutVars>
          <dgm:chMax val="1"/>
          <dgm:chPref val="1"/>
        </dgm:presLayoutVars>
      </dgm:prSet>
      <dgm:spPr/>
    </dgm:pt>
  </dgm:ptLst>
  <dgm:cxnLst>
    <dgm:cxn modelId="{038C970E-C109-45F0-9193-EBCEF85235E2}" type="presOf" srcId="{02500E62-2D3E-4EED-9BA1-5DC5D5E6B614}" destId="{3503460D-BE17-46AC-A758-DF7569FE4AEA}" srcOrd="0" destOrd="0" presId="urn:microsoft.com/office/officeart/2018/2/layout/IconCircleList"/>
    <dgm:cxn modelId="{9C9FA210-9984-448E-A552-3BD4BDF7A72E}" type="presOf" srcId="{BA6FFE6D-1824-44FB-A3BF-A46D0CF91DC5}" destId="{78C43FDE-44D1-4D38-A473-75911DBD80F7}" srcOrd="0" destOrd="0" presId="urn:microsoft.com/office/officeart/2018/2/layout/IconCircleList"/>
    <dgm:cxn modelId="{1DC25A1F-43D7-46D6-8829-D5D72DB4D10B}" type="presOf" srcId="{50A939AF-3261-49B8-8E49-E0628FB37CF6}" destId="{3F77AF6A-CC51-43B0-8B77-C72733508947}" srcOrd="0" destOrd="0" presId="urn:microsoft.com/office/officeart/2018/2/layout/IconCircleList"/>
    <dgm:cxn modelId="{14689229-F0D7-45BF-BBCC-3940ACED379F}" srcId="{6A0654DB-EDD6-418D-A0DE-C1405A48C0F0}" destId="{02500E62-2D3E-4EED-9BA1-5DC5D5E6B614}" srcOrd="4" destOrd="0" parTransId="{4E6FFA3E-6FB7-4C4B-976A-7989D6C7A6DB}" sibTransId="{014F7798-6FA7-4078-8928-83DEAEF2DD45}"/>
    <dgm:cxn modelId="{68442E35-136E-40A8-B956-244332B1D0B2}" type="presOf" srcId="{6E66BC37-BEF8-4A73-A458-58529EC4175F}" destId="{F0AB8266-6BF7-45A2-A752-2DFEBB4D59CF}" srcOrd="0" destOrd="0" presId="urn:microsoft.com/office/officeart/2018/2/layout/IconCircleList"/>
    <dgm:cxn modelId="{F95FE03C-2554-4288-9ED1-440AC6CCA675}" srcId="{6A0654DB-EDD6-418D-A0DE-C1405A48C0F0}" destId="{AB96104B-0846-4EAB-A581-447AF4E5562A}" srcOrd="1" destOrd="0" parTransId="{7165EA13-30A8-4B5C-A5EB-F7A8F61A88AA}" sibTransId="{6E66BC37-BEF8-4A73-A458-58529EC4175F}"/>
    <dgm:cxn modelId="{E13E1D5D-122C-4904-8A73-54BD2D6F2B86}" type="presOf" srcId="{6A0654DB-EDD6-418D-A0DE-C1405A48C0F0}" destId="{E3406F45-08F0-4EE6-B184-CF7718DC344B}" srcOrd="0" destOrd="0" presId="urn:microsoft.com/office/officeart/2018/2/layout/IconCircleList"/>
    <dgm:cxn modelId="{D8491375-C9E6-407D-86B7-A48F5BD15A3B}" type="presOf" srcId="{967F376E-A3ED-46C4-B15E-81AB66252B25}" destId="{6E50C44F-198F-45A8-A3AB-2A0A6E2EE0F8}" srcOrd="0" destOrd="0" presId="urn:microsoft.com/office/officeart/2018/2/layout/IconCircleList"/>
    <dgm:cxn modelId="{75E35457-9E0F-4892-9B28-B9196EF35DF8}" srcId="{6A0654DB-EDD6-418D-A0DE-C1405A48C0F0}" destId="{453979B0-6F56-42BF-B8F0-CDC77A4FD90D}" srcOrd="0" destOrd="0" parTransId="{F253A420-E34E-456D-A626-1E1752A50F3D}" sibTransId="{984B46ED-E1CD-44D4-BF7A-5BA5244F76B5}"/>
    <dgm:cxn modelId="{8700D087-9159-4B46-8B54-6BC9188753C8}" type="presOf" srcId="{AB96104B-0846-4EAB-A581-447AF4E5562A}" destId="{C2C7B539-F926-4D21-A13F-3DA6CF816028}" srcOrd="0" destOrd="0" presId="urn:microsoft.com/office/officeart/2018/2/layout/IconCircleList"/>
    <dgm:cxn modelId="{B4AAE587-DACD-477F-BF64-D9C096B443F4}" type="presOf" srcId="{014F7798-6FA7-4078-8928-83DEAEF2DD45}" destId="{72083E7E-6009-40FF-A775-A2FAE459BB6F}" srcOrd="0" destOrd="0" presId="urn:microsoft.com/office/officeart/2018/2/layout/IconCircleList"/>
    <dgm:cxn modelId="{BB8D6E99-EEA4-4906-BC60-D84769591E9A}" type="presOf" srcId="{984B46ED-E1CD-44D4-BF7A-5BA5244F76B5}" destId="{B3915F32-3DB2-4EC7-B16D-C632FDB0412C}" srcOrd="0" destOrd="0" presId="urn:microsoft.com/office/officeart/2018/2/layout/IconCircleList"/>
    <dgm:cxn modelId="{10F5729B-C828-4CF4-9B5E-166A75C41FDF}" type="presOf" srcId="{D1C040FC-9C1E-4A7D-812D-154D3ED3EE97}" destId="{004F7247-ADD9-4F25-A389-A8164A21315E}" srcOrd="0" destOrd="0" presId="urn:microsoft.com/office/officeart/2018/2/layout/IconCircleList"/>
    <dgm:cxn modelId="{52AA3F9C-18EC-4DB8-B638-293481180785}" srcId="{6A0654DB-EDD6-418D-A0DE-C1405A48C0F0}" destId="{BA6FFE6D-1824-44FB-A3BF-A46D0CF91DC5}" srcOrd="5" destOrd="0" parTransId="{E95B2D68-7FD4-4DD5-B284-8DBA4206F9D5}" sibTransId="{A4ABEFB2-9185-40BB-8B65-43617C7F25CE}"/>
    <dgm:cxn modelId="{6EB23AA2-93C4-41E1-AC16-B390774F5777}" type="presOf" srcId="{739224F9-0894-4513-9A00-A6876E396C96}" destId="{861EC119-8E0F-4636-BCC9-098CFD0BD88B}" srcOrd="0" destOrd="0" presId="urn:microsoft.com/office/officeart/2018/2/layout/IconCircleList"/>
    <dgm:cxn modelId="{5FC972BC-0514-4A24-B0B1-271A9D183D29}" type="presOf" srcId="{453979B0-6F56-42BF-B8F0-CDC77A4FD90D}" destId="{9F1E62C2-5571-4C87-8127-4A017B2AE659}" srcOrd="0" destOrd="0" presId="urn:microsoft.com/office/officeart/2018/2/layout/IconCircleList"/>
    <dgm:cxn modelId="{99F307CA-52DB-4122-99DF-9D286D6980CB}" srcId="{6A0654DB-EDD6-418D-A0DE-C1405A48C0F0}" destId="{50A939AF-3261-49B8-8E49-E0628FB37CF6}" srcOrd="2" destOrd="0" parTransId="{07B800D8-554C-48E1-A801-64D6383B08E4}" sibTransId="{739224F9-0894-4513-9A00-A6876E396C96}"/>
    <dgm:cxn modelId="{B192ABFC-290A-4303-A2C9-2910BA045977}" srcId="{6A0654DB-EDD6-418D-A0DE-C1405A48C0F0}" destId="{967F376E-A3ED-46C4-B15E-81AB66252B25}" srcOrd="3" destOrd="0" parTransId="{5632C383-F27A-4B02-9DCE-72DB584FA49F}" sibTransId="{D1C040FC-9C1E-4A7D-812D-154D3ED3EE97}"/>
    <dgm:cxn modelId="{0033BF61-9D06-4286-857B-0A162707A52F}" type="presParOf" srcId="{E3406F45-08F0-4EE6-B184-CF7718DC344B}" destId="{6A27D19F-F0A8-440F-AD1E-6D4C88B30E1A}" srcOrd="0" destOrd="0" presId="urn:microsoft.com/office/officeart/2018/2/layout/IconCircleList"/>
    <dgm:cxn modelId="{A10AD060-D305-483F-9148-50B501D8DABC}" type="presParOf" srcId="{6A27D19F-F0A8-440F-AD1E-6D4C88B30E1A}" destId="{CACE1D82-2A7A-463B-8E56-1703B3935F68}" srcOrd="0" destOrd="0" presId="urn:microsoft.com/office/officeart/2018/2/layout/IconCircleList"/>
    <dgm:cxn modelId="{C4517641-1B9A-4CDF-8BEF-97C33143B011}" type="presParOf" srcId="{CACE1D82-2A7A-463B-8E56-1703B3935F68}" destId="{27C6FA0A-EEC2-439D-9674-30D96A58D4ED}" srcOrd="0" destOrd="0" presId="urn:microsoft.com/office/officeart/2018/2/layout/IconCircleList"/>
    <dgm:cxn modelId="{9B5630A7-4852-4D6B-BD53-AEB1625920A9}" type="presParOf" srcId="{CACE1D82-2A7A-463B-8E56-1703B3935F68}" destId="{841496E5-2EB3-4C88-9F3D-B16ADA73016F}" srcOrd="1" destOrd="0" presId="urn:microsoft.com/office/officeart/2018/2/layout/IconCircleList"/>
    <dgm:cxn modelId="{3CB2ECD0-783F-4652-AB5C-4DE6AEC7C720}" type="presParOf" srcId="{CACE1D82-2A7A-463B-8E56-1703B3935F68}" destId="{CF719BB1-D178-429E-B9C0-D3E006DD3783}" srcOrd="2" destOrd="0" presId="urn:microsoft.com/office/officeart/2018/2/layout/IconCircleList"/>
    <dgm:cxn modelId="{DD994DDF-0F35-492F-8AF7-DB84EF9EDE46}" type="presParOf" srcId="{CACE1D82-2A7A-463B-8E56-1703B3935F68}" destId="{9F1E62C2-5571-4C87-8127-4A017B2AE659}" srcOrd="3" destOrd="0" presId="urn:microsoft.com/office/officeart/2018/2/layout/IconCircleList"/>
    <dgm:cxn modelId="{2887731C-1AA6-4B15-8BDA-B2CE59E22613}" type="presParOf" srcId="{6A27D19F-F0A8-440F-AD1E-6D4C88B30E1A}" destId="{B3915F32-3DB2-4EC7-B16D-C632FDB0412C}" srcOrd="1" destOrd="0" presId="urn:microsoft.com/office/officeart/2018/2/layout/IconCircleList"/>
    <dgm:cxn modelId="{EC2FB8F4-412F-4823-B16E-3C36FFC06EDF}" type="presParOf" srcId="{6A27D19F-F0A8-440F-AD1E-6D4C88B30E1A}" destId="{7453EA71-B0A9-4F48-929D-04A61D951B0C}" srcOrd="2" destOrd="0" presId="urn:microsoft.com/office/officeart/2018/2/layout/IconCircleList"/>
    <dgm:cxn modelId="{D7659B58-AD67-43D2-B54A-6E59D8D99624}" type="presParOf" srcId="{7453EA71-B0A9-4F48-929D-04A61D951B0C}" destId="{9DD71857-786D-4F33-92D2-44B38F6A0FE9}" srcOrd="0" destOrd="0" presId="urn:microsoft.com/office/officeart/2018/2/layout/IconCircleList"/>
    <dgm:cxn modelId="{033455E9-77CE-473A-A2A8-DF3E3142ABBA}" type="presParOf" srcId="{7453EA71-B0A9-4F48-929D-04A61D951B0C}" destId="{22B58B36-C6BA-46BB-A6EA-B15F80338536}" srcOrd="1" destOrd="0" presId="urn:microsoft.com/office/officeart/2018/2/layout/IconCircleList"/>
    <dgm:cxn modelId="{0DA5D719-B9D8-4988-99C5-00446DCB9F27}" type="presParOf" srcId="{7453EA71-B0A9-4F48-929D-04A61D951B0C}" destId="{6410963B-F61B-4BE4-870D-447226203770}" srcOrd="2" destOrd="0" presId="urn:microsoft.com/office/officeart/2018/2/layout/IconCircleList"/>
    <dgm:cxn modelId="{C10B317F-BD22-4B0A-AD54-BA1A003EA26D}" type="presParOf" srcId="{7453EA71-B0A9-4F48-929D-04A61D951B0C}" destId="{C2C7B539-F926-4D21-A13F-3DA6CF816028}" srcOrd="3" destOrd="0" presId="urn:microsoft.com/office/officeart/2018/2/layout/IconCircleList"/>
    <dgm:cxn modelId="{399571FB-E24C-4B5C-86B1-4B9AA8339D2D}" type="presParOf" srcId="{6A27D19F-F0A8-440F-AD1E-6D4C88B30E1A}" destId="{F0AB8266-6BF7-45A2-A752-2DFEBB4D59CF}" srcOrd="3" destOrd="0" presId="urn:microsoft.com/office/officeart/2018/2/layout/IconCircleList"/>
    <dgm:cxn modelId="{9D266EAF-34DC-41DA-9E24-828064659373}" type="presParOf" srcId="{6A27D19F-F0A8-440F-AD1E-6D4C88B30E1A}" destId="{7854F8CF-01DE-4634-A731-BF2A38E8FBDA}" srcOrd="4" destOrd="0" presId="urn:microsoft.com/office/officeart/2018/2/layout/IconCircleList"/>
    <dgm:cxn modelId="{9E75157A-39A4-49EC-B7A2-6AA60BB7581E}" type="presParOf" srcId="{7854F8CF-01DE-4634-A731-BF2A38E8FBDA}" destId="{A0475DCC-38AB-41ED-BEB2-FE6DCC0B52A3}" srcOrd="0" destOrd="0" presId="urn:microsoft.com/office/officeart/2018/2/layout/IconCircleList"/>
    <dgm:cxn modelId="{918D5BBC-EDBC-4AD7-9405-63EC6E531644}" type="presParOf" srcId="{7854F8CF-01DE-4634-A731-BF2A38E8FBDA}" destId="{C8F4B866-38CF-44DF-BA55-9CFBE14B9688}" srcOrd="1" destOrd="0" presId="urn:microsoft.com/office/officeart/2018/2/layout/IconCircleList"/>
    <dgm:cxn modelId="{C1AEC5A2-6BA2-4375-91AB-5280F8C4BB74}" type="presParOf" srcId="{7854F8CF-01DE-4634-A731-BF2A38E8FBDA}" destId="{0EEF737A-EA83-4A96-AE84-B4C8DC72194B}" srcOrd="2" destOrd="0" presId="urn:microsoft.com/office/officeart/2018/2/layout/IconCircleList"/>
    <dgm:cxn modelId="{AF06F60D-D9CD-43A8-9B73-DB9062D7FE9C}" type="presParOf" srcId="{7854F8CF-01DE-4634-A731-BF2A38E8FBDA}" destId="{3F77AF6A-CC51-43B0-8B77-C72733508947}" srcOrd="3" destOrd="0" presId="urn:microsoft.com/office/officeart/2018/2/layout/IconCircleList"/>
    <dgm:cxn modelId="{EDA8A422-D428-4CAB-846C-96ECEA8AA59D}" type="presParOf" srcId="{6A27D19F-F0A8-440F-AD1E-6D4C88B30E1A}" destId="{861EC119-8E0F-4636-BCC9-098CFD0BD88B}" srcOrd="5" destOrd="0" presId="urn:microsoft.com/office/officeart/2018/2/layout/IconCircleList"/>
    <dgm:cxn modelId="{DAE6448C-B9F7-4AB9-96E7-41FABA12E1B8}" type="presParOf" srcId="{6A27D19F-F0A8-440F-AD1E-6D4C88B30E1A}" destId="{80B91D20-3387-4784-B0DF-FA8C965B0793}" srcOrd="6" destOrd="0" presId="urn:microsoft.com/office/officeart/2018/2/layout/IconCircleList"/>
    <dgm:cxn modelId="{243FDA57-5DD2-46EC-991C-5DB4786709AC}" type="presParOf" srcId="{80B91D20-3387-4784-B0DF-FA8C965B0793}" destId="{92630CED-9BBF-44B7-98F3-5F4D5C452973}" srcOrd="0" destOrd="0" presId="urn:microsoft.com/office/officeart/2018/2/layout/IconCircleList"/>
    <dgm:cxn modelId="{6991F4BA-5BB0-4136-B9B7-1F13EE8A69E1}" type="presParOf" srcId="{80B91D20-3387-4784-B0DF-FA8C965B0793}" destId="{F2606590-9DB2-46E9-9B94-EE6D044D1F85}" srcOrd="1" destOrd="0" presId="urn:microsoft.com/office/officeart/2018/2/layout/IconCircleList"/>
    <dgm:cxn modelId="{503C6007-804C-4B05-9E7D-23D8656A979B}" type="presParOf" srcId="{80B91D20-3387-4784-B0DF-FA8C965B0793}" destId="{CF173D45-3A06-413C-B23A-DE1B78DB0793}" srcOrd="2" destOrd="0" presId="urn:microsoft.com/office/officeart/2018/2/layout/IconCircleList"/>
    <dgm:cxn modelId="{CF9CDF80-AEFA-4AD3-8D39-74C8E83B441E}" type="presParOf" srcId="{80B91D20-3387-4784-B0DF-FA8C965B0793}" destId="{6E50C44F-198F-45A8-A3AB-2A0A6E2EE0F8}" srcOrd="3" destOrd="0" presId="urn:microsoft.com/office/officeart/2018/2/layout/IconCircleList"/>
    <dgm:cxn modelId="{93FEF16A-8248-4EC9-8CF3-741DF987718A}" type="presParOf" srcId="{6A27D19F-F0A8-440F-AD1E-6D4C88B30E1A}" destId="{004F7247-ADD9-4F25-A389-A8164A21315E}" srcOrd="7" destOrd="0" presId="urn:microsoft.com/office/officeart/2018/2/layout/IconCircleList"/>
    <dgm:cxn modelId="{792252EB-6504-44EB-9F35-A88AD595112C}" type="presParOf" srcId="{6A27D19F-F0A8-440F-AD1E-6D4C88B30E1A}" destId="{4D415C32-F622-4049-97E0-B84356868E88}" srcOrd="8" destOrd="0" presId="urn:microsoft.com/office/officeart/2018/2/layout/IconCircleList"/>
    <dgm:cxn modelId="{D2973F3C-AD29-45BE-957D-04678941AE0D}" type="presParOf" srcId="{4D415C32-F622-4049-97E0-B84356868E88}" destId="{046AC88C-824D-40F6-8584-5302C96014F2}" srcOrd="0" destOrd="0" presId="urn:microsoft.com/office/officeart/2018/2/layout/IconCircleList"/>
    <dgm:cxn modelId="{8B3767C1-23E6-4A93-9813-6069B980EB98}" type="presParOf" srcId="{4D415C32-F622-4049-97E0-B84356868E88}" destId="{69B38EE8-D934-46BD-940E-40EDD4FCB975}" srcOrd="1" destOrd="0" presId="urn:microsoft.com/office/officeart/2018/2/layout/IconCircleList"/>
    <dgm:cxn modelId="{B8F365E4-24FD-4F50-8F01-70DB28C559D5}" type="presParOf" srcId="{4D415C32-F622-4049-97E0-B84356868E88}" destId="{54B34B47-87AB-46B8-8A9B-B67D196D4616}" srcOrd="2" destOrd="0" presId="urn:microsoft.com/office/officeart/2018/2/layout/IconCircleList"/>
    <dgm:cxn modelId="{91DBC545-C4C9-4E25-9995-9607C68047C9}" type="presParOf" srcId="{4D415C32-F622-4049-97E0-B84356868E88}" destId="{3503460D-BE17-46AC-A758-DF7569FE4AEA}" srcOrd="3" destOrd="0" presId="urn:microsoft.com/office/officeart/2018/2/layout/IconCircleList"/>
    <dgm:cxn modelId="{E07E677F-CD00-4DAE-AE52-DF82558E2D6C}" type="presParOf" srcId="{6A27D19F-F0A8-440F-AD1E-6D4C88B30E1A}" destId="{72083E7E-6009-40FF-A775-A2FAE459BB6F}" srcOrd="9" destOrd="0" presId="urn:microsoft.com/office/officeart/2018/2/layout/IconCircleList"/>
    <dgm:cxn modelId="{8921753E-89F1-4366-B416-B9F3009F6549}" type="presParOf" srcId="{6A27D19F-F0A8-440F-AD1E-6D4C88B30E1A}" destId="{9B38DDA8-9E06-49B2-9D0A-505F3A7D462E}" srcOrd="10" destOrd="0" presId="urn:microsoft.com/office/officeart/2018/2/layout/IconCircleList"/>
    <dgm:cxn modelId="{DBA5B250-7B6C-4635-8724-BDCB2DA65F44}" type="presParOf" srcId="{9B38DDA8-9E06-49B2-9D0A-505F3A7D462E}" destId="{78D89932-445F-42BD-9DA7-BD95C9D156FA}" srcOrd="0" destOrd="0" presId="urn:microsoft.com/office/officeart/2018/2/layout/IconCircleList"/>
    <dgm:cxn modelId="{A51B7562-99A1-4DFB-A31B-58C7FB310A74}" type="presParOf" srcId="{9B38DDA8-9E06-49B2-9D0A-505F3A7D462E}" destId="{B5967C56-B32D-43F7-AEBF-25EA3CC22A5C}" srcOrd="1" destOrd="0" presId="urn:microsoft.com/office/officeart/2018/2/layout/IconCircleList"/>
    <dgm:cxn modelId="{6532F6AB-8068-4399-A049-E2FEBEE96253}" type="presParOf" srcId="{9B38DDA8-9E06-49B2-9D0A-505F3A7D462E}" destId="{0B8D0872-1D5D-46C0-921A-2B220B7859D1}" srcOrd="2" destOrd="0" presId="urn:microsoft.com/office/officeart/2018/2/layout/IconCircleList"/>
    <dgm:cxn modelId="{BC89B9E6-EBE2-4F14-B972-55346AADFE8C}" type="presParOf" srcId="{9B38DDA8-9E06-49B2-9D0A-505F3A7D462E}" destId="{78C43FDE-44D1-4D38-A473-75911DBD80F7}"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A45907-9C41-4C76-9BC6-7CA0F5876E0C}"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DBDFB500-18A4-4B9E-82B9-7B97D5491F28}">
      <dgm:prSet/>
      <dgm:spPr/>
      <dgm:t>
        <a:bodyPr/>
        <a:lstStyle/>
        <a:p>
          <a:r>
            <a:rPr lang="en-US"/>
            <a:t>Drafting Mission, Values, Impact Statement, Strategic Priorities</a:t>
          </a:r>
        </a:p>
      </dgm:t>
    </dgm:pt>
    <dgm:pt modelId="{27F195A5-B415-4D4A-A511-2320FF7F4E8D}" type="parTrans" cxnId="{4541F1A5-1FC9-4E6A-83F2-70506BA1ADD6}">
      <dgm:prSet/>
      <dgm:spPr/>
      <dgm:t>
        <a:bodyPr/>
        <a:lstStyle/>
        <a:p>
          <a:endParaRPr lang="en-US"/>
        </a:p>
      </dgm:t>
    </dgm:pt>
    <dgm:pt modelId="{6DD12E2F-E3EF-4EA8-A85A-FE19FEB57940}" type="sibTrans" cxnId="{4541F1A5-1FC9-4E6A-83F2-70506BA1ADD6}">
      <dgm:prSet/>
      <dgm:spPr/>
      <dgm:t>
        <a:bodyPr/>
        <a:lstStyle/>
        <a:p>
          <a:endParaRPr lang="en-US"/>
        </a:p>
      </dgm:t>
    </dgm:pt>
    <dgm:pt modelId="{6E59A39F-92EF-4F1E-8273-542C6BC5BA6D}">
      <dgm:prSet/>
      <dgm:spPr/>
      <dgm:t>
        <a:bodyPr/>
        <a:lstStyle/>
        <a:p>
          <a:r>
            <a:rPr lang="en-US"/>
            <a:t>Visioning and Goal Setting Workshops</a:t>
          </a:r>
        </a:p>
      </dgm:t>
    </dgm:pt>
    <dgm:pt modelId="{CC332D1A-1742-4D7A-B90F-93F93B6541F7}" type="parTrans" cxnId="{C1E5E6E3-D568-4741-BB6E-8D810C76E338}">
      <dgm:prSet/>
      <dgm:spPr/>
      <dgm:t>
        <a:bodyPr/>
        <a:lstStyle/>
        <a:p>
          <a:endParaRPr lang="en-US"/>
        </a:p>
      </dgm:t>
    </dgm:pt>
    <dgm:pt modelId="{5771C394-E7B9-4B90-B0F0-815A2B968C10}" type="sibTrans" cxnId="{C1E5E6E3-D568-4741-BB6E-8D810C76E338}">
      <dgm:prSet/>
      <dgm:spPr/>
      <dgm:t>
        <a:bodyPr/>
        <a:lstStyle/>
        <a:p>
          <a:endParaRPr lang="en-US"/>
        </a:p>
      </dgm:t>
    </dgm:pt>
    <dgm:pt modelId="{62A2F612-4C5A-4BA7-AE8C-C46F28BA0601}">
      <dgm:prSet/>
      <dgm:spPr/>
      <dgm:t>
        <a:bodyPr/>
        <a:lstStyle/>
        <a:p>
          <a:r>
            <a:rPr lang="en-US"/>
            <a:t>Internal Reviews and Feedback</a:t>
          </a:r>
        </a:p>
      </dgm:t>
    </dgm:pt>
    <dgm:pt modelId="{3CC3B032-A0C0-429B-9067-74D4EFD41E32}" type="parTrans" cxnId="{E873A8CF-4AC6-4168-A4B8-7D02C4EE3840}">
      <dgm:prSet/>
      <dgm:spPr/>
      <dgm:t>
        <a:bodyPr/>
        <a:lstStyle/>
        <a:p>
          <a:endParaRPr lang="en-US"/>
        </a:p>
      </dgm:t>
    </dgm:pt>
    <dgm:pt modelId="{3FBB3009-25FB-41C5-8E30-4D6CC881ABF0}" type="sibTrans" cxnId="{E873A8CF-4AC6-4168-A4B8-7D02C4EE3840}">
      <dgm:prSet/>
      <dgm:spPr/>
      <dgm:t>
        <a:bodyPr/>
        <a:lstStyle/>
        <a:p>
          <a:endParaRPr lang="en-US"/>
        </a:p>
      </dgm:t>
    </dgm:pt>
    <dgm:pt modelId="{FD36F595-2CC9-4D79-A94D-3E07B7E85906}" type="pres">
      <dgm:prSet presAssocID="{44A45907-9C41-4C76-9BC6-7CA0F5876E0C}" presName="root" presStyleCnt="0">
        <dgm:presLayoutVars>
          <dgm:dir/>
          <dgm:resizeHandles val="exact"/>
        </dgm:presLayoutVars>
      </dgm:prSet>
      <dgm:spPr/>
    </dgm:pt>
    <dgm:pt modelId="{F5013BF5-E45D-4A69-A650-4BB82E30CD20}" type="pres">
      <dgm:prSet presAssocID="{DBDFB500-18A4-4B9E-82B9-7B97D5491F28}" presName="compNode" presStyleCnt="0"/>
      <dgm:spPr/>
    </dgm:pt>
    <dgm:pt modelId="{87C40710-560B-4754-94C0-DF511C3ADF1B}" type="pres">
      <dgm:prSet presAssocID="{DBDFB500-18A4-4B9E-82B9-7B97D5491F2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215C2A92-2B02-46A9-A5BB-4364C46B900E}" type="pres">
      <dgm:prSet presAssocID="{DBDFB500-18A4-4B9E-82B9-7B97D5491F28}" presName="spaceRect" presStyleCnt="0"/>
      <dgm:spPr/>
    </dgm:pt>
    <dgm:pt modelId="{BA8A6945-8EB6-42C1-A6B5-189EBD642565}" type="pres">
      <dgm:prSet presAssocID="{DBDFB500-18A4-4B9E-82B9-7B97D5491F28}" presName="textRect" presStyleLbl="revTx" presStyleIdx="0" presStyleCnt="3">
        <dgm:presLayoutVars>
          <dgm:chMax val="1"/>
          <dgm:chPref val="1"/>
        </dgm:presLayoutVars>
      </dgm:prSet>
      <dgm:spPr/>
    </dgm:pt>
    <dgm:pt modelId="{9F2AED39-F5A2-4CA3-8A3B-3AD1B361513F}" type="pres">
      <dgm:prSet presAssocID="{6DD12E2F-E3EF-4EA8-A85A-FE19FEB57940}" presName="sibTrans" presStyleCnt="0"/>
      <dgm:spPr/>
    </dgm:pt>
    <dgm:pt modelId="{E279EFAF-959E-497F-A0D1-318A8094AE8A}" type="pres">
      <dgm:prSet presAssocID="{6E59A39F-92EF-4F1E-8273-542C6BC5BA6D}" presName="compNode" presStyleCnt="0"/>
      <dgm:spPr/>
    </dgm:pt>
    <dgm:pt modelId="{BD699E8B-1D0C-4FC6-A83D-748EA9B8A819}" type="pres">
      <dgm:prSet presAssocID="{6E59A39F-92EF-4F1E-8273-542C6BC5BA6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llseye"/>
        </a:ext>
      </dgm:extLst>
    </dgm:pt>
    <dgm:pt modelId="{597A535F-CE05-4270-B009-BA240F429FFF}" type="pres">
      <dgm:prSet presAssocID="{6E59A39F-92EF-4F1E-8273-542C6BC5BA6D}" presName="spaceRect" presStyleCnt="0"/>
      <dgm:spPr/>
    </dgm:pt>
    <dgm:pt modelId="{B4E51BD4-3C1C-4A30-918C-C49B987E3ABA}" type="pres">
      <dgm:prSet presAssocID="{6E59A39F-92EF-4F1E-8273-542C6BC5BA6D}" presName="textRect" presStyleLbl="revTx" presStyleIdx="1" presStyleCnt="3">
        <dgm:presLayoutVars>
          <dgm:chMax val="1"/>
          <dgm:chPref val="1"/>
        </dgm:presLayoutVars>
      </dgm:prSet>
      <dgm:spPr/>
    </dgm:pt>
    <dgm:pt modelId="{BF1DE7DD-C579-420E-A828-6CC4851CA563}" type="pres">
      <dgm:prSet presAssocID="{5771C394-E7B9-4B90-B0F0-815A2B968C10}" presName="sibTrans" presStyleCnt="0"/>
      <dgm:spPr/>
    </dgm:pt>
    <dgm:pt modelId="{90D8F8AF-1DF7-4D5C-A35C-FFF0BF98C84E}" type="pres">
      <dgm:prSet presAssocID="{62A2F612-4C5A-4BA7-AE8C-C46F28BA0601}" presName="compNode" presStyleCnt="0"/>
      <dgm:spPr/>
    </dgm:pt>
    <dgm:pt modelId="{3256D7B6-C2F2-4A8C-AFBE-35C857C3AF22}" type="pres">
      <dgm:prSet presAssocID="{62A2F612-4C5A-4BA7-AE8C-C46F28BA060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at"/>
        </a:ext>
      </dgm:extLst>
    </dgm:pt>
    <dgm:pt modelId="{2038A012-A8A7-459D-830E-82135AEA435D}" type="pres">
      <dgm:prSet presAssocID="{62A2F612-4C5A-4BA7-AE8C-C46F28BA0601}" presName="spaceRect" presStyleCnt="0"/>
      <dgm:spPr/>
    </dgm:pt>
    <dgm:pt modelId="{8D37756D-9335-4568-8CCC-3FF3A63ACEDB}" type="pres">
      <dgm:prSet presAssocID="{62A2F612-4C5A-4BA7-AE8C-C46F28BA0601}" presName="textRect" presStyleLbl="revTx" presStyleIdx="2" presStyleCnt="3">
        <dgm:presLayoutVars>
          <dgm:chMax val="1"/>
          <dgm:chPref val="1"/>
        </dgm:presLayoutVars>
      </dgm:prSet>
      <dgm:spPr/>
    </dgm:pt>
  </dgm:ptLst>
  <dgm:cxnLst>
    <dgm:cxn modelId="{6027DC27-C0CA-4BAC-9049-DECDAD42E276}" type="presOf" srcId="{62A2F612-4C5A-4BA7-AE8C-C46F28BA0601}" destId="{8D37756D-9335-4568-8CCC-3FF3A63ACEDB}" srcOrd="0" destOrd="0" presId="urn:microsoft.com/office/officeart/2018/2/layout/IconLabelList"/>
    <dgm:cxn modelId="{34BC343E-C9CD-411F-86D5-6CDA364902F9}" type="presOf" srcId="{DBDFB500-18A4-4B9E-82B9-7B97D5491F28}" destId="{BA8A6945-8EB6-42C1-A6B5-189EBD642565}" srcOrd="0" destOrd="0" presId="urn:microsoft.com/office/officeart/2018/2/layout/IconLabelList"/>
    <dgm:cxn modelId="{89A4D88B-CD6F-4623-807A-2A64665F70A4}" type="presOf" srcId="{44A45907-9C41-4C76-9BC6-7CA0F5876E0C}" destId="{FD36F595-2CC9-4D79-A94D-3E07B7E85906}" srcOrd="0" destOrd="0" presId="urn:microsoft.com/office/officeart/2018/2/layout/IconLabelList"/>
    <dgm:cxn modelId="{D1FE638D-0807-4F86-923D-4E5874CD64F8}" type="presOf" srcId="{6E59A39F-92EF-4F1E-8273-542C6BC5BA6D}" destId="{B4E51BD4-3C1C-4A30-918C-C49B987E3ABA}" srcOrd="0" destOrd="0" presId="urn:microsoft.com/office/officeart/2018/2/layout/IconLabelList"/>
    <dgm:cxn modelId="{4541F1A5-1FC9-4E6A-83F2-70506BA1ADD6}" srcId="{44A45907-9C41-4C76-9BC6-7CA0F5876E0C}" destId="{DBDFB500-18A4-4B9E-82B9-7B97D5491F28}" srcOrd="0" destOrd="0" parTransId="{27F195A5-B415-4D4A-A511-2320FF7F4E8D}" sibTransId="{6DD12E2F-E3EF-4EA8-A85A-FE19FEB57940}"/>
    <dgm:cxn modelId="{E873A8CF-4AC6-4168-A4B8-7D02C4EE3840}" srcId="{44A45907-9C41-4C76-9BC6-7CA0F5876E0C}" destId="{62A2F612-4C5A-4BA7-AE8C-C46F28BA0601}" srcOrd="2" destOrd="0" parTransId="{3CC3B032-A0C0-429B-9067-74D4EFD41E32}" sibTransId="{3FBB3009-25FB-41C5-8E30-4D6CC881ABF0}"/>
    <dgm:cxn modelId="{C1E5E6E3-D568-4741-BB6E-8D810C76E338}" srcId="{44A45907-9C41-4C76-9BC6-7CA0F5876E0C}" destId="{6E59A39F-92EF-4F1E-8273-542C6BC5BA6D}" srcOrd="1" destOrd="0" parTransId="{CC332D1A-1742-4D7A-B90F-93F93B6541F7}" sibTransId="{5771C394-E7B9-4B90-B0F0-815A2B968C10}"/>
    <dgm:cxn modelId="{68C24019-329D-4FF3-9AB9-647BB155B6D6}" type="presParOf" srcId="{FD36F595-2CC9-4D79-A94D-3E07B7E85906}" destId="{F5013BF5-E45D-4A69-A650-4BB82E30CD20}" srcOrd="0" destOrd="0" presId="urn:microsoft.com/office/officeart/2018/2/layout/IconLabelList"/>
    <dgm:cxn modelId="{80552D1D-C5D7-471F-B1DD-535F4B350B9B}" type="presParOf" srcId="{F5013BF5-E45D-4A69-A650-4BB82E30CD20}" destId="{87C40710-560B-4754-94C0-DF511C3ADF1B}" srcOrd="0" destOrd="0" presId="urn:microsoft.com/office/officeart/2018/2/layout/IconLabelList"/>
    <dgm:cxn modelId="{12F4BC11-DCA7-4EE5-9932-6C8A9A6BD875}" type="presParOf" srcId="{F5013BF5-E45D-4A69-A650-4BB82E30CD20}" destId="{215C2A92-2B02-46A9-A5BB-4364C46B900E}" srcOrd="1" destOrd="0" presId="urn:microsoft.com/office/officeart/2018/2/layout/IconLabelList"/>
    <dgm:cxn modelId="{C53C09CE-D535-4C99-B568-452A71631767}" type="presParOf" srcId="{F5013BF5-E45D-4A69-A650-4BB82E30CD20}" destId="{BA8A6945-8EB6-42C1-A6B5-189EBD642565}" srcOrd="2" destOrd="0" presId="urn:microsoft.com/office/officeart/2018/2/layout/IconLabelList"/>
    <dgm:cxn modelId="{C5602BD6-1074-41A7-9BA5-4DE179D02B04}" type="presParOf" srcId="{FD36F595-2CC9-4D79-A94D-3E07B7E85906}" destId="{9F2AED39-F5A2-4CA3-8A3B-3AD1B361513F}" srcOrd="1" destOrd="0" presId="urn:microsoft.com/office/officeart/2018/2/layout/IconLabelList"/>
    <dgm:cxn modelId="{C6D5377B-B4E3-481C-AC97-F607C9998C17}" type="presParOf" srcId="{FD36F595-2CC9-4D79-A94D-3E07B7E85906}" destId="{E279EFAF-959E-497F-A0D1-318A8094AE8A}" srcOrd="2" destOrd="0" presId="urn:microsoft.com/office/officeart/2018/2/layout/IconLabelList"/>
    <dgm:cxn modelId="{5629B848-14CA-46B3-97DD-4CAB25FFBA0C}" type="presParOf" srcId="{E279EFAF-959E-497F-A0D1-318A8094AE8A}" destId="{BD699E8B-1D0C-4FC6-A83D-748EA9B8A819}" srcOrd="0" destOrd="0" presId="urn:microsoft.com/office/officeart/2018/2/layout/IconLabelList"/>
    <dgm:cxn modelId="{5CF550BE-EE51-42E2-BE2E-5BE5781D7D11}" type="presParOf" srcId="{E279EFAF-959E-497F-A0D1-318A8094AE8A}" destId="{597A535F-CE05-4270-B009-BA240F429FFF}" srcOrd="1" destOrd="0" presId="urn:microsoft.com/office/officeart/2018/2/layout/IconLabelList"/>
    <dgm:cxn modelId="{17D45927-BE62-4B53-B9B8-25CC70CEFB80}" type="presParOf" srcId="{E279EFAF-959E-497F-A0D1-318A8094AE8A}" destId="{B4E51BD4-3C1C-4A30-918C-C49B987E3ABA}" srcOrd="2" destOrd="0" presId="urn:microsoft.com/office/officeart/2018/2/layout/IconLabelList"/>
    <dgm:cxn modelId="{64F6F74C-4BDF-47EE-A8CB-2C2EB38CD30D}" type="presParOf" srcId="{FD36F595-2CC9-4D79-A94D-3E07B7E85906}" destId="{BF1DE7DD-C579-420E-A828-6CC4851CA563}" srcOrd="3" destOrd="0" presId="urn:microsoft.com/office/officeart/2018/2/layout/IconLabelList"/>
    <dgm:cxn modelId="{F8256DFF-7896-49BC-86B1-39D7A9573209}" type="presParOf" srcId="{FD36F595-2CC9-4D79-A94D-3E07B7E85906}" destId="{90D8F8AF-1DF7-4D5C-A35C-FFF0BF98C84E}" srcOrd="4" destOrd="0" presId="urn:microsoft.com/office/officeart/2018/2/layout/IconLabelList"/>
    <dgm:cxn modelId="{2FDD9ACD-DEAA-4BCF-8F71-1B67F6FFE435}" type="presParOf" srcId="{90D8F8AF-1DF7-4D5C-A35C-FFF0BF98C84E}" destId="{3256D7B6-C2F2-4A8C-AFBE-35C857C3AF22}" srcOrd="0" destOrd="0" presId="urn:microsoft.com/office/officeart/2018/2/layout/IconLabelList"/>
    <dgm:cxn modelId="{39310F07-2D33-40AF-8FCE-3BED8D9A43F1}" type="presParOf" srcId="{90D8F8AF-1DF7-4D5C-A35C-FFF0BF98C84E}" destId="{2038A012-A8A7-459D-830E-82135AEA435D}" srcOrd="1" destOrd="0" presId="urn:microsoft.com/office/officeart/2018/2/layout/IconLabelList"/>
    <dgm:cxn modelId="{2E9C8625-2611-4437-80DE-17ED5BC3E3AC}" type="presParOf" srcId="{90D8F8AF-1DF7-4D5C-A35C-FFF0BF98C84E}" destId="{8D37756D-9335-4568-8CCC-3FF3A63ACEDB}"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F6CF081-503D-426C-A6A0-100AF3F38A88}"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5B59039F-91D0-494D-8894-EF4C87A38316}">
      <dgm:prSet phldrT="[Text]"/>
      <dgm:spPr/>
      <dgm:t>
        <a:bodyPr/>
        <a:lstStyle/>
        <a:p>
          <a:r>
            <a:rPr lang="en-US" dirty="0"/>
            <a:t> Increase funding for student and program success </a:t>
          </a:r>
        </a:p>
        <a:p>
          <a:r>
            <a:rPr lang="en-US" dirty="0"/>
            <a:t>(Grow endowment by $10M)</a:t>
          </a:r>
          <a:br>
            <a:rPr lang="en-US" dirty="0"/>
          </a:br>
          <a:endParaRPr lang="en-US" dirty="0"/>
        </a:p>
      </dgm:t>
    </dgm:pt>
    <dgm:pt modelId="{0993A487-868D-4056-B373-434483A37E4C}" type="parTrans" cxnId="{581E5CF5-41DE-4E63-B69D-E71A59C0F308}">
      <dgm:prSet/>
      <dgm:spPr/>
      <dgm:t>
        <a:bodyPr/>
        <a:lstStyle/>
        <a:p>
          <a:endParaRPr lang="en-US"/>
        </a:p>
      </dgm:t>
    </dgm:pt>
    <dgm:pt modelId="{753448F9-017C-4820-B5E6-FECDE8508D05}" type="sibTrans" cxnId="{581E5CF5-41DE-4E63-B69D-E71A59C0F308}">
      <dgm:prSet/>
      <dgm:spPr/>
      <dgm:t>
        <a:bodyPr/>
        <a:lstStyle/>
        <a:p>
          <a:endParaRPr lang="en-US"/>
        </a:p>
      </dgm:t>
    </dgm:pt>
    <dgm:pt modelId="{D90A1DFA-8BFE-48FB-A4CC-0A68CA9985A8}">
      <dgm:prSet phldrT="[Text]"/>
      <dgm:spPr/>
      <dgm:t>
        <a:bodyPr/>
        <a:lstStyle/>
        <a:p>
          <a:r>
            <a:rPr lang="en-US"/>
            <a:t>Grow alumni engagement (Expand by 25%)</a:t>
          </a:r>
        </a:p>
      </dgm:t>
    </dgm:pt>
    <dgm:pt modelId="{74E5C41D-064B-41A2-B10B-DA29704C3866}" type="parTrans" cxnId="{E88C81E1-3AD4-4B69-8A10-A822DCD85E6F}">
      <dgm:prSet/>
      <dgm:spPr/>
      <dgm:t>
        <a:bodyPr/>
        <a:lstStyle/>
        <a:p>
          <a:endParaRPr lang="en-US"/>
        </a:p>
      </dgm:t>
    </dgm:pt>
    <dgm:pt modelId="{1E690811-3D84-4E8C-94AE-E8722A0DAF8F}" type="sibTrans" cxnId="{E88C81E1-3AD4-4B69-8A10-A822DCD85E6F}">
      <dgm:prSet/>
      <dgm:spPr/>
      <dgm:t>
        <a:bodyPr/>
        <a:lstStyle/>
        <a:p>
          <a:endParaRPr lang="en-US"/>
        </a:p>
      </dgm:t>
    </dgm:pt>
    <dgm:pt modelId="{978AF39F-0A01-4F65-9B9A-3CEA0FF77695}">
      <dgm:prSet/>
      <dgm:spPr/>
      <dgm:t>
        <a:bodyPr/>
        <a:lstStyle/>
        <a:p>
          <a:r>
            <a:rPr lang="en-US" dirty="0"/>
            <a:t>Expand engagement and non-financial support (Mentors/volunteers: </a:t>
          </a:r>
          <a:br>
            <a:rPr lang="en-US" dirty="0"/>
          </a:br>
          <a:r>
            <a:rPr lang="en-US" dirty="0"/>
            <a:t>100 → 350)</a:t>
          </a:r>
          <a:br>
            <a:rPr lang="en-US" dirty="0"/>
          </a:br>
          <a:endParaRPr lang="en-US" dirty="0"/>
        </a:p>
      </dgm:t>
    </dgm:pt>
    <dgm:pt modelId="{736F8FD8-D524-4A0D-87E6-307EA1CBB84B}" type="parTrans" cxnId="{B1A9C353-21A7-485D-8C31-842F0DEE05D0}">
      <dgm:prSet/>
      <dgm:spPr/>
      <dgm:t>
        <a:bodyPr/>
        <a:lstStyle/>
        <a:p>
          <a:endParaRPr lang="en-US"/>
        </a:p>
      </dgm:t>
    </dgm:pt>
    <dgm:pt modelId="{4E0AF452-F424-4193-BE2E-E92D77798DEC}" type="sibTrans" cxnId="{B1A9C353-21A7-485D-8C31-842F0DEE05D0}">
      <dgm:prSet/>
      <dgm:spPr/>
      <dgm:t>
        <a:bodyPr/>
        <a:lstStyle/>
        <a:p>
          <a:endParaRPr lang="en-US"/>
        </a:p>
      </dgm:t>
    </dgm:pt>
    <dgm:pt modelId="{5B52B337-A50D-4883-888C-34D355B64FEA}">
      <dgm:prSet/>
      <dgm:spPr/>
      <dgm:t>
        <a:bodyPr/>
        <a:lstStyle/>
        <a:p>
          <a:r>
            <a:rPr lang="en-US"/>
            <a:t>Strengthen operational excellence and donor experience</a:t>
          </a:r>
        </a:p>
      </dgm:t>
    </dgm:pt>
    <dgm:pt modelId="{8117CDC0-D21B-4D24-A511-3CB1E1D78C64}" type="parTrans" cxnId="{62D88DF0-CC65-491D-8FB1-DAAAE06BD9AF}">
      <dgm:prSet/>
      <dgm:spPr/>
      <dgm:t>
        <a:bodyPr/>
        <a:lstStyle/>
        <a:p>
          <a:endParaRPr lang="en-US"/>
        </a:p>
      </dgm:t>
    </dgm:pt>
    <dgm:pt modelId="{F92A438F-7ED1-42C1-AC2C-A9AC1333189E}" type="sibTrans" cxnId="{62D88DF0-CC65-491D-8FB1-DAAAE06BD9AF}">
      <dgm:prSet/>
      <dgm:spPr/>
      <dgm:t>
        <a:bodyPr/>
        <a:lstStyle/>
        <a:p>
          <a:endParaRPr lang="en-US"/>
        </a:p>
      </dgm:t>
    </dgm:pt>
    <dgm:pt modelId="{61D1452C-B38A-4694-BFE6-4D5AEACCE026}" type="pres">
      <dgm:prSet presAssocID="{6F6CF081-503D-426C-A6A0-100AF3F38A88}" presName="diagram" presStyleCnt="0">
        <dgm:presLayoutVars>
          <dgm:dir/>
          <dgm:resizeHandles val="exact"/>
        </dgm:presLayoutVars>
      </dgm:prSet>
      <dgm:spPr/>
    </dgm:pt>
    <dgm:pt modelId="{B861A902-DA7A-421B-9828-B29066C5CB7B}" type="pres">
      <dgm:prSet presAssocID="{5B59039F-91D0-494D-8894-EF4C87A38316}" presName="node" presStyleLbl="node1" presStyleIdx="0" presStyleCnt="4">
        <dgm:presLayoutVars>
          <dgm:bulletEnabled val="1"/>
        </dgm:presLayoutVars>
      </dgm:prSet>
      <dgm:spPr/>
    </dgm:pt>
    <dgm:pt modelId="{30F15A53-DC72-4BB1-A755-3B613DD022FA}" type="pres">
      <dgm:prSet presAssocID="{753448F9-017C-4820-B5E6-FECDE8508D05}" presName="sibTrans" presStyleCnt="0"/>
      <dgm:spPr/>
    </dgm:pt>
    <dgm:pt modelId="{BE743B96-8157-486C-A726-B1A721C09CEE}" type="pres">
      <dgm:prSet presAssocID="{D90A1DFA-8BFE-48FB-A4CC-0A68CA9985A8}" presName="node" presStyleLbl="node1" presStyleIdx="1" presStyleCnt="4">
        <dgm:presLayoutVars>
          <dgm:bulletEnabled val="1"/>
        </dgm:presLayoutVars>
      </dgm:prSet>
      <dgm:spPr/>
    </dgm:pt>
    <dgm:pt modelId="{B87E4C17-4C7B-4AD6-A270-628449DF2821}" type="pres">
      <dgm:prSet presAssocID="{1E690811-3D84-4E8C-94AE-E8722A0DAF8F}" presName="sibTrans" presStyleCnt="0"/>
      <dgm:spPr/>
    </dgm:pt>
    <dgm:pt modelId="{31FF0C9D-229E-4E06-B56B-E31B21D4CA20}" type="pres">
      <dgm:prSet presAssocID="{978AF39F-0A01-4F65-9B9A-3CEA0FF77695}" presName="node" presStyleLbl="node1" presStyleIdx="2" presStyleCnt="4">
        <dgm:presLayoutVars>
          <dgm:bulletEnabled val="1"/>
        </dgm:presLayoutVars>
      </dgm:prSet>
      <dgm:spPr/>
    </dgm:pt>
    <dgm:pt modelId="{A5B142BB-DCB9-49F9-8452-F78FDA741F39}" type="pres">
      <dgm:prSet presAssocID="{4E0AF452-F424-4193-BE2E-E92D77798DEC}" presName="sibTrans" presStyleCnt="0"/>
      <dgm:spPr/>
    </dgm:pt>
    <dgm:pt modelId="{53FF2365-2385-43BC-BF38-0346C2FEE1C5}" type="pres">
      <dgm:prSet presAssocID="{5B52B337-A50D-4883-888C-34D355B64FEA}" presName="node" presStyleLbl="node1" presStyleIdx="3" presStyleCnt="4">
        <dgm:presLayoutVars>
          <dgm:bulletEnabled val="1"/>
        </dgm:presLayoutVars>
      </dgm:prSet>
      <dgm:spPr/>
    </dgm:pt>
  </dgm:ptLst>
  <dgm:cxnLst>
    <dgm:cxn modelId="{221D8E16-3BB2-4DAF-B446-9677BCE6AD04}" type="presOf" srcId="{5B59039F-91D0-494D-8894-EF4C87A38316}" destId="{B861A902-DA7A-421B-9828-B29066C5CB7B}" srcOrd="0" destOrd="0" presId="urn:microsoft.com/office/officeart/2005/8/layout/default"/>
    <dgm:cxn modelId="{FCCAC522-DCCB-4E37-A2C2-0BDF1A727999}" type="presOf" srcId="{6F6CF081-503D-426C-A6A0-100AF3F38A88}" destId="{61D1452C-B38A-4694-BFE6-4D5AEACCE026}" srcOrd="0" destOrd="0" presId="urn:microsoft.com/office/officeart/2005/8/layout/default"/>
    <dgm:cxn modelId="{EC5DA62A-0F93-4D0F-BEDB-13E6F541ED8A}" type="presOf" srcId="{5B52B337-A50D-4883-888C-34D355B64FEA}" destId="{53FF2365-2385-43BC-BF38-0346C2FEE1C5}" srcOrd="0" destOrd="0" presId="urn:microsoft.com/office/officeart/2005/8/layout/default"/>
    <dgm:cxn modelId="{B1A9C353-21A7-485D-8C31-842F0DEE05D0}" srcId="{6F6CF081-503D-426C-A6A0-100AF3F38A88}" destId="{978AF39F-0A01-4F65-9B9A-3CEA0FF77695}" srcOrd="2" destOrd="0" parTransId="{736F8FD8-D524-4A0D-87E6-307EA1CBB84B}" sibTransId="{4E0AF452-F424-4193-BE2E-E92D77798DEC}"/>
    <dgm:cxn modelId="{937E3DDB-73FF-43B1-BE72-D95A3B4E3C1B}" type="presOf" srcId="{978AF39F-0A01-4F65-9B9A-3CEA0FF77695}" destId="{31FF0C9D-229E-4E06-B56B-E31B21D4CA20}" srcOrd="0" destOrd="0" presId="urn:microsoft.com/office/officeart/2005/8/layout/default"/>
    <dgm:cxn modelId="{E88C81E1-3AD4-4B69-8A10-A822DCD85E6F}" srcId="{6F6CF081-503D-426C-A6A0-100AF3F38A88}" destId="{D90A1DFA-8BFE-48FB-A4CC-0A68CA9985A8}" srcOrd="1" destOrd="0" parTransId="{74E5C41D-064B-41A2-B10B-DA29704C3866}" sibTransId="{1E690811-3D84-4E8C-94AE-E8722A0DAF8F}"/>
    <dgm:cxn modelId="{62D88DF0-CC65-491D-8FB1-DAAAE06BD9AF}" srcId="{6F6CF081-503D-426C-A6A0-100AF3F38A88}" destId="{5B52B337-A50D-4883-888C-34D355B64FEA}" srcOrd="3" destOrd="0" parTransId="{8117CDC0-D21B-4D24-A511-3CB1E1D78C64}" sibTransId="{F92A438F-7ED1-42C1-AC2C-A9AC1333189E}"/>
    <dgm:cxn modelId="{581E5CF5-41DE-4E63-B69D-E71A59C0F308}" srcId="{6F6CF081-503D-426C-A6A0-100AF3F38A88}" destId="{5B59039F-91D0-494D-8894-EF4C87A38316}" srcOrd="0" destOrd="0" parTransId="{0993A487-868D-4056-B373-434483A37E4C}" sibTransId="{753448F9-017C-4820-B5E6-FECDE8508D05}"/>
    <dgm:cxn modelId="{B6F8DAF8-DB0E-443D-BA31-739292366B63}" type="presOf" srcId="{D90A1DFA-8BFE-48FB-A4CC-0A68CA9985A8}" destId="{BE743B96-8157-486C-A726-B1A721C09CEE}" srcOrd="0" destOrd="0" presId="urn:microsoft.com/office/officeart/2005/8/layout/default"/>
    <dgm:cxn modelId="{75275779-56BE-4CE4-9679-AC2EEE763253}" type="presParOf" srcId="{61D1452C-B38A-4694-BFE6-4D5AEACCE026}" destId="{B861A902-DA7A-421B-9828-B29066C5CB7B}" srcOrd="0" destOrd="0" presId="urn:microsoft.com/office/officeart/2005/8/layout/default"/>
    <dgm:cxn modelId="{9BE94876-1BB0-443B-B298-97D78D17E959}" type="presParOf" srcId="{61D1452C-B38A-4694-BFE6-4D5AEACCE026}" destId="{30F15A53-DC72-4BB1-A755-3B613DD022FA}" srcOrd="1" destOrd="0" presId="urn:microsoft.com/office/officeart/2005/8/layout/default"/>
    <dgm:cxn modelId="{09DEC998-1B86-4FD3-9EC3-3748F862951F}" type="presParOf" srcId="{61D1452C-B38A-4694-BFE6-4D5AEACCE026}" destId="{BE743B96-8157-486C-A726-B1A721C09CEE}" srcOrd="2" destOrd="0" presId="urn:microsoft.com/office/officeart/2005/8/layout/default"/>
    <dgm:cxn modelId="{4EA2F210-B5C1-484C-88C3-DE29C0B487E5}" type="presParOf" srcId="{61D1452C-B38A-4694-BFE6-4D5AEACCE026}" destId="{B87E4C17-4C7B-4AD6-A270-628449DF2821}" srcOrd="3" destOrd="0" presId="urn:microsoft.com/office/officeart/2005/8/layout/default"/>
    <dgm:cxn modelId="{3A067D07-2219-437C-8185-BBA66134BE3B}" type="presParOf" srcId="{61D1452C-B38A-4694-BFE6-4D5AEACCE026}" destId="{31FF0C9D-229E-4E06-B56B-E31B21D4CA20}" srcOrd="4" destOrd="0" presId="urn:microsoft.com/office/officeart/2005/8/layout/default"/>
    <dgm:cxn modelId="{80FDC34A-5B0B-446C-A1C6-AED5760F54AA}" type="presParOf" srcId="{61D1452C-B38A-4694-BFE6-4D5AEACCE026}" destId="{A5B142BB-DCB9-49F9-8452-F78FDA741F39}" srcOrd="5" destOrd="0" presId="urn:microsoft.com/office/officeart/2005/8/layout/default"/>
    <dgm:cxn modelId="{DBFC7AD6-03D6-4527-BB0E-015EA5C0A986}" type="presParOf" srcId="{61D1452C-B38A-4694-BFE6-4D5AEACCE026}" destId="{53FF2365-2385-43BC-BF38-0346C2FEE1C5}"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F6CF081-503D-426C-A6A0-100AF3F38A88}"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D90A1DFA-8BFE-48FB-A4CC-0A68CA9985A8}">
      <dgm:prSet phldrT="[Text]"/>
      <dgm:spPr/>
      <dgm:t>
        <a:bodyPr/>
        <a:lstStyle/>
        <a:p>
          <a:r>
            <a:rPr lang="en-US" dirty="0"/>
            <a:t>Communication Plan</a:t>
          </a:r>
        </a:p>
      </dgm:t>
    </dgm:pt>
    <dgm:pt modelId="{74E5C41D-064B-41A2-B10B-DA29704C3866}" type="parTrans" cxnId="{E88C81E1-3AD4-4B69-8A10-A822DCD85E6F}">
      <dgm:prSet/>
      <dgm:spPr/>
      <dgm:t>
        <a:bodyPr/>
        <a:lstStyle/>
        <a:p>
          <a:endParaRPr lang="en-US"/>
        </a:p>
      </dgm:t>
    </dgm:pt>
    <dgm:pt modelId="{1E690811-3D84-4E8C-94AE-E8722A0DAF8F}" type="sibTrans" cxnId="{E88C81E1-3AD4-4B69-8A10-A822DCD85E6F}">
      <dgm:prSet/>
      <dgm:spPr/>
      <dgm:t>
        <a:bodyPr/>
        <a:lstStyle/>
        <a:p>
          <a:endParaRPr lang="en-US"/>
        </a:p>
      </dgm:t>
    </dgm:pt>
    <dgm:pt modelId="{978AF39F-0A01-4F65-9B9A-3CEA0FF77695}">
      <dgm:prSet/>
      <dgm:spPr/>
      <dgm:t>
        <a:bodyPr/>
        <a:lstStyle/>
        <a:p>
          <a:r>
            <a:rPr lang="en-US" dirty="0"/>
            <a:t>Implementation Roadmap</a:t>
          </a:r>
          <a:br>
            <a:rPr lang="en-US" dirty="0"/>
          </a:br>
          <a:endParaRPr lang="en-US" dirty="0"/>
        </a:p>
      </dgm:t>
    </dgm:pt>
    <dgm:pt modelId="{736F8FD8-D524-4A0D-87E6-307EA1CBB84B}" type="parTrans" cxnId="{B1A9C353-21A7-485D-8C31-842F0DEE05D0}">
      <dgm:prSet/>
      <dgm:spPr/>
      <dgm:t>
        <a:bodyPr/>
        <a:lstStyle/>
        <a:p>
          <a:endParaRPr lang="en-US"/>
        </a:p>
      </dgm:t>
    </dgm:pt>
    <dgm:pt modelId="{4E0AF452-F424-4193-BE2E-E92D77798DEC}" type="sibTrans" cxnId="{B1A9C353-21A7-485D-8C31-842F0DEE05D0}">
      <dgm:prSet/>
      <dgm:spPr/>
      <dgm:t>
        <a:bodyPr/>
        <a:lstStyle/>
        <a:p>
          <a:endParaRPr lang="en-US"/>
        </a:p>
      </dgm:t>
    </dgm:pt>
    <dgm:pt modelId="{5B52B337-A50D-4883-888C-34D355B64FEA}">
      <dgm:prSet/>
      <dgm:spPr/>
      <dgm:t>
        <a:bodyPr/>
        <a:lstStyle/>
        <a:p>
          <a:r>
            <a:rPr lang="en-US" dirty="0"/>
            <a:t>Monitoring, Evaluation and Reporting Schedule</a:t>
          </a:r>
        </a:p>
      </dgm:t>
    </dgm:pt>
    <dgm:pt modelId="{8117CDC0-D21B-4D24-A511-3CB1E1D78C64}" type="parTrans" cxnId="{62D88DF0-CC65-491D-8FB1-DAAAE06BD9AF}">
      <dgm:prSet/>
      <dgm:spPr/>
      <dgm:t>
        <a:bodyPr/>
        <a:lstStyle/>
        <a:p>
          <a:endParaRPr lang="en-US"/>
        </a:p>
      </dgm:t>
    </dgm:pt>
    <dgm:pt modelId="{F92A438F-7ED1-42C1-AC2C-A9AC1333189E}" type="sibTrans" cxnId="{62D88DF0-CC65-491D-8FB1-DAAAE06BD9AF}">
      <dgm:prSet/>
      <dgm:spPr/>
      <dgm:t>
        <a:bodyPr/>
        <a:lstStyle/>
        <a:p>
          <a:endParaRPr lang="en-US"/>
        </a:p>
      </dgm:t>
    </dgm:pt>
    <dgm:pt modelId="{ED1AC505-1DF3-4B2E-B90C-C963AD83F474}" type="pres">
      <dgm:prSet presAssocID="{6F6CF081-503D-426C-A6A0-100AF3F38A88}" presName="hierChild1" presStyleCnt="0">
        <dgm:presLayoutVars>
          <dgm:chPref val="1"/>
          <dgm:dir/>
          <dgm:animOne val="branch"/>
          <dgm:animLvl val="lvl"/>
          <dgm:resizeHandles/>
        </dgm:presLayoutVars>
      </dgm:prSet>
      <dgm:spPr/>
    </dgm:pt>
    <dgm:pt modelId="{5A49851F-1BBD-4529-AD87-F9D816DE335A}" type="pres">
      <dgm:prSet presAssocID="{D90A1DFA-8BFE-48FB-A4CC-0A68CA9985A8}" presName="hierRoot1" presStyleCnt="0"/>
      <dgm:spPr/>
    </dgm:pt>
    <dgm:pt modelId="{730E2FCE-B8D9-4F0E-BF43-0014AC46AF4F}" type="pres">
      <dgm:prSet presAssocID="{D90A1DFA-8BFE-48FB-A4CC-0A68CA9985A8}" presName="composite" presStyleCnt="0"/>
      <dgm:spPr/>
    </dgm:pt>
    <dgm:pt modelId="{CFF1CB26-92EC-4C77-AAC5-5CFB228BC990}" type="pres">
      <dgm:prSet presAssocID="{D90A1DFA-8BFE-48FB-A4CC-0A68CA9985A8}" presName="background" presStyleLbl="node0" presStyleIdx="0" presStyleCnt="3"/>
      <dgm:spPr/>
    </dgm:pt>
    <dgm:pt modelId="{3464B9F9-C52E-47CE-B317-BA9001A106D4}" type="pres">
      <dgm:prSet presAssocID="{D90A1DFA-8BFE-48FB-A4CC-0A68CA9985A8}" presName="text" presStyleLbl="fgAcc0" presStyleIdx="0" presStyleCnt="3">
        <dgm:presLayoutVars>
          <dgm:chPref val="3"/>
        </dgm:presLayoutVars>
      </dgm:prSet>
      <dgm:spPr/>
    </dgm:pt>
    <dgm:pt modelId="{0108CA52-1723-4214-81ED-7D55F9BBA540}" type="pres">
      <dgm:prSet presAssocID="{D90A1DFA-8BFE-48FB-A4CC-0A68CA9985A8}" presName="hierChild2" presStyleCnt="0"/>
      <dgm:spPr/>
    </dgm:pt>
    <dgm:pt modelId="{6DE28182-D59E-4C70-BCB7-6866D311EB84}" type="pres">
      <dgm:prSet presAssocID="{978AF39F-0A01-4F65-9B9A-3CEA0FF77695}" presName="hierRoot1" presStyleCnt="0"/>
      <dgm:spPr/>
    </dgm:pt>
    <dgm:pt modelId="{39F365C9-CA0C-495C-98F8-CFF7C1152619}" type="pres">
      <dgm:prSet presAssocID="{978AF39F-0A01-4F65-9B9A-3CEA0FF77695}" presName="composite" presStyleCnt="0"/>
      <dgm:spPr/>
    </dgm:pt>
    <dgm:pt modelId="{F82798C9-D58B-465D-AFBD-E392C3D8A9F2}" type="pres">
      <dgm:prSet presAssocID="{978AF39F-0A01-4F65-9B9A-3CEA0FF77695}" presName="background" presStyleLbl="node0" presStyleIdx="1" presStyleCnt="3"/>
      <dgm:spPr/>
    </dgm:pt>
    <dgm:pt modelId="{A11E2761-AD1B-49D1-AB00-F7DF980A5D44}" type="pres">
      <dgm:prSet presAssocID="{978AF39F-0A01-4F65-9B9A-3CEA0FF77695}" presName="text" presStyleLbl="fgAcc0" presStyleIdx="1" presStyleCnt="3">
        <dgm:presLayoutVars>
          <dgm:chPref val="3"/>
        </dgm:presLayoutVars>
      </dgm:prSet>
      <dgm:spPr/>
    </dgm:pt>
    <dgm:pt modelId="{1F439EA5-EFDE-45C1-9175-A1ED77771760}" type="pres">
      <dgm:prSet presAssocID="{978AF39F-0A01-4F65-9B9A-3CEA0FF77695}" presName="hierChild2" presStyleCnt="0"/>
      <dgm:spPr/>
    </dgm:pt>
    <dgm:pt modelId="{93750578-3C94-40F4-A70F-8972985C564B}" type="pres">
      <dgm:prSet presAssocID="{5B52B337-A50D-4883-888C-34D355B64FEA}" presName="hierRoot1" presStyleCnt="0"/>
      <dgm:spPr/>
    </dgm:pt>
    <dgm:pt modelId="{8FCB2A04-54AE-46F4-BFA8-CA71DA57E60D}" type="pres">
      <dgm:prSet presAssocID="{5B52B337-A50D-4883-888C-34D355B64FEA}" presName="composite" presStyleCnt="0"/>
      <dgm:spPr/>
    </dgm:pt>
    <dgm:pt modelId="{C07819D3-8351-494D-8AA6-F284704548D7}" type="pres">
      <dgm:prSet presAssocID="{5B52B337-A50D-4883-888C-34D355B64FEA}" presName="background" presStyleLbl="node0" presStyleIdx="2" presStyleCnt="3"/>
      <dgm:spPr/>
    </dgm:pt>
    <dgm:pt modelId="{2312251C-8363-4859-B342-B04195F43506}" type="pres">
      <dgm:prSet presAssocID="{5B52B337-A50D-4883-888C-34D355B64FEA}" presName="text" presStyleLbl="fgAcc0" presStyleIdx="2" presStyleCnt="3">
        <dgm:presLayoutVars>
          <dgm:chPref val="3"/>
        </dgm:presLayoutVars>
      </dgm:prSet>
      <dgm:spPr/>
    </dgm:pt>
    <dgm:pt modelId="{3762D338-2CDC-4B91-A896-812EEB9E29E6}" type="pres">
      <dgm:prSet presAssocID="{5B52B337-A50D-4883-888C-34D355B64FEA}" presName="hierChild2" presStyleCnt="0"/>
      <dgm:spPr/>
    </dgm:pt>
  </dgm:ptLst>
  <dgm:cxnLst>
    <dgm:cxn modelId="{B1A9C353-21A7-485D-8C31-842F0DEE05D0}" srcId="{6F6CF081-503D-426C-A6A0-100AF3F38A88}" destId="{978AF39F-0A01-4F65-9B9A-3CEA0FF77695}" srcOrd="1" destOrd="0" parTransId="{736F8FD8-D524-4A0D-87E6-307EA1CBB84B}" sibTransId="{4E0AF452-F424-4193-BE2E-E92D77798DEC}"/>
    <dgm:cxn modelId="{3A95EE58-01D2-49FA-87F0-CBF2CF22C8C3}" type="presOf" srcId="{D90A1DFA-8BFE-48FB-A4CC-0A68CA9985A8}" destId="{3464B9F9-C52E-47CE-B317-BA9001A106D4}" srcOrd="0" destOrd="0" presId="urn:microsoft.com/office/officeart/2005/8/layout/hierarchy1"/>
    <dgm:cxn modelId="{D55F9ADC-0192-4134-91A9-C38102EFAEEA}" type="presOf" srcId="{6F6CF081-503D-426C-A6A0-100AF3F38A88}" destId="{ED1AC505-1DF3-4B2E-B90C-C963AD83F474}" srcOrd="0" destOrd="0" presId="urn:microsoft.com/office/officeart/2005/8/layout/hierarchy1"/>
    <dgm:cxn modelId="{E88C81E1-3AD4-4B69-8A10-A822DCD85E6F}" srcId="{6F6CF081-503D-426C-A6A0-100AF3F38A88}" destId="{D90A1DFA-8BFE-48FB-A4CC-0A68CA9985A8}" srcOrd="0" destOrd="0" parTransId="{74E5C41D-064B-41A2-B10B-DA29704C3866}" sibTransId="{1E690811-3D84-4E8C-94AE-E8722A0DAF8F}"/>
    <dgm:cxn modelId="{5340FEE7-24DC-40B5-9669-7E3F1EC70243}" type="presOf" srcId="{5B52B337-A50D-4883-888C-34D355B64FEA}" destId="{2312251C-8363-4859-B342-B04195F43506}" srcOrd="0" destOrd="0" presId="urn:microsoft.com/office/officeart/2005/8/layout/hierarchy1"/>
    <dgm:cxn modelId="{77C414ED-66DF-448D-AA88-BA6592D4C3EF}" type="presOf" srcId="{978AF39F-0A01-4F65-9B9A-3CEA0FF77695}" destId="{A11E2761-AD1B-49D1-AB00-F7DF980A5D44}" srcOrd="0" destOrd="0" presId="urn:microsoft.com/office/officeart/2005/8/layout/hierarchy1"/>
    <dgm:cxn modelId="{62D88DF0-CC65-491D-8FB1-DAAAE06BD9AF}" srcId="{6F6CF081-503D-426C-A6A0-100AF3F38A88}" destId="{5B52B337-A50D-4883-888C-34D355B64FEA}" srcOrd="2" destOrd="0" parTransId="{8117CDC0-D21B-4D24-A511-3CB1E1D78C64}" sibTransId="{F92A438F-7ED1-42C1-AC2C-A9AC1333189E}"/>
    <dgm:cxn modelId="{4F74848C-0DCF-4C7F-83E1-1C6F57046C10}" type="presParOf" srcId="{ED1AC505-1DF3-4B2E-B90C-C963AD83F474}" destId="{5A49851F-1BBD-4529-AD87-F9D816DE335A}" srcOrd="0" destOrd="0" presId="urn:microsoft.com/office/officeart/2005/8/layout/hierarchy1"/>
    <dgm:cxn modelId="{0A034DFD-8CA6-4EA6-BB2B-E19B9BB3156C}" type="presParOf" srcId="{5A49851F-1BBD-4529-AD87-F9D816DE335A}" destId="{730E2FCE-B8D9-4F0E-BF43-0014AC46AF4F}" srcOrd="0" destOrd="0" presId="urn:microsoft.com/office/officeart/2005/8/layout/hierarchy1"/>
    <dgm:cxn modelId="{26DED7DD-8F0C-4453-AB6D-1C7FC7C7E191}" type="presParOf" srcId="{730E2FCE-B8D9-4F0E-BF43-0014AC46AF4F}" destId="{CFF1CB26-92EC-4C77-AAC5-5CFB228BC990}" srcOrd="0" destOrd="0" presId="urn:microsoft.com/office/officeart/2005/8/layout/hierarchy1"/>
    <dgm:cxn modelId="{648724C3-623B-4BB9-AD85-3E623323581E}" type="presParOf" srcId="{730E2FCE-B8D9-4F0E-BF43-0014AC46AF4F}" destId="{3464B9F9-C52E-47CE-B317-BA9001A106D4}" srcOrd="1" destOrd="0" presId="urn:microsoft.com/office/officeart/2005/8/layout/hierarchy1"/>
    <dgm:cxn modelId="{0A6A148A-B458-4564-84A0-771A721014F2}" type="presParOf" srcId="{5A49851F-1BBD-4529-AD87-F9D816DE335A}" destId="{0108CA52-1723-4214-81ED-7D55F9BBA540}" srcOrd="1" destOrd="0" presId="urn:microsoft.com/office/officeart/2005/8/layout/hierarchy1"/>
    <dgm:cxn modelId="{25B9E8A4-C810-4F82-A854-C4FF93E5D612}" type="presParOf" srcId="{ED1AC505-1DF3-4B2E-B90C-C963AD83F474}" destId="{6DE28182-D59E-4C70-BCB7-6866D311EB84}" srcOrd="1" destOrd="0" presId="urn:microsoft.com/office/officeart/2005/8/layout/hierarchy1"/>
    <dgm:cxn modelId="{B8F0BFBF-D04C-4D30-A657-AB98469A400B}" type="presParOf" srcId="{6DE28182-D59E-4C70-BCB7-6866D311EB84}" destId="{39F365C9-CA0C-495C-98F8-CFF7C1152619}" srcOrd="0" destOrd="0" presId="urn:microsoft.com/office/officeart/2005/8/layout/hierarchy1"/>
    <dgm:cxn modelId="{E4DC02FF-6370-4710-9461-CE27B2CD3867}" type="presParOf" srcId="{39F365C9-CA0C-495C-98F8-CFF7C1152619}" destId="{F82798C9-D58B-465D-AFBD-E392C3D8A9F2}" srcOrd="0" destOrd="0" presId="urn:microsoft.com/office/officeart/2005/8/layout/hierarchy1"/>
    <dgm:cxn modelId="{15D93FB6-0C39-4187-996C-86E83624B851}" type="presParOf" srcId="{39F365C9-CA0C-495C-98F8-CFF7C1152619}" destId="{A11E2761-AD1B-49D1-AB00-F7DF980A5D44}" srcOrd="1" destOrd="0" presId="urn:microsoft.com/office/officeart/2005/8/layout/hierarchy1"/>
    <dgm:cxn modelId="{5F1C28EF-FDA3-4E06-8AF8-1B94C8A4A20E}" type="presParOf" srcId="{6DE28182-D59E-4C70-BCB7-6866D311EB84}" destId="{1F439EA5-EFDE-45C1-9175-A1ED77771760}" srcOrd="1" destOrd="0" presId="urn:microsoft.com/office/officeart/2005/8/layout/hierarchy1"/>
    <dgm:cxn modelId="{7E7D7BD1-0AB7-4F1B-B224-A76476946366}" type="presParOf" srcId="{ED1AC505-1DF3-4B2E-B90C-C963AD83F474}" destId="{93750578-3C94-40F4-A70F-8972985C564B}" srcOrd="2" destOrd="0" presId="urn:microsoft.com/office/officeart/2005/8/layout/hierarchy1"/>
    <dgm:cxn modelId="{27905064-8E7A-4969-B711-83E53DDCA006}" type="presParOf" srcId="{93750578-3C94-40F4-A70F-8972985C564B}" destId="{8FCB2A04-54AE-46F4-BFA8-CA71DA57E60D}" srcOrd="0" destOrd="0" presId="urn:microsoft.com/office/officeart/2005/8/layout/hierarchy1"/>
    <dgm:cxn modelId="{32D36AD4-2715-4EC8-9C55-5A41CCEE3A26}" type="presParOf" srcId="{8FCB2A04-54AE-46F4-BFA8-CA71DA57E60D}" destId="{C07819D3-8351-494D-8AA6-F284704548D7}" srcOrd="0" destOrd="0" presId="urn:microsoft.com/office/officeart/2005/8/layout/hierarchy1"/>
    <dgm:cxn modelId="{9935A245-5608-4FB6-AE3A-AFFCC6855AA8}" type="presParOf" srcId="{8FCB2A04-54AE-46F4-BFA8-CA71DA57E60D}" destId="{2312251C-8363-4859-B342-B04195F43506}" srcOrd="1" destOrd="0" presId="urn:microsoft.com/office/officeart/2005/8/layout/hierarchy1"/>
    <dgm:cxn modelId="{1C3C317B-2782-4686-B47B-3F48F54009B7}" type="presParOf" srcId="{93750578-3C94-40F4-A70F-8972985C564B}" destId="{3762D338-2CDC-4B91-A896-812EEB9E29E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6A80C1-6DB1-4DD5-8048-C8211B8377BE}">
      <dsp:nvSpPr>
        <dsp:cNvPr id="0" name=""/>
        <dsp:cNvSpPr/>
      </dsp:nvSpPr>
      <dsp:spPr>
        <a:xfrm>
          <a:off x="0" y="1844702"/>
          <a:ext cx="8195871"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7ADD5A20-2155-48D2-B32A-0ACEE8C4CE58}">
      <dsp:nvSpPr>
        <dsp:cNvPr id="0" name=""/>
        <dsp:cNvSpPr/>
      </dsp:nvSpPr>
      <dsp:spPr>
        <a:xfrm rot="8100000">
          <a:off x="54310" y="430348"/>
          <a:ext cx="260881" cy="260881"/>
        </a:xfrm>
        <a:prstGeom prst="teardrop">
          <a:avLst>
            <a:gd name="adj" fmla="val 11500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2FBF07-9F04-410D-924A-5F207F8C041E}">
      <dsp:nvSpPr>
        <dsp:cNvPr id="0" name=""/>
        <dsp:cNvSpPr/>
      </dsp:nvSpPr>
      <dsp:spPr>
        <a:xfrm>
          <a:off x="83292" y="459330"/>
          <a:ext cx="202918" cy="202918"/>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96B0FA78-4BC9-4453-8F77-8F9612F0F5B0}">
      <dsp:nvSpPr>
        <dsp:cNvPr id="0" name=""/>
        <dsp:cNvSpPr/>
      </dsp:nvSpPr>
      <dsp:spPr>
        <a:xfrm>
          <a:off x="369222" y="752638"/>
          <a:ext cx="1458226" cy="1092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a:t>engaged with Bank of America</a:t>
          </a:r>
          <a:br>
            <a:rPr lang="en-US" sz="1500" kern="1200" dirty="0"/>
          </a:br>
          <a:r>
            <a:rPr lang="en-US" sz="1500" kern="1200" dirty="0"/>
            <a:t>Philanthropic Services</a:t>
          </a:r>
        </a:p>
      </dsp:txBody>
      <dsp:txXfrm>
        <a:off x="369222" y="752638"/>
        <a:ext cx="1458226" cy="1092063"/>
      </dsp:txXfrm>
    </dsp:sp>
    <dsp:sp modelId="{473C26D8-B63E-44B2-A550-445C53773D65}">
      <dsp:nvSpPr>
        <dsp:cNvPr id="0" name=""/>
        <dsp:cNvSpPr/>
      </dsp:nvSpPr>
      <dsp:spPr>
        <a:xfrm>
          <a:off x="369222" y="368940"/>
          <a:ext cx="1458226" cy="383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Jan</a:t>
          </a:r>
        </a:p>
      </dsp:txBody>
      <dsp:txXfrm>
        <a:off x="369222" y="368940"/>
        <a:ext cx="1458226" cy="383698"/>
      </dsp:txXfrm>
    </dsp:sp>
    <dsp:sp modelId="{D5A4AC5A-E7F0-48AB-9C9E-0D930930E404}">
      <dsp:nvSpPr>
        <dsp:cNvPr id="0" name=""/>
        <dsp:cNvSpPr/>
      </dsp:nvSpPr>
      <dsp:spPr>
        <a:xfrm>
          <a:off x="184751" y="752638"/>
          <a:ext cx="0" cy="1092063"/>
        </a:xfrm>
        <a:prstGeom prst="line">
          <a:avLst/>
        </a:prstGeom>
        <a:noFill/>
        <a:ln w="12700" cap="flat"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0A07A8F1-443E-4053-A376-A1C3CE332C81}">
      <dsp:nvSpPr>
        <dsp:cNvPr id="0" name=""/>
        <dsp:cNvSpPr/>
      </dsp:nvSpPr>
      <dsp:spPr>
        <a:xfrm>
          <a:off x="158924" y="1810169"/>
          <a:ext cx="66409" cy="69065"/>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4D1BFB-7DD3-44A0-80AC-D795B7A32DC2}">
      <dsp:nvSpPr>
        <dsp:cNvPr id="0" name=""/>
        <dsp:cNvSpPr/>
      </dsp:nvSpPr>
      <dsp:spPr>
        <a:xfrm rot="18900000">
          <a:off x="964045" y="2998174"/>
          <a:ext cx="260881" cy="260881"/>
        </a:xfrm>
        <a:prstGeom prst="teardrop">
          <a:avLst>
            <a:gd name="adj" fmla="val 115000"/>
          </a:avLst>
        </a:prstGeom>
        <a:solidFill>
          <a:schemeClr val="accent2">
            <a:hueOff val="668788"/>
            <a:satOff val="-834"/>
            <a:lumOff val="196"/>
            <a:alphaOff val="0"/>
          </a:schemeClr>
        </a:solidFill>
        <a:ln w="25400" cap="flat" cmpd="sng" algn="ctr">
          <a:solidFill>
            <a:schemeClr val="accent2">
              <a:hueOff val="668788"/>
              <a:satOff val="-834"/>
              <a:lumOff val="19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9C71EA-C45B-4771-8091-295F0F40E4AB}">
      <dsp:nvSpPr>
        <dsp:cNvPr id="0" name=""/>
        <dsp:cNvSpPr/>
      </dsp:nvSpPr>
      <dsp:spPr>
        <a:xfrm>
          <a:off x="993026" y="3027156"/>
          <a:ext cx="202918" cy="202918"/>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2BAE26E8-2243-4F75-B688-D5C49017630B}">
      <dsp:nvSpPr>
        <dsp:cNvPr id="0" name=""/>
        <dsp:cNvSpPr/>
      </dsp:nvSpPr>
      <dsp:spPr>
        <a:xfrm>
          <a:off x="1278956" y="1844702"/>
          <a:ext cx="1458226" cy="1092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Stakeholder Interviews</a:t>
          </a:r>
        </a:p>
      </dsp:txBody>
      <dsp:txXfrm>
        <a:off x="1278956" y="1844702"/>
        <a:ext cx="1458226" cy="1092063"/>
      </dsp:txXfrm>
    </dsp:sp>
    <dsp:sp modelId="{21ED489A-2D02-4A92-8290-3C5BC8C3CEF5}">
      <dsp:nvSpPr>
        <dsp:cNvPr id="0" name=""/>
        <dsp:cNvSpPr/>
      </dsp:nvSpPr>
      <dsp:spPr>
        <a:xfrm>
          <a:off x="1278956" y="2936766"/>
          <a:ext cx="1458226" cy="383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March</a:t>
          </a:r>
        </a:p>
      </dsp:txBody>
      <dsp:txXfrm>
        <a:off x="1278956" y="2936766"/>
        <a:ext cx="1458226" cy="383698"/>
      </dsp:txXfrm>
    </dsp:sp>
    <dsp:sp modelId="{C769B476-E941-44FD-A10C-70349C9C432B}">
      <dsp:nvSpPr>
        <dsp:cNvPr id="0" name=""/>
        <dsp:cNvSpPr/>
      </dsp:nvSpPr>
      <dsp:spPr>
        <a:xfrm>
          <a:off x="1094485" y="1844702"/>
          <a:ext cx="0" cy="1092063"/>
        </a:xfrm>
        <a:prstGeom prst="line">
          <a:avLst/>
        </a:prstGeom>
        <a:noFill/>
        <a:ln w="12700" cap="flat" cmpd="sng" algn="ctr">
          <a:solidFill>
            <a:schemeClr val="accent2">
              <a:hueOff val="668788"/>
              <a:satOff val="-834"/>
              <a:lumOff val="196"/>
              <a:alphaOff val="0"/>
            </a:schemeClr>
          </a:solidFill>
          <a:prstDash val="dash"/>
        </a:ln>
        <a:effectLst/>
      </dsp:spPr>
      <dsp:style>
        <a:lnRef idx="1">
          <a:scrgbClr r="0" g="0" b="0"/>
        </a:lnRef>
        <a:fillRef idx="0">
          <a:scrgbClr r="0" g="0" b="0"/>
        </a:fillRef>
        <a:effectRef idx="0">
          <a:scrgbClr r="0" g="0" b="0"/>
        </a:effectRef>
        <a:fontRef idx="minor"/>
      </dsp:style>
    </dsp:sp>
    <dsp:sp modelId="{9080C72F-98AE-4C9A-8F65-55BDBC2F0C4F}">
      <dsp:nvSpPr>
        <dsp:cNvPr id="0" name=""/>
        <dsp:cNvSpPr/>
      </dsp:nvSpPr>
      <dsp:spPr>
        <a:xfrm>
          <a:off x="1068659" y="1810169"/>
          <a:ext cx="66409" cy="69065"/>
        </a:xfrm>
        <a:prstGeom prst="ellipse">
          <a:avLst/>
        </a:prstGeom>
        <a:solidFill>
          <a:schemeClr val="accent2">
            <a:hueOff val="668788"/>
            <a:satOff val="-834"/>
            <a:lumOff val="196"/>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64C216-F139-4AB1-BC55-88831969FF39}">
      <dsp:nvSpPr>
        <dsp:cNvPr id="0" name=""/>
        <dsp:cNvSpPr/>
      </dsp:nvSpPr>
      <dsp:spPr>
        <a:xfrm rot="8100000">
          <a:off x="1873779" y="430348"/>
          <a:ext cx="260881" cy="260881"/>
        </a:xfrm>
        <a:prstGeom prst="teardrop">
          <a:avLst>
            <a:gd name="adj" fmla="val 115000"/>
          </a:avLst>
        </a:prstGeom>
        <a:solidFill>
          <a:schemeClr val="accent2">
            <a:hueOff val="1337577"/>
            <a:satOff val="-1668"/>
            <a:lumOff val="392"/>
            <a:alphaOff val="0"/>
          </a:schemeClr>
        </a:solidFill>
        <a:ln w="25400" cap="flat" cmpd="sng" algn="ctr">
          <a:solidFill>
            <a:schemeClr val="accent2">
              <a:hueOff val="1337577"/>
              <a:satOff val="-1668"/>
              <a:lumOff val="39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3993CD-F138-4917-B4B8-32AA27EAD102}">
      <dsp:nvSpPr>
        <dsp:cNvPr id="0" name=""/>
        <dsp:cNvSpPr/>
      </dsp:nvSpPr>
      <dsp:spPr>
        <a:xfrm>
          <a:off x="1902761" y="459330"/>
          <a:ext cx="202918" cy="202918"/>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07A0DA9B-0B3F-4F85-877E-A322922AF1A9}">
      <dsp:nvSpPr>
        <dsp:cNvPr id="0" name=""/>
        <dsp:cNvSpPr/>
      </dsp:nvSpPr>
      <dsp:spPr>
        <a:xfrm>
          <a:off x="2178862" y="752638"/>
          <a:ext cx="1458226" cy="1092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a:t>Retreat</a:t>
          </a:r>
        </a:p>
      </dsp:txBody>
      <dsp:txXfrm>
        <a:off x="2178862" y="752638"/>
        <a:ext cx="1458226" cy="1092063"/>
      </dsp:txXfrm>
    </dsp:sp>
    <dsp:sp modelId="{6651F172-A367-43C0-9253-AF291557614B}">
      <dsp:nvSpPr>
        <dsp:cNvPr id="0" name=""/>
        <dsp:cNvSpPr/>
      </dsp:nvSpPr>
      <dsp:spPr>
        <a:xfrm>
          <a:off x="2178862" y="368940"/>
          <a:ext cx="1458226" cy="383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May</a:t>
          </a:r>
        </a:p>
      </dsp:txBody>
      <dsp:txXfrm>
        <a:off x="2178862" y="368940"/>
        <a:ext cx="1458226" cy="383698"/>
      </dsp:txXfrm>
    </dsp:sp>
    <dsp:sp modelId="{78913563-531A-456D-A7A2-B0B65F42428E}">
      <dsp:nvSpPr>
        <dsp:cNvPr id="0" name=""/>
        <dsp:cNvSpPr/>
      </dsp:nvSpPr>
      <dsp:spPr>
        <a:xfrm>
          <a:off x="2004220" y="752638"/>
          <a:ext cx="0" cy="1092063"/>
        </a:xfrm>
        <a:prstGeom prst="line">
          <a:avLst/>
        </a:prstGeom>
        <a:noFill/>
        <a:ln w="12700" cap="flat" cmpd="sng" algn="ctr">
          <a:solidFill>
            <a:schemeClr val="accent2">
              <a:hueOff val="1337577"/>
              <a:satOff val="-1668"/>
              <a:lumOff val="392"/>
              <a:alphaOff val="0"/>
            </a:schemeClr>
          </a:solidFill>
          <a:prstDash val="dash"/>
        </a:ln>
        <a:effectLst/>
      </dsp:spPr>
      <dsp:style>
        <a:lnRef idx="1">
          <a:scrgbClr r="0" g="0" b="0"/>
        </a:lnRef>
        <a:fillRef idx="0">
          <a:scrgbClr r="0" g="0" b="0"/>
        </a:fillRef>
        <a:effectRef idx="0">
          <a:scrgbClr r="0" g="0" b="0"/>
        </a:effectRef>
        <a:fontRef idx="minor"/>
      </dsp:style>
    </dsp:sp>
    <dsp:sp modelId="{52D6293D-DA21-40ED-8A6E-133D5E1623E3}">
      <dsp:nvSpPr>
        <dsp:cNvPr id="0" name=""/>
        <dsp:cNvSpPr/>
      </dsp:nvSpPr>
      <dsp:spPr>
        <a:xfrm>
          <a:off x="1978393" y="1810169"/>
          <a:ext cx="66409" cy="69065"/>
        </a:xfrm>
        <a:prstGeom prst="ellipse">
          <a:avLst/>
        </a:prstGeom>
        <a:solidFill>
          <a:schemeClr val="accent2">
            <a:hueOff val="1337577"/>
            <a:satOff val="-1668"/>
            <a:lumOff val="392"/>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E8FB39-5785-43D8-A8F3-AED1C40678F3}">
      <dsp:nvSpPr>
        <dsp:cNvPr id="0" name=""/>
        <dsp:cNvSpPr/>
      </dsp:nvSpPr>
      <dsp:spPr>
        <a:xfrm rot="18900000">
          <a:off x="2783514" y="2998174"/>
          <a:ext cx="260881" cy="260881"/>
        </a:xfrm>
        <a:prstGeom prst="teardrop">
          <a:avLst>
            <a:gd name="adj" fmla="val 115000"/>
          </a:avLst>
        </a:prstGeom>
        <a:solidFill>
          <a:schemeClr val="accent2">
            <a:hueOff val="2006365"/>
            <a:satOff val="-2502"/>
            <a:lumOff val="588"/>
            <a:alphaOff val="0"/>
          </a:schemeClr>
        </a:solidFill>
        <a:ln w="25400" cap="flat" cmpd="sng" algn="ctr">
          <a:solidFill>
            <a:schemeClr val="accent2">
              <a:hueOff val="2006365"/>
              <a:satOff val="-2502"/>
              <a:lumOff val="58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452AB2-1B17-4910-B60B-134A19D5EBFD}">
      <dsp:nvSpPr>
        <dsp:cNvPr id="0" name=""/>
        <dsp:cNvSpPr/>
      </dsp:nvSpPr>
      <dsp:spPr>
        <a:xfrm>
          <a:off x="2812496" y="3027156"/>
          <a:ext cx="202918" cy="202918"/>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A6CA6CC6-0186-4C65-86D7-D21D74B1A5E3}">
      <dsp:nvSpPr>
        <dsp:cNvPr id="0" name=""/>
        <dsp:cNvSpPr/>
      </dsp:nvSpPr>
      <dsp:spPr>
        <a:xfrm>
          <a:off x="3098426" y="1844702"/>
          <a:ext cx="1458226" cy="1092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Committee Work</a:t>
          </a:r>
        </a:p>
      </dsp:txBody>
      <dsp:txXfrm>
        <a:off x="3098426" y="1844702"/>
        <a:ext cx="1458226" cy="1092063"/>
      </dsp:txXfrm>
    </dsp:sp>
    <dsp:sp modelId="{20DEEFE5-E37B-46C4-9BAB-BEE47BD3C4E6}">
      <dsp:nvSpPr>
        <dsp:cNvPr id="0" name=""/>
        <dsp:cNvSpPr/>
      </dsp:nvSpPr>
      <dsp:spPr>
        <a:xfrm>
          <a:off x="3098426" y="2936766"/>
          <a:ext cx="1458226" cy="383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July</a:t>
          </a:r>
        </a:p>
      </dsp:txBody>
      <dsp:txXfrm>
        <a:off x="3098426" y="2936766"/>
        <a:ext cx="1458226" cy="383698"/>
      </dsp:txXfrm>
    </dsp:sp>
    <dsp:sp modelId="{20264DF5-4F50-4FCE-AA09-2A76B78A5DCE}">
      <dsp:nvSpPr>
        <dsp:cNvPr id="0" name=""/>
        <dsp:cNvSpPr/>
      </dsp:nvSpPr>
      <dsp:spPr>
        <a:xfrm>
          <a:off x="2913955" y="1844702"/>
          <a:ext cx="0" cy="1092063"/>
        </a:xfrm>
        <a:prstGeom prst="line">
          <a:avLst/>
        </a:prstGeom>
        <a:noFill/>
        <a:ln w="12700" cap="flat" cmpd="sng" algn="ctr">
          <a:solidFill>
            <a:schemeClr val="accent2">
              <a:hueOff val="2006365"/>
              <a:satOff val="-2502"/>
              <a:lumOff val="588"/>
              <a:alphaOff val="0"/>
            </a:schemeClr>
          </a:solidFill>
          <a:prstDash val="dash"/>
        </a:ln>
        <a:effectLst/>
      </dsp:spPr>
      <dsp:style>
        <a:lnRef idx="1">
          <a:scrgbClr r="0" g="0" b="0"/>
        </a:lnRef>
        <a:fillRef idx="0">
          <a:scrgbClr r="0" g="0" b="0"/>
        </a:fillRef>
        <a:effectRef idx="0">
          <a:scrgbClr r="0" g="0" b="0"/>
        </a:effectRef>
        <a:fontRef idx="minor"/>
      </dsp:style>
    </dsp:sp>
    <dsp:sp modelId="{A0544116-2647-4104-BAF4-A8731D6C8156}">
      <dsp:nvSpPr>
        <dsp:cNvPr id="0" name=""/>
        <dsp:cNvSpPr/>
      </dsp:nvSpPr>
      <dsp:spPr>
        <a:xfrm>
          <a:off x="2888128" y="1810169"/>
          <a:ext cx="66409" cy="69065"/>
        </a:xfrm>
        <a:prstGeom prst="ellipse">
          <a:avLst/>
        </a:prstGeom>
        <a:solidFill>
          <a:schemeClr val="accent2">
            <a:hueOff val="2006365"/>
            <a:satOff val="-2502"/>
            <a:lumOff val="588"/>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1EEA98-1670-4144-A3BB-09710A5B073C}">
      <dsp:nvSpPr>
        <dsp:cNvPr id="0" name=""/>
        <dsp:cNvSpPr/>
      </dsp:nvSpPr>
      <dsp:spPr>
        <a:xfrm rot="8100000">
          <a:off x="3693249" y="430348"/>
          <a:ext cx="260881" cy="260881"/>
        </a:xfrm>
        <a:prstGeom prst="teardrop">
          <a:avLst>
            <a:gd name="adj" fmla="val 115000"/>
          </a:avLst>
        </a:prstGeom>
        <a:solidFill>
          <a:schemeClr val="accent2">
            <a:hueOff val="2675154"/>
            <a:satOff val="-3337"/>
            <a:lumOff val="785"/>
            <a:alphaOff val="0"/>
          </a:schemeClr>
        </a:solidFill>
        <a:ln w="25400" cap="flat" cmpd="sng" algn="ctr">
          <a:solidFill>
            <a:schemeClr val="accent2">
              <a:hueOff val="2675154"/>
              <a:satOff val="-3337"/>
              <a:lumOff val="78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798CC3-DA8C-4132-8FAB-683394215E03}">
      <dsp:nvSpPr>
        <dsp:cNvPr id="0" name=""/>
        <dsp:cNvSpPr/>
      </dsp:nvSpPr>
      <dsp:spPr>
        <a:xfrm>
          <a:off x="3722230" y="459330"/>
          <a:ext cx="202918" cy="202918"/>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6233B585-299B-4CC5-B5B0-87E157410E5A}">
      <dsp:nvSpPr>
        <dsp:cNvPr id="0" name=""/>
        <dsp:cNvSpPr/>
      </dsp:nvSpPr>
      <dsp:spPr>
        <a:xfrm>
          <a:off x="4008160" y="752638"/>
          <a:ext cx="1458226" cy="1092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Retreat</a:t>
          </a:r>
        </a:p>
      </dsp:txBody>
      <dsp:txXfrm>
        <a:off x="4008160" y="752638"/>
        <a:ext cx="1458226" cy="1092063"/>
      </dsp:txXfrm>
    </dsp:sp>
    <dsp:sp modelId="{577286FA-F716-4D7B-8608-F7E20B3E6918}">
      <dsp:nvSpPr>
        <dsp:cNvPr id="0" name=""/>
        <dsp:cNvSpPr/>
      </dsp:nvSpPr>
      <dsp:spPr>
        <a:xfrm>
          <a:off x="4008160" y="368940"/>
          <a:ext cx="1458226" cy="383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September</a:t>
          </a:r>
        </a:p>
      </dsp:txBody>
      <dsp:txXfrm>
        <a:off x="4008160" y="368940"/>
        <a:ext cx="1458226" cy="383698"/>
      </dsp:txXfrm>
    </dsp:sp>
    <dsp:sp modelId="{C08E10D0-F01E-443B-978E-3E4D1E3FC2EC}">
      <dsp:nvSpPr>
        <dsp:cNvPr id="0" name=""/>
        <dsp:cNvSpPr/>
      </dsp:nvSpPr>
      <dsp:spPr>
        <a:xfrm>
          <a:off x="3823689" y="752638"/>
          <a:ext cx="0" cy="1092063"/>
        </a:xfrm>
        <a:prstGeom prst="line">
          <a:avLst/>
        </a:prstGeom>
        <a:noFill/>
        <a:ln w="12700" cap="flat" cmpd="sng" algn="ctr">
          <a:solidFill>
            <a:schemeClr val="accent2">
              <a:hueOff val="2675154"/>
              <a:satOff val="-3337"/>
              <a:lumOff val="785"/>
              <a:alphaOff val="0"/>
            </a:schemeClr>
          </a:solidFill>
          <a:prstDash val="dash"/>
        </a:ln>
        <a:effectLst/>
      </dsp:spPr>
      <dsp:style>
        <a:lnRef idx="1">
          <a:scrgbClr r="0" g="0" b="0"/>
        </a:lnRef>
        <a:fillRef idx="0">
          <a:scrgbClr r="0" g="0" b="0"/>
        </a:fillRef>
        <a:effectRef idx="0">
          <a:scrgbClr r="0" g="0" b="0"/>
        </a:effectRef>
        <a:fontRef idx="minor"/>
      </dsp:style>
    </dsp:sp>
    <dsp:sp modelId="{2164E621-FFA6-45CC-82F0-9E632CE110E8}">
      <dsp:nvSpPr>
        <dsp:cNvPr id="0" name=""/>
        <dsp:cNvSpPr/>
      </dsp:nvSpPr>
      <dsp:spPr>
        <a:xfrm>
          <a:off x="3797863" y="1810169"/>
          <a:ext cx="66409" cy="69065"/>
        </a:xfrm>
        <a:prstGeom prst="ellipse">
          <a:avLst/>
        </a:prstGeom>
        <a:solidFill>
          <a:schemeClr val="accent2">
            <a:hueOff val="2675154"/>
            <a:satOff val="-3337"/>
            <a:lumOff val="785"/>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67D5DB-0FE9-4999-A49B-27232AE25321}">
      <dsp:nvSpPr>
        <dsp:cNvPr id="0" name=""/>
        <dsp:cNvSpPr/>
      </dsp:nvSpPr>
      <dsp:spPr>
        <a:xfrm rot="18900000">
          <a:off x="4602983" y="2998174"/>
          <a:ext cx="260881" cy="260881"/>
        </a:xfrm>
        <a:prstGeom prst="teardrop">
          <a:avLst>
            <a:gd name="adj" fmla="val 115000"/>
          </a:avLst>
        </a:prstGeom>
        <a:solidFill>
          <a:schemeClr val="accent2">
            <a:hueOff val="3343942"/>
            <a:satOff val="-4171"/>
            <a:lumOff val="981"/>
            <a:alphaOff val="0"/>
          </a:schemeClr>
        </a:solidFill>
        <a:ln w="25400" cap="flat" cmpd="sng" algn="ctr">
          <a:solidFill>
            <a:schemeClr val="accent2">
              <a:hueOff val="3343942"/>
              <a:satOff val="-4171"/>
              <a:lumOff val="98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91CA3B-E32B-4B65-911D-56D3BA879C90}">
      <dsp:nvSpPr>
        <dsp:cNvPr id="0" name=""/>
        <dsp:cNvSpPr/>
      </dsp:nvSpPr>
      <dsp:spPr>
        <a:xfrm>
          <a:off x="4631965" y="3027156"/>
          <a:ext cx="202918" cy="202918"/>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33E18950-26DE-4CB0-B586-1A142901F4C8}">
      <dsp:nvSpPr>
        <dsp:cNvPr id="0" name=""/>
        <dsp:cNvSpPr/>
      </dsp:nvSpPr>
      <dsp:spPr>
        <a:xfrm>
          <a:off x="4917895" y="1844702"/>
          <a:ext cx="1458226" cy="1092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Board Approval</a:t>
          </a:r>
        </a:p>
      </dsp:txBody>
      <dsp:txXfrm>
        <a:off x="4917895" y="1844702"/>
        <a:ext cx="1458226" cy="1092063"/>
      </dsp:txXfrm>
    </dsp:sp>
    <dsp:sp modelId="{7FE14CDE-B880-40BB-8773-154089D6A9D7}">
      <dsp:nvSpPr>
        <dsp:cNvPr id="0" name=""/>
        <dsp:cNvSpPr/>
      </dsp:nvSpPr>
      <dsp:spPr>
        <a:xfrm>
          <a:off x="4917895" y="2936766"/>
          <a:ext cx="1458226" cy="383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December</a:t>
          </a:r>
        </a:p>
      </dsp:txBody>
      <dsp:txXfrm>
        <a:off x="4917895" y="2936766"/>
        <a:ext cx="1458226" cy="383698"/>
      </dsp:txXfrm>
    </dsp:sp>
    <dsp:sp modelId="{BEA15440-E78F-4B3B-BF66-37FF7F541A8B}">
      <dsp:nvSpPr>
        <dsp:cNvPr id="0" name=""/>
        <dsp:cNvSpPr/>
      </dsp:nvSpPr>
      <dsp:spPr>
        <a:xfrm>
          <a:off x="4733424" y="1844702"/>
          <a:ext cx="0" cy="1092063"/>
        </a:xfrm>
        <a:prstGeom prst="line">
          <a:avLst/>
        </a:prstGeom>
        <a:noFill/>
        <a:ln w="12700" cap="flat" cmpd="sng" algn="ctr">
          <a:solidFill>
            <a:schemeClr val="accent2">
              <a:hueOff val="3343942"/>
              <a:satOff val="-4171"/>
              <a:lumOff val="981"/>
              <a:alphaOff val="0"/>
            </a:schemeClr>
          </a:solidFill>
          <a:prstDash val="dash"/>
        </a:ln>
        <a:effectLst/>
      </dsp:spPr>
      <dsp:style>
        <a:lnRef idx="1">
          <a:scrgbClr r="0" g="0" b="0"/>
        </a:lnRef>
        <a:fillRef idx="0">
          <a:scrgbClr r="0" g="0" b="0"/>
        </a:fillRef>
        <a:effectRef idx="0">
          <a:scrgbClr r="0" g="0" b="0"/>
        </a:effectRef>
        <a:fontRef idx="minor"/>
      </dsp:style>
    </dsp:sp>
    <dsp:sp modelId="{ED4C0DB8-145E-4738-9ED8-40700BB1141F}">
      <dsp:nvSpPr>
        <dsp:cNvPr id="0" name=""/>
        <dsp:cNvSpPr/>
      </dsp:nvSpPr>
      <dsp:spPr>
        <a:xfrm>
          <a:off x="4707597" y="1810169"/>
          <a:ext cx="66409" cy="69065"/>
        </a:xfrm>
        <a:prstGeom prst="ellipse">
          <a:avLst/>
        </a:prstGeom>
        <a:solidFill>
          <a:schemeClr val="accent2">
            <a:hueOff val="3343942"/>
            <a:satOff val="-4171"/>
            <a:lumOff val="981"/>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36051D-A801-459C-B863-675487C408FA}">
      <dsp:nvSpPr>
        <dsp:cNvPr id="0" name=""/>
        <dsp:cNvSpPr/>
      </dsp:nvSpPr>
      <dsp:spPr>
        <a:xfrm rot="8100000">
          <a:off x="5512718" y="430348"/>
          <a:ext cx="260881" cy="260881"/>
        </a:xfrm>
        <a:prstGeom prst="teardrop">
          <a:avLst>
            <a:gd name="adj" fmla="val 115000"/>
          </a:avLst>
        </a:prstGeom>
        <a:solidFill>
          <a:schemeClr val="accent2">
            <a:hueOff val="4012731"/>
            <a:satOff val="-5005"/>
            <a:lumOff val="1177"/>
            <a:alphaOff val="0"/>
          </a:schemeClr>
        </a:solidFill>
        <a:ln w="25400" cap="flat" cmpd="sng" algn="ctr">
          <a:solidFill>
            <a:schemeClr val="accent2">
              <a:hueOff val="4012731"/>
              <a:satOff val="-5005"/>
              <a:lumOff val="117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504025-FF84-4F5E-A3C1-BA87A48E341D}">
      <dsp:nvSpPr>
        <dsp:cNvPr id="0" name=""/>
        <dsp:cNvSpPr/>
      </dsp:nvSpPr>
      <dsp:spPr>
        <a:xfrm>
          <a:off x="5541700" y="459330"/>
          <a:ext cx="202918" cy="202918"/>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A046FE68-3239-4C46-8940-AC3F6E3B5E7D}">
      <dsp:nvSpPr>
        <dsp:cNvPr id="0" name=""/>
        <dsp:cNvSpPr/>
      </dsp:nvSpPr>
      <dsp:spPr>
        <a:xfrm>
          <a:off x="5827630" y="752638"/>
          <a:ext cx="1458226" cy="1092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Plan Launch</a:t>
          </a:r>
        </a:p>
      </dsp:txBody>
      <dsp:txXfrm>
        <a:off x="5827630" y="752638"/>
        <a:ext cx="1458226" cy="1092063"/>
      </dsp:txXfrm>
    </dsp:sp>
    <dsp:sp modelId="{8142D93F-FAC5-4F5B-9A04-2B5552FF0E73}">
      <dsp:nvSpPr>
        <dsp:cNvPr id="0" name=""/>
        <dsp:cNvSpPr/>
      </dsp:nvSpPr>
      <dsp:spPr>
        <a:xfrm>
          <a:off x="5827630" y="368940"/>
          <a:ext cx="1458226" cy="383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January</a:t>
          </a:r>
        </a:p>
      </dsp:txBody>
      <dsp:txXfrm>
        <a:off x="5827630" y="368940"/>
        <a:ext cx="1458226" cy="383698"/>
      </dsp:txXfrm>
    </dsp:sp>
    <dsp:sp modelId="{6787F487-95C8-48E1-9F11-5E85D865ED4E}">
      <dsp:nvSpPr>
        <dsp:cNvPr id="0" name=""/>
        <dsp:cNvSpPr/>
      </dsp:nvSpPr>
      <dsp:spPr>
        <a:xfrm>
          <a:off x="5643159" y="752638"/>
          <a:ext cx="0" cy="1092063"/>
        </a:xfrm>
        <a:prstGeom prst="line">
          <a:avLst/>
        </a:prstGeom>
        <a:noFill/>
        <a:ln w="12700" cap="flat" cmpd="sng" algn="ctr">
          <a:solidFill>
            <a:schemeClr val="accent2">
              <a:hueOff val="4012731"/>
              <a:satOff val="-5005"/>
              <a:lumOff val="1177"/>
              <a:alphaOff val="0"/>
            </a:schemeClr>
          </a:solidFill>
          <a:prstDash val="dash"/>
        </a:ln>
        <a:effectLst/>
      </dsp:spPr>
      <dsp:style>
        <a:lnRef idx="1">
          <a:scrgbClr r="0" g="0" b="0"/>
        </a:lnRef>
        <a:fillRef idx="0">
          <a:scrgbClr r="0" g="0" b="0"/>
        </a:fillRef>
        <a:effectRef idx="0">
          <a:scrgbClr r="0" g="0" b="0"/>
        </a:effectRef>
        <a:fontRef idx="minor"/>
      </dsp:style>
    </dsp:sp>
    <dsp:sp modelId="{52A03C80-45AC-4A60-8337-D037F82AA677}">
      <dsp:nvSpPr>
        <dsp:cNvPr id="0" name=""/>
        <dsp:cNvSpPr/>
      </dsp:nvSpPr>
      <dsp:spPr>
        <a:xfrm>
          <a:off x="5617332" y="1810169"/>
          <a:ext cx="66409" cy="69065"/>
        </a:xfrm>
        <a:prstGeom prst="ellipse">
          <a:avLst/>
        </a:prstGeom>
        <a:solidFill>
          <a:schemeClr val="accent2">
            <a:hueOff val="4012731"/>
            <a:satOff val="-5005"/>
            <a:lumOff val="1177"/>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0E3A84-C610-46D5-B094-8F02836620FE}">
      <dsp:nvSpPr>
        <dsp:cNvPr id="0" name=""/>
        <dsp:cNvSpPr/>
      </dsp:nvSpPr>
      <dsp:spPr>
        <a:xfrm rot="18900000">
          <a:off x="6422453" y="2998174"/>
          <a:ext cx="260881" cy="260881"/>
        </a:xfrm>
        <a:prstGeom prst="teardrop">
          <a:avLst>
            <a:gd name="adj" fmla="val 115000"/>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E227EE-9EA2-4807-94A5-6CD09034B9F8}">
      <dsp:nvSpPr>
        <dsp:cNvPr id="0" name=""/>
        <dsp:cNvSpPr/>
      </dsp:nvSpPr>
      <dsp:spPr>
        <a:xfrm>
          <a:off x="6451434" y="3027156"/>
          <a:ext cx="202918" cy="202918"/>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5F7A7055-7C23-47AD-BEA0-4DE5404108E7}">
      <dsp:nvSpPr>
        <dsp:cNvPr id="0" name=""/>
        <dsp:cNvSpPr/>
      </dsp:nvSpPr>
      <dsp:spPr>
        <a:xfrm>
          <a:off x="6737364" y="1844702"/>
          <a:ext cx="1458226" cy="1092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dirty="0"/>
            <a:t>Objective and Target Setting</a:t>
          </a:r>
        </a:p>
      </dsp:txBody>
      <dsp:txXfrm>
        <a:off x="6737364" y="1844702"/>
        <a:ext cx="1458226" cy="1092063"/>
      </dsp:txXfrm>
    </dsp:sp>
    <dsp:sp modelId="{E285F2E6-9923-4E29-8A38-32AEC877E800}">
      <dsp:nvSpPr>
        <dsp:cNvPr id="0" name=""/>
        <dsp:cNvSpPr/>
      </dsp:nvSpPr>
      <dsp:spPr>
        <a:xfrm>
          <a:off x="6737364" y="2936766"/>
          <a:ext cx="1458226" cy="383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Jan.–June</a:t>
          </a:r>
        </a:p>
      </dsp:txBody>
      <dsp:txXfrm>
        <a:off x="6737364" y="2936766"/>
        <a:ext cx="1458226" cy="383698"/>
      </dsp:txXfrm>
    </dsp:sp>
    <dsp:sp modelId="{649BCB98-1D18-480B-A49C-B09C2CAB4C00}">
      <dsp:nvSpPr>
        <dsp:cNvPr id="0" name=""/>
        <dsp:cNvSpPr/>
      </dsp:nvSpPr>
      <dsp:spPr>
        <a:xfrm>
          <a:off x="6552893" y="1844702"/>
          <a:ext cx="0" cy="1092063"/>
        </a:xfrm>
        <a:prstGeom prst="line">
          <a:avLst/>
        </a:prstGeom>
        <a:noFill/>
        <a:ln w="12700" cap="flat" cmpd="sng" algn="ctr">
          <a:solidFill>
            <a:schemeClr val="accent2">
              <a:hueOff val="4681519"/>
              <a:satOff val="-5839"/>
              <a:lumOff val="1373"/>
              <a:alphaOff val="0"/>
            </a:schemeClr>
          </a:solidFill>
          <a:prstDash val="dash"/>
        </a:ln>
        <a:effectLst/>
      </dsp:spPr>
      <dsp:style>
        <a:lnRef idx="1">
          <a:scrgbClr r="0" g="0" b="0"/>
        </a:lnRef>
        <a:fillRef idx="0">
          <a:scrgbClr r="0" g="0" b="0"/>
        </a:fillRef>
        <a:effectRef idx="0">
          <a:scrgbClr r="0" g="0" b="0"/>
        </a:effectRef>
        <a:fontRef idx="minor"/>
      </dsp:style>
    </dsp:sp>
    <dsp:sp modelId="{FB8E67F9-FCD2-4E6B-83C9-C7585A2F018E}">
      <dsp:nvSpPr>
        <dsp:cNvPr id="0" name=""/>
        <dsp:cNvSpPr/>
      </dsp:nvSpPr>
      <dsp:spPr>
        <a:xfrm>
          <a:off x="6527067" y="1810169"/>
          <a:ext cx="66409" cy="69065"/>
        </a:xfrm>
        <a:prstGeom prst="ellipse">
          <a:avLst/>
        </a:prstGeom>
        <a:solidFill>
          <a:schemeClr val="accent2">
            <a:hueOff val="4681519"/>
            <a:satOff val="-5839"/>
            <a:lumOff val="1373"/>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C6FA0A-EEC2-439D-9674-30D96A58D4ED}">
      <dsp:nvSpPr>
        <dsp:cNvPr id="0" name=""/>
        <dsp:cNvSpPr/>
      </dsp:nvSpPr>
      <dsp:spPr>
        <a:xfrm>
          <a:off x="1215335" y="72641"/>
          <a:ext cx="763241" cy="76324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1496E5-2EB3-4C88-9F3D-B16ADA73016F}">
      <dsp:nvSpPr>
        <dsp:cNvPr id="0" name=""/>
        <dsp:cNvSpPr/>
      </dsp:nvSpPr>
      <dsp:spPr>
        <a:xfrm>
          <a:off x="1375616" y="232921"/>
          <a:ext cx="442680" cy="44268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F1E62C2-5571-4C87-8127-4A017B2AE659}">
      <dsp:nvSpPr>
        <dsp:cNvPr id="0" name=""/>
        <dsp:cNvSpPr/>
      </dsp:nvSpPr>
      <dsp:spPr>
        <a:xfrm>
          <a:off x="2142128" y="72641"/>
          <a:ext cx="1799069" cy="763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Multi-Generational Support</a:t>
          </a:r>
        </a:p>
      </dsp:txBody>
      <dsp:txXfrm>
        <a:off x="2142128" y="72641"/>
        <a:ext cx="1799069" cy="763241"/>
      </dsp:txXfrm>
    </dsp:sp>
    <dsp:sp modelId="{9DD71857-786D-4F33-92D2-44B38F6A0FE9}">
      <dsp:nvSpPr>
        <dsp:cNvPr id="0" name=""/>
        <dsp:cNvSpPr/>
      </dsp:nvSpPr>
      <dsp:spPr>
        <a:xfrm>
          <a:off x="4254672" y="72641"/>
          <a:ext cx="763241" cy="763241"/>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B58B36-C6BA-46BB-A6EA-B15F80338536}">
      <dsp:nvSpPr>
        <dsp:cNvPr id="0" name=""/>
        <dsp:cNvSpPr/>
      </dsp:nvSpPr>
      <dsp:spPr>
        <a:xfrm>
          <a:off x="4414953" y="232921"/>
          <a:ext cx="442680" cy="44268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2C7B539-F926-4D21-A13F-3DA6CF816028}">
      <dsp:nvSpPr>
        <dsp:cNvPr id="0" name=""/>
        <dsp:cNvSpPr/>
      </dsp:nvSpPr>
      <dsp:spPr>
        <a:xfrm>
          <a:off x="5181466" y="72641"/>
          <a:ext cx="1799069" cy="763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dirty="0"/>
            <a:t>Strategic Team and Board Growth, Retention and Sustainability</a:t>
          </a:r>
        </a:p>
      </dsp:txBody>
      <dsp:txXfrm>
        <a:off x="5181466" y="72641"/>
        <a:ext cx="1799069" cy="763241"/>
      </dsp:txXfrm>
    </dsp:sp>
    <dsp:sp modelId="{A0475DCC-38AB-41ED-BEB2-FE6DCC0B52A3}">
      <dsp:nvSpPr>
        <dsp:cNvPr id="0" name=""/>
        <dsp:cNvSpPr/>
      </dsp:nvSpPr>
      <dsp:spPr>
        <a:xfrm>
          <a:off x="1215335" y="1463081"/>
          <a:ext cx="763241" cy="763241"/>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F4B866-38CF-44DF-BA55-9CFBE14B9688}">
      <dsp:nvSpPr>
        <dsp:cNvPr id="0" name=""/>
        <dsp:cNvSpPr/>
      </dsp:nvSpPr>
      <dsp:spPr>
        <a:xfrm>
          <a:off x="1375616" y="1623362"/>
          <a:ext cx="442680" cy="44268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F77AF6A-CC51-43B0-8B77-C72733508947}">
      <dsp:nvSpPr>
        <dsp:cNvPr id="0" name=""/>
        <dsp:cNvSpPr/>
      </dsp:nvSpPr>
      <dsp:spPr>
        <a:xfrm>
          <a:off x="2142128" y="1463081"/>
          <a:ext cx="1799069" cy="763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Expand funding for non-traditional students and non-scholarship needs </a:t>
          </a:r>
        </a:p>
      </dsp:txBody>
      <dsp:txXfrm>
        <a:off x="2142128" y="1463081"/>
        <a:ext cx="1799069" cy="763241"/>
      </dsp:txXfrm>
    </dsp:sp>
    <dsp:sp modelId="{92630CED-9BBF-44B7-98F3-5F4D5C452973}">
      <dsp:nvSpPr>
        <dsp:cNvPr id="0" name=""/>
        <dsp:cNvSpPr/>
      </dsp:nvSpPr>
      <dsp:spPr>
        <a:xfrm>
          <a:off x="4254672" y="1463081"/>
          <a:ext cx="763241" cy="763241"/>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606590-9DB2-46E9-9B94-EE6D044D1F85}">
      <dsp:nvSpPr>
        <dsp:cNvPr id="0" name=""/>
        <dsp:cNvSpPr/>
      </dsp:nvSpPr>
      <dsp:spPr>
        <a:xfrm>
          <a:off x="4414953" y="1623362"/>
          <a:ext cx="442680" cy="44268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E50C44F-198F-45A8-A3AB-2A0A6E2EE0F8}">
      <dsp:nvSpPr>
        <dsp:cNvPr id="0" name=""/>
        <dsp:cNvSpPr/>
      </dsp:nvSpPr>
      <dsp:spPr>
        <a:xfrm>
          <a:off x="5181466" y="1463081"/>
          <a:ext cx="1799069" cy="763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Improve Donor Experience</a:t>
          </a:r>
        </a:p>
      </dsp:txBody>
      <dsp:txXfrm>
        <a:off x="5181466" y="1463081"/>
        <a:ext cx="1799069" cy="763241"/>
      </dsp:txXfrm>
    </dsp:sp>
    <dsp:sp modelId="{046AC88C-824D-40F6-8584-5302C96014F2}">
      <dsp:nvSpPr>
        <dsp:cNvPr id="0" name=""/>
        <dsp:cNvSpPr/>
      </dsp:nvSpPr>
      <dsp:spPr>
        <a:xfrm>
          <a:off x="1215335" y="2853522"/>
          <a:ext cx="763241" cy="763241"/>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B38EE8-D934-46BD-940E-40EDD4FCB975}">
      <dsp:nvSpPr>
        <dsp:cNvPr id="0" name=""/>
        <dsp:cNvSpPr/>
      </dsp:nvSpPr>
      <dsp:spPr>
        <a:xfrm>
          <a:off x="1375616" y="3013802"/>
          <a:ext cx="442680" cy="44268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503460D-BE17-46AC-A758-DF7569FE4AEA}">
      <dsp:nvSpPr>
        <dsp:cNvPr id="0" name=""/>
        <dsp:cNvSpPr/>
      </dsp:nvSpPr>
      <dsp:spPr>
        <a:xfrm>
          <a:off x="2142128" y="2853522"/>
          <a:ext cx="1799069" cy="763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dirty="0"/>
            <a:t>Increase alumni and workforce partnerships</a:t>
          </a:r>
        </a:p>
      </dsp:txBody>
      <dsp:txXfrm>
        <a:off x="2142128" y="2853522"/>
        <a:ext cx="1799069" cy="763241"/>
      </dsp:txXfrm>
    </dsp:sp>
    <dsp:sp modelId="{78D89932-445F-42BD-9DA7-BD95C9D156FA}">
      <dsp:nvSpPr>
        <dsp:cNvPr id="0" name=""/>
        <dsp:cNvSpPr/>
      </dsp:nvSpPr>
      <dsp:spPr>
        <a:xfrm>
          <a:off x="4254672" y="2853522"/>
          <a:ext cx="763241" cy="76324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967C56-B32D-43F7-AEBF-25EA3CC22A5C}">
      <dsp:nvSpPr>
        <dsp:cNvPr id="0" name=""/>
        <dsp:cNvSpPr/>
      </dsp:nvSpPr>
      <dsp:spPr>
        <a:xfrm>
          <a:off x="4414953" y="3013802"/>
          <a:ext cx="442680" cy="44268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8C43FDE-44D1-4D38-A473-75911DBD80F7}">
      <dsp:nvSpPr>
        <dsp:cNvPr id="0" name=""/>
        <dsp:cNvSpPr/>
      </dsp:nvSpPr>
      <dsp:spPr>
        <a:xfrm>
          <a:off x="5181466" y="2853522"/>
          <a:ext cx="1799069" cy="763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dirty="0"/>
            <a:t>Enhanced communication and visibility</a:t>
          </a:r>
        </a:p>
      </dsp:txBody>
      <dsp:txXfrm>
        <a:off x="5181466" y="2853522"/>
        <a:ext cx="1799069" cy="7632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C40710-560B-4754-94C0-DF511C3ADF1B}">
      <dsp:nvSpPr>
        <dsp:cNvPr id="0" name=""/>
        <dsp:cNvSpPr/>
      </dsp:nvSpPr>
      <dsp:spPr>
        <a:xfrm>
          <a:off x="738477" y="785900"/>
          <a:ext cx="1079825" cy="10798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A8A6945-8EB6-42C1-A6B5-189EBD642565}">
      <dsp:nvSpPr>
        <dsp:cNvPr id="0" name=""/>
        <dsp:cNvSpPr/>
      </dsp:nvSpPr>
      <dsp:spPr>
        <a:xfrm>
          <a:off x="78583" y="2183504"/>
          <a:ext cx="23996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Drafting Mission, Values, Impact Statement, Strategic Priorities</a:t>
          </a:r>
        </a:p>
      </dsp:txBody>
      <dsp:txXfrm>
        <a:off x="78583" y="2183504"/>
        <a:ext cx="2399612" cy="720000"/>
      </dsp:txXfrm>
    </dsp:sp>
    <dsp:sp modelId="{BD699E8B-1D0C-4FC6-A83D-748EA9B8A819}">
      <dsp:nvSpPr>
        <dsp:cNvPr id="0" name=""/>
        <dsp:cNvSpPr/>
      </dsp:nvSpPr>
      <dsp:spPr>
        <a:xfrm>
          <a:off x="3558022" y="785900"/>
          <a:ext cx="1079825" cy="10798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4E51BD4-3C1C-4A30-918C-C49B987E3ABA}">
      <dsp:nvSpPr>
        <dsp:cNvPr id="0" name=""/>
        <dsp:cNvSpPr/>
      </dsp:nvSpPr>
      <dsp:spPr>
        <a:xfrm>
          <a:off x="2898129" y="2183504"/>
          <a:ext cx="23996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Visioning and Goal Setting Workshops</a:t>
          </a:r>
        </a:p>
      </dsp:txBody>
      <dsp:txXfrm>
        <a:off x="2898129" y="2183504"/>
        <a:ext cx="2399612" cy="720000"/>
      </dsp:txXfrm>
    </dsp:sp>
    <dsp:sp modelId="{3256D7B6-C2F2-4A8C-AFBE-35C857C3AF22}">
      <dsp:nvSpPr>
        <dsp:cNvPr id="0" name=""/>
        <dsp:cNvSpPr/>
      </dsp:nvSpPr>
      <dsp:spPr>
        <a:xfrm>
          <a:off x="6377567" y="785900"/>
          <a:ext cx="1079825" cy="10798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D37756D-9335-4568-8CCC-3FF3A63ACEDB}">
      <dsp:nvSpPr>
        <dsp:cNvPr id="0" name=""/>
        <dsp:cNvSpPr/>
      </dsp:nvSpPr>
      <dsp:spPr>
        <a:xfrm>
          <a:off x="5717674" y="2183504"/>
          <a:ext cx="23996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Internal Reviews and Feedback</a:t>
          </a:r>
        </a:p>
      </dsp:txBody>
      <dsp:txXfrm>
        <a:off x="5717674" y="2183504"/>
        <a:ext cx="2399612"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61A902-DA7A-421B-9828-B29066C5CB7B}">
      <dsp:nvSpPr>
        <dsp:cNvPr id="0" name=""/>
        <dsp:cNvSpPr/>
      </dsp:nvSpPr>
      <dsp:spPr>
        <a:xfrm>
          <a:off x="1118728" y="431"/>
          <a:ext cx="2837340" cy="170240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 Increase funding for student and program success </a:t>
          </a:r>
        </a:p>
        <a:p>
          <a:pPr marL="0" lvl="0" indent="0" algn="ctr" defTabSz="800100">
            <a:lnSpc>
              <a:spcPct val="90000"/>
            </a:lnSpc>
            <a:spcBef>
              <a:spcPct val="0"/>
            </a:spcBef>
            <a:spcAft>
              <a:spcPct val="35000"/>
            </a:spcAft>
            <a:buNone/>
          </a:pPr>
          <a:r>
            <a:rPr lang="en-US" sz="1800" kern="1200" dirty="0"/>
            <a:t>(Grow endowment by $10M)</a:t>
          </a:r>
          <a:br>
            <a:rPr lang="en-US" sz="1800" kern="1200" dirty="0"/>
          </a:br>
          <a:endParaRPr lang="en-US" sz="1800" kern="1200" dirty="0"/>
        </a:p>
      </dsp:txBody>
      <dsp:txXfrm>
        <a:off x="1118728" y="431"/>
        <a:ext cx="2837340" cy="1702404"/>
      </dsp:txXfrm>
    </dsp:sp>
    <dsp:sp modelId="{BE743B96-8157-486C-A726-B1A721C09CEE}">
      <dsp:nvSpPr>
        <dsp:cNvPr id="0" name=""/>
        <dsp:cNvSpPr/>
      </dsp:nvSpPr>
      <dsp:spPr>
        <a:xfrm>
          <a:off x="4239802" y="431"/>
          <a:ext cx="2837340" cy="1702404"/>
        </a:xfrm>
        <a:prstGeom prst="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Grow alumni engagement (Expand by 25%)</a:t>
          </a:r>
        </a:p>
      </dsp:txBody>
      <dsp:txXfrm>
        <a:off x="4239802" y="431"/>
        <a:ext cx="2837340" cy="1702404"/>
      </dsp:txXfrm>
    </dsp:sp>
    <dsp:sp modelId="{31FF0C9D-229E-4E06-B56B-E31B21D4CA20}">
      <dsp:nvSpPr>
        <dsp:cNvPr id="0" name=""/>
        <dsp:cNvSpPr/>
      </dsp:nvSpPr>
      <dsp:spPr>
        <a:xfrm>
          <a:off x="1118728" y="1986569"/>
          <a:ext cx="2837340" cy="1702404"/>
        </a:xfrm>
        <a:prstGeom prst="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Expand engagement and non-financial support (Mentors/volunteers: </a:t>
          </a:r>
          <a:br>
            <a:rPr lang="en-US" sz="1800" kern="1200" dirty="0"/>
          </a:br>
          <a:r>
            <a:rPr lang="en-US" sz="1800" kern="1200" dirty="0"/>
            <a:t>100 → 350)</a:t>
          </a:r>
          <a:br>
            <a:rPr lang="en-US" sz="1800" kern="1200" dirty="0"/>
          </a:br>
          <a:endParaRPr lang="en-US" sz="1800" kern="1200" dirty="0"/>
        </a:p>
      </dsp:txBody>
      <dsp:txXfrm>
        <a:off x="1118728" y="1986569"/>
        <a:ext cx="2837340" cy="1702404"/>
      </dsp:txXfrm>
    </dsp:sp>
    <dsp:sp modelId="{53FF2365-2385-43BC-BF38-0346C2FEE1C5}">
      <dsp:nvSpPr>
        <dsp:cNvPr id="0" name=""/>
        <dsp:cNvSpPr/>
      </dsp:nvSpPr>
      <dsp:spPr>
        <a:xfrm>
          <a:off x="4239802" y="1986569"/>
          <a:ext cx="2837340" cy="1702404"/>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Strengthen operational excellence and donor experience</a:t>
          </a:r>
        </a:p>
      </dsp:txBody>
      <dsp:txXfrm>
        <a:off x="4239802" y="1986569"/>
        <a:ext cx="2837340" cy="17024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F1CB26-92EC-4C77-AAC5-5CFB228BC990}">
      <dsp:nvSpPr>
        <dsp:cNvPr id="0" name=""/>
        <dsp:cNvSpPr/>
      </dsp:nvSpPr>
      <dsp:spPr>
        <a:xfrm>
          <a:off x="0" y="991179"/>
          <a:ext cx="2305088" cy="14637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64B9F9-C52E-47CE-B317-BA9001A106D4}">
      <dsp:nvSpPr>
        <dsp:cNvPr id="0" name=""/>
        <dsp:cNvSpPr/>
      </dsp:nvSpPr>
      <dsp:spPr>
        <a:xfrm>
          <a:off x="256120" y="1234494"/>
          <a:ext cx="2305088" cy="146373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Communication Plan</a:t>
          </a:r>
        </a:p>
      </dsp:txBody>
      <dsp:txXfrm>
        <a:off x="298991" y="1277365"/>
        <a:ext cx="2219346" cy="1377989"/>
      </dsp:txXfrm>
    </dsp:sp>
    <dsp:sp modelId="{F82798C9-D58B-465D-AFBD-E392C3D8A9F2}">
      <dsp:nvSpPr>
        <dsp:cNvPr id="0" name=""/>
        <dsp:cNvSpPr/>
      </dsp:nvSpPr>
      <dsp:spPr>
        <a:xfrm>
          <a:off x="2817330" y="991179"/>
          <a:ext cx="2305088" cy="14637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1E2761-AD1B-49D1-AB00-F7DF980A5D44}">
      <dsp:nvSpPr>
        <dsp:cNvPr id="0" name=""/>
        <dsp:cNvSpPr/>
      </dsp:nvSpPr>
      <dsp:spPr>
        <a:xfrm>
          <a:off x="3073451" y="1234494"/>
          <a:ext cx="2305088" cy="146373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Implementation Roadmap</a:t>
          </a:r>
          <a:br>
            <a:rPr lang="en-US" sz="2100" kern="1200" dirty="0"/>
          </a:br>
          <a:endParaRPr lang="en-US" sz="2100" kern="1200" dirty="0"/>
        </a:p>
      </dsp:txBody>
      <dsp:txXfrm>
        <a:off x="3116322" y="1277365"/>
        <a:ext cx="2219346" cy="1377989"/>
      </dsp:txXfrm>
    </dsp:sp>
    <dsp:sp modelId="{C07819D3-8351-494D-8AA6-F284704548D7}">
      <dsp:nvSpPr>
        <dsp:cNvPr id="0" name=""/>
        <dsp:cNvSpPr/>
      </dsp:nvSpPr>
      <dsp:spPr>
        <a:xfrm>
          <a:off x="5634661" y="991179"/>
          <a:ext cx="2305088" cy="14637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12251C-8363-4859-B342-B04195F43506}">
      <dsp:nvSpPr>
        <dsp:cNvPr id="0" name=""/>
        <dsp:cNvSpPr/>
      </dsp:nvSpPr>
      <dsp:spPr>
        <a:xfrm>
          <a:off x="5890782" y="1234494"/>
          <a:ext cx="2305088" cy="146373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Monitoring, Evaluation and Reporting Schedule</a:t>
          </a:r>
        </a:p>
      </dsp:txBody>
      <dsp:txXfrm>
        <a:off x="5933653" y="1277365"/>
        <a:ext cx="2219346" cy="1377989"/>
      </dsp:txXfrm>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1699" cy="463407"/>
          </a:xfrm>
          <a:prstGeom prst="rect">
            <a:avLst/>
          </a:prstGeom>
        </p:spPr>
        <p:txBody>
          <a:bodyPr vert="horz" lIns="92483" tIns="46241" rIns="92483" bIns="46241" rtlCol="0"/>
          <a:lstStyle>
            <a:lvl1pPr algn="l">
              <a:defRPr sz="1300"/>
            </a:lvl1pPr>
          </a:lstStyle>
          <a:p>
            <a:endParaRPr lang="en-US"/>
          </a:p>
        </p:txBody>
      </p:sp>
      <p:sp>
        <p:nvSpPr>
          <p:cNvPr id="3" name="Date Placeholder 2"/>
          <p:cNvSpPr>
            <a:spLocks noGrp="1"/>
          </p:cNvSpPr>
          <p:nvPr>
            <p:ph type="dt" idx="1"/>
          </p:nvPr>
        </p:nvSpPr>
        <p:spPr>
          <a:xfrm>
            <a:off x="3936768" y="1"/>
            <a:ext cx="3011699" cy="463407"/>
          </a:xfrm>
          <a:prstGeom prst="rect">
            <a:avLst/>
          </a:prstGeom>
        </p:spPr>
        <p:txBody>
          <a:bodyPr vert="horz" lIns="92483" tIns="46241" rIns="92483" bIns="46241" rtlCol="0"/>
          <a:lstStyle>
            <a:lvl1pPr algn="r">
              <a:defRPr sz="1300"/>
            </a:lvl1pPr>
          </a:lstStyle>
          <a:p>
            <a:fld id="{708E23F6-0139-408B-9D1C-B73D9B4502E3}" type="datetimeFigureOut">
              <a:rPr lang="en-US" smtClean="0"/>
              <a:t>1/16/2026</a:t>
            </a:fld>
            <a:endParaRPr lang="en-US"/>
          </a:p>
        </p:txBody>
      </p:sp>
      <p:sp>
        <p:nvSpPr>
          <p:cNvPr id="4" name="Slide Image Placeholder 3"/>
          <p:cNvSpPr>
            <a:spLocks noGrp="1" noRot="1" noChangeAspect="1"/>
          </p:cNvSpPr>
          <p:nvPr>
            <p:ph type="sldImg" idx="2"/>
          </p:nvPr>
        </p:nvSpPr>
        <p:spPr>
          <a:xfrm>
            <a:off x="1398588" y="1154113"/>
            <a:ext cx="4152900" cy="3116262"/>
          </a:xfrm>
          <a:prstGeom prst="rect">
            <a:avLst/>
          </a:prstGeom>
          <a:noFill/>
          <a:ln w="12700">
            <a:solidFill>
              <a:prstClr val="black"/>
            </a:solidFill>
          </a:ln>
        </p:spPr>
        <p:txBody>
          <a:bodyPr vert="horz" lIns="92483" tIns="46241" rIns="92483" bIns="46241"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83" tIns="46241" rIns="92483" bIns="4624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6"/>
          </a:xfrm>
          <a:prstGeom prst="rect">
            <a:avLst/>
          </a:prstGeom>
        </p:spPr>
        <p:txBody>
          <a:bodyPr vert="horz" lIns="92483" tIns="46241" rIns="92483" bIns="46241" rtlCol="0" anchor="b"/>
          <a:lstStyle>
            <a:lvl1pPr algn="l">
              <a:defRPr sz="1300"/>
            </a:lvl1pPr>
          </a:lstStyle>
          <a:p>
            <a:endParaRPr lang="en-US"/>
          </a:p>
        </p:txBody>
      </p:sp>
      <p:sp>
        <p:nvSpPr>
          <p:cNvPr id="7" name="Slide Number Placeholder 6"/>
          <p:cNvSpPr>
            <a:spLocks noGrp="1"/>
          </p:cNvSpPr>
          <p:nvPr>
            <p:ph type="sldNum" sz="quarter" idx="5"/>
          </p:nvPr>
        </p:nvSpPr>
        <p:spPr>
          <a:xfrm>
            <a:off x="3936768" y="8772669"/>
            <a:ext cx="3011699" cy="463406"/>
          </a:xfrm>
          <a:prstGeom prst="rect">
            <a:avLst/>
          </a:prstGeom>
        </p:spPr>
        <p:txBody>
          <a:bodyPr vert="horz" lIns="92483" tIns="46241" rIns="92483" bIns="46241" rtlCol="0" anchor="b"/>
          <a:lstStyle>
            <a:lvl1pPr algn="r">
              <a:defRPr sz="1300"/>
            </a:lvl1pPr>
          </a:lstStyle>
          <a:p>
            <a:fld id="{65BC5442-7ECB-4914-AF6C-96299D0AC6BA}" type="slidenum">
              <a:rPr lang="en-US" smtClean="0"/>
              <a:t>‹#›</a:t>
            </a:fld>
            <a:endParaRPr lang="en-US"/>
          </a:p>
        </p:txBody>
      </p:sp>
    </p:spTree>
    <p:extLst>
      <p:ext uri="{BB962C8B-B14F-4D97-AF65-F5344CB8AC3E}">
        <p14:creationId xmlns:p14="http://schemas.microsoft.com/office/powerpoint/2010/main" val="2246809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5CB9E-E937-A143-82C8-5D85CE6C74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005418-B961-73C2-A424-7844F8C04A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B33526-520D-1C52-A184-A9CC57D254DA}"/>
              </a:ext>
            </a:extLst>
          </p:cNvPr>
          <p:cNvSpPr>
            <a:spLocks noGrp="1"/>
          </p:cNvSpPr>
          <p:nvPr>
            <p:ph type="body" idx="1"/>
          </p:nvPr>
        </p:nvSpPr>
        <p:spPr/>
        <p:txBody>
          <a:bodyPr/>
          <a:lstStyle/>
          <a:p>
            <a:pPr defTabSz="924822">
              <a:defRPr/>
            </a:pPr>
            <a:r>
              <a:rPr lang="en-US" sz="1300" dirty="0"/>
              <a:t>HEATHER –</a:t>
            </a:r>
          </a:p>
          <a:p>
            <a:pPr defTabSz="924822">
              <a:defRPr/>
            </a:pPr>
            <a:r>
              <a:rPr lang="en-US" sz="1300" dirty="0"/>
              <a:t>Good evening and thank you Dr. Proctor and the Board for your time this evening.  I am excited to be here with the Brad Stetson, Chairman of Barrington Bank and Trust and the Foundation Board President since July 2025 to share the Foundation’s new strategic plan with you all tonight.  </a:t>
            </a:r>
          </a:p>
          <a:p>
            <a:endParaRPr lang="en-US" dirty="0"/>
          </a:p>
        </p:txBody>
      </p:sp>
      <p:sp>
        <p:nvSpPr>
          <p:cNvPr id="4" name="Slide Number Placeholder 3">
            <a:extLst>
              <a:ext uri="{FF2B5EF4-FFF2-40B4-BE49-F238E27FC236}">
                <a16:creationId xmlns:a16="http://schemas.microsoft.com/office/drawing/2014/main" id="{B2819D49-B0CF-7038-3FAC-696922E99B76}"/>
              </a:ext>
            </a:extLst>
          </p:cNvPr>
          <p:cNvSpPr>
            <a:spLocks noGrp="1"/>
          </p:cNvSpPr>
          <p:nvPr>
            <p:ph type="sldNum" sz="quarter" idx="5"/>
          </p:nvPr>
        </p:nvSpPr>
        <p:spPr/>
        <p:txBody>
          <a:bodyPr/>
          <a:lstStyle/>
          <a:p>
            <a:pPr defTabSz="462412">
              <a:defRPr/>
            </a:pPr>
            <a:fld id="{65BC5442-7ECB-4914-AF6C-96299D0AC6BA}" type="slidenum">
              <a:rPr lang="en-US">
                <a:solidFill>
                  <a:prstClr val="black"/>
                </a:solidFill>
                <a:latin typeface="Aptos" panose="02110004020202020204"/>
              </a:rPr>
              <a:pPr defTabSz="462412">
                <a:defRPr/>
              </a:pPr>
              <a:t>1</a:t>
            </a:fld>
            <a:endParaRPr lang="en-US">
              <a:solidFill>
                <a:prstClr val="black"/>
              </a:solidFill>
              <a:latin typeface="Aptos" panose="02110004020202020204"/>
            </a:endParaRPr>
          </a:p>
        </p:txBody>
      </p:sp>
    </p:spTree>
    <p:extLst>
      <p:ext uri="{BB962C8B-B14F-4D97-AF65-F5344CB8AC3E}">
        <p14:creationId xmlns:p14="http://schemas.microsoft.com/office/powerpoint/2010/main" val="775722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dirty="0"/>
              <a:t>HEATHER – </a:t>
            </a:r>
          </a:p>
          <a:p>
            <a:pPr lvl="0"/>
            <a:r>
              <a:rPr lang="en-US" sz="1300" dirty="0"/>
              <a:t>The Foundation’s last strategic plan ended June 2024, the same time as the College’s. </a:t>
            </a:r>
          </a:p>
          <a:p>
            <a:pPr lvl="0"/>
            <a:endParaRPr lang="en-US" sz="1300" dirty="0"/>
          </a:p>
          <a:p>
            <a:pPr lvl="0"/>
            <a:r>
              <a:rPr lang="en-US" sz="1300" dirty="0"/>
              <a:t>We purposefully deferred working on our SP until January 2025, about 6 months after the College’s began their process, as we wanted to ensure the two strategic plans were aligned</a:t>
            </a:r>
          </a:p>
          <a:p>
            <a:pPr lvl="0"/>
            <a:endParaRPr lang="en-US" sz="1300" dirty="0"/>
          </a:p>
          <a:p>
            <a:pPr lvl="0"/>
            <a:r>
              <a:rPr lang="en-US" sz="1300" dirty="0"/>
              <a:t>We worked with BOA Philanthropic Services to help with the formation of this plan – BOA is the Foundation’s investment manager and had access to their services, free of additional charge which was beneficial. </a:t>
            </a:r>
          </a:p>
          <a:p>
            <a:pPr defTabSz="924822">
              <a:defRPr/>
            </a:pPr>
            <a:endParaRPr lang="en-US" sz="1300" dirty="0"/>
          </a:p>
          <a:p>
            <a:pPr lvl="0"/>
            <a:r>
              <a:rPr lang="en-US" sz="1300" dirty="0"/>
              <a:t>Board and key stakeholder input was integral for shaping direction and alignment.</a:t>
            </a:r>
          </a:p>
          <a:p>
            <a:pPr lvl="0"/>
            <a:endParaRPr lang="en-US" sz="1300" dirty="0"/>
          </a:p>
          <a:p>
            <a:endParaRPr lang="en-US" dirty="0"/>
          </a:p>
        </p:txBody>
      </p:sp>
      <p:sp>
        <p:nvSpPr>
          <p:cNvPr id="4" name="Slide Number Placeholder 3"/>
          <p:cNvSpPr>
            <a:spLocks noGrp="1"/>
          </p:cNvSpPr>
          <p:nvPr>
            <p:ph type="sldNum" sz="quarter" idx="5"/>
          </p:nvPr>
        </p:nvSpPr>
        <p:spPr/>
        <p:txBody>
          <a:bodyPr/>
          <a:lstStyle/>
          <a:p>
            <a:fld id="{65BC5442-7ECB-4914-AF6C-96299D0AC6BA}" type="slidenum">
              <a:rPr lang="en-US" smtClean="0"/>
              <a:t>2</a:t>
            </a:fld>
            <a:endParaRPr lang="en-US"/>
          </a:p>
        </p:txBody>
      </p:sp>
    </p:spTree>
    <p:extLst>
      <p:ext uri="{BB962C8B-B14F-4D97-AF65-F5344CB8AC3E}">
        <p14:creationId xmlns:p14="http://schemas.microsoft.com/office/powerpoint/2010/main" val="1095435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822">
              <a:defRPr/>
            </a:pPr>
            <a:r>
              <a:rPr lang="en-US" sz="1300" dirty="0"/>
              <a:t>HEATHER –</a:t>
            </a:r>
          </a:p>
          <a:p>
            <a:pPr defTabSz="924822">
              <a:defRPr/>
            </a:pPr>
            <a:endParaRPr lang="en-US" sz="1300" dirty="0"/>
          </a:p>
          <a:p>
            <a:pPr defTabSz="924822">
              <a:defRPr/>
            </a:pPr>
            <a:r>
              <a:rPr lang="en-US" sz="1300" dirty="0"/>
              <a:t> One of the benefits of working with BOA was their willingness to conduct interviews with key stakeholders – alumni, donors, partners as well as collecting input from our board regarding their thoughts about the Foundation and what our focus could be over the next 4-5 years.  </a:t>
            </a:r>
          </a:p>
          <a:p>
            <a:pPr defTabSz="924822">
              <a:defRPr/>
            </a:pPr>
            <a:endParaRPr lang="en-US" sz="1300" dirty="0"/>
          </a:p>
          <a:p>
            <a:pPr defTabSz="924822">
              <a:defRPr/>
            </a:pPr>
            <a:r>
              <a:rPr lang="en-US" sz="1300" dirty="0"/>
              <a:t>We wanted to reflect the diversity of our many stakeholder as we shaped the plan.</a:t>
            </a:r>
          </a:p>
          <a:p>
            <a:pPr defTabSz="924822">
              <a:defRPr/>
            </a:pPr>
            <a:endParaRPr lang="en-US" sz="1300" dirty="0"/>
          </a:p>
          <a:p>
            <a:pPr defTabSz="924822">
              <a:defRPr/>
            </a:pPr>
            <a:r>
              <a:rPr lang="en-US" sz="1300" dirty="0"/>
              <a:t>From these feedback, the six themes on the screen emerged as areas of focus and opportunity for our next plan, which became our starting point for our development process.</a:t>
            </a:r>
          </a:p>
          <a:p>
            <a:pPr defTabSz="924822">
              <a:defRPr/>
            </a:pPr>
            <a:endParaRPr lang="en-US" sz="1300" dirty="0"/>
          </a:p>
          <a:p>
            <a:pPr defTabSz="924822">
              <a:defRPr/>
            </a:pPr>
            <a:r>
              <a:rPr lang="en-US" sz="1300" dirty="0"/>
              <a:t>I am not going to turn this over to Brad who will share more about our planning process and our new mission, values and impact statement.</a:t>
            </a:r>
          </a:p>
          <a:p>
            <a:endParaRPr lang="en-US" dirty="0"/>
          </a:p>
        </p:txBody>
      </p:sp>
      <p:sp>
        <p:nvSpPr>
          <p:cNvPr id="4" name="Slide Number Placeholder 3"/>
          <p:cNvSpPr>
            <a:spLocks noGrp="1"/>
          </p:cNvSpPr>
          <p:nvPr>
            <p:ph type="sldNum" sz="quarter" idx="5"/>
          </p:nvPr>
        </p:nvSpPr>
        <p:spPr/>
        <p:txBody>
          <a:bodyPr/>
          <a:lstStyle/>
          <a:p>
            <a:fld id="{65BC5442-7ECB-4914-AF6C-96299D0AC6BA}" type="slidenum">
              <a:rPr lang="en-US" smtClean="0"/>
              <a:t>3</a:t>
            </a:fld>
            <a:endParaRPr lang="en-US"/>
          </a:p>
        </p:txBody>
      </p:sp>
    </p:spTree>
    <p:extLst>
      <p:ext uri="{BB962C8B-B14F-4D97-AF65-F5344CB8AC3E}">
        <p14:creationId xmlns:p14="http://schemas.microsoft.com/office/powerpoint/2010/main" val="824251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dirty="0"/>
              <a:t>BRAD - </a:t>
            </a:r>
          </a:p>
          <a:p>
            <a:pPr lvl="0"/>
            <a:endParaRPr lang="en-US" sz="1300" dirty="0"/>
          </a:p>
          <a:p>
            <a:pPr lvl="0"/>
            <a:r>
              <a:rPr lang="en-US" sz="1300" dirty="0"/>
              <a:t>Highlight the two retreats for creative thinking and dialogue.</a:t>
            </a:r>
          </a:p>
          <a:p>
            <a:pPr lvl="0"/>
            <a:endParaRPr lang="en-US" sz="1300" dirty="0"/>
          </a:p>
          <a:p>
            <a:pPr lvl="0"/>
            <a:r>
              <a:rPr lang="en-US" sz="1300" dirty="0"/>
              <a:t>Explain refinement of mission, values, and impact statements through feedback and group work.</a:t>
            </a:r>
          </a:p>
          <a:p>
            <a:pPr lvl="0"/>
            <a:endParaRPr lang="en-US" sz="1300" dirty="0"/>
          </a:p>
          <a:p>
            <a:pPr lvl="0"/>
            <a:r>
              <a:rPr lang="en-US" sz="1300" dirty="0"/>
              <a:t>Highlight board, committee and alumni engagement, the process, alignment in key areas</a:t>
            </a:r>
          </a:p>
          <a:p>
            <a:pPr lvl="0"/>
            <a:endParaRPr lang="en-US" sz="1300" dirty="0"/>
          </a:p>
          <a:p>
            <a:pPr lvl="0"/>
            <a:r>
              <a:rPr lang="en-US" sz="1300" dirty="0"/>
              <a:t>You may want to highlight that we had a recent alumna in the room – who graduated from Harper less than five years ago</a:t>
            </a:r>
          </a:p>
          <a:p>
            <a:pPr lvl="0"/>
            <a:endParaRPr lang="en-US" sz="1300" dirty="0"/>
          </a:p>
          <a:p>
            <a:pPr lvl="0"/>
            <a:r>
              <a:rPr lang="en-US" sz="1300" dirty="0"/>
              <a:t>From this work the Foundation identified our new mission, values, impact statement and strategic priorities through FY2030.</a:t>
            </a:r>
          </a:p>
        </p:txBody>
      </p:sp>
      <p:sp>
        <p:nvSpPr>
          <p:cNvPr id="4" name="Slide Number Placeholder 3"/>
          <p:cNvSpPr>
            <a:spLocks noGrp="1"/>
          </p:cNvSpPr>
          <p:nvPr>
            <p:ph type="sldNum" sz="quarter" idx="5"/>
          </p:nvPr>
        </p:nvSpPr>
        <p:spPr/>
        <p:txBody>
          <a:bodyPr/>
          <a:lstStyle/>
          <a:p>
            <a:fld id="{65BC5442-7ECB-4914-AF6C-96299D0AC6BA}" type="slidenum">
              <a:rPr lang="en-US" smtClean="0"/>
              <a:t>4</a:t>
            </a:fld>
            <a:endParaRPr lang="en-US"/>
          </a:p>
        </p:txBody>
      </p:sp>
    </p:spTree>
    <p:extLst>
      <p:ext uri="{BB962C8B-B14F-4D97-AF65-F5344CB8AC3E}">
        <p14:creationId xmlns:p14="http://schemas.microsoft.com/office/powerpoint/2010/main" val="3662256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BC570-8AD7-DD5B-D7F5-76F0924861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6C2469-6B28-C945-62C7-B8064D6046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61AB82-6979-B249-69B3-F9FACBB1520A}"/>
              </a:ext>
            </a:extLst>
          </p:cNvPr>
          <p:cNvSpPr>
            <a:spLocks noGrp="1"/>
          </p:cNvSpPr>
          <p:nvPr>
            <p:ph type="body" idx="1"/>
          </p:nvPr>
        </p:nvSpPr>
        <p:spPr/>
        <p:txBody>
          <a:bodyPr/>
          <a:lstStyle/>
          <a:p>
            <a:r>
              <a:rPr lang="en-US" dirty="0"/>
              <a:t>BRAD - Our new mission promotes the unique role that the Foundation plays in connecting the college and community through philanthropic work and focus on both educational opportunities and also career development.</a:t>
            </a:r>
          </a:p>
          <a:p>
            <a:endParaRPr lang="en-US" dirty="0"/>
          </a:p>
        </p:txBody>
      </p:sp>
      <p:sp>
        <p:nvSpPr>
          <p:cNvPr id="4" name="Slide Number Placeholder 3">
            <a:extLst>
              <a:ext uri="{FF2B5EF4-FFF2-40B4-BE49-F238E27FC236}">
                <a16:creationId xmlns:a16="http://schemas.microsoft.com/office/drawing/2014/main" id="{E34AC0E1-DC26-6817-3414-A0CB110CDE27}"/>
              </a:ext>
            </a:extLst>
          </p:cNvPr>
          <p:cNvSpPr>
            <a:spLocks noGrp="1"/>
          </p:cNvSpPr>
          <p:nvPr>
            <p:ph type="sldNum" sz="quarter" idx="5"/>
          </p:nvPr>
        </p:nvSpPr>
        <p:spPr/>
        <p:txBody>
          <a:bodyPr/>
          <a:lstStyle/>
          <a:p>
            <a:fld id="{65BC5442-7ECB-4914-AF6C-96299D0AC6BA}" type="slidenum">
              <a:rPr lang="en-US" smtClean="0"/>
              <a:t>5</a:t>
            </a:fld>
            <a:endParaRPr lang="en-US"/>
          </a:p>
        </p:txBody>
      </p:sp>
    </p:spTree>
    <p:extLst>
      <p:ext uri="{BB962C8B-B14F-4D97-AF65-F5344CB8AC3E}">
        <p14:creationId xmlns:p14="http://schemas.microsoft.com/office/powerpoint/2010/main" val="595951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DD8D9-984F-A04C-6F3C-DEFB0B7833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98069D-E888-D7FF-1E7F-DCA1650CFF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756372-85A1-D5C8-C91C-53C8AA8B2B54}"/>
              </a:ext>
            </a:extLst>
          </p:cNvPr>
          <p:cNvSpPr>
            <a:spLocks noGrp="1"/>
          </p:cNvSpPr>
          <p:nvPr>
            <p:ph type="body" idx="1"/>
          </p:nvPr>
        </p:nvSpPr>
        <p:spPr/>
        <p:txBody>
          <a:bodyPr/>
          <a:lstStyle/>
          <a:p>
            <a:pPr defTabSz="924822">
              <a:lnSpc>
                <a:spcPct val="90000"/>
              </a:lnSpc>
              <a:spcBef>
                <a:spcPts val="405"/>
              </a:spcBef>
              <a:spcAft>
                <a:spcPts val="1011"/>
              </a:spcAft>
            </a:pPr>
            <a:r>
              <a:rPr lang="en-US" sz="1300" dirty="0"/>
              <a:t>BRAD - Our values define how we engage with </a:t>
            </a:r>
            <a:r>
              <a:rPr lang="en-US" sz="1300" b="1" dirty="0"/>
              <a:t>donors, students, and the college </a:t>
            </a:r>
            <a:r>
              <a:rPr lang="en-US" sz="1300" dirty="0"/>
              <a:t>we serve.</a:t>
            </a:r>
          </a:p>
          <a:p>
            <a:pPr defTabSz="924822">
              <a:lnSpc>
                <a:spcPct val="90000"/>
              </a:lnSpc>
              <a:spcBef>
                <a:spcPts val="405"/>
              </a:spcBef>
              <a:spcAft>
                <a:spcPts val="1011"/>
              </a:spcAft>
            </a:pPr>
            <a:endParaRPr lang="en-US" sz="1300" dirty="0"/>
          </a:p>
          <a:p>
            <a:pPr defTabSz="924822">
              <a:lnSpc>
                <a:spcPct val="90000"/>
              </a:lnSpc>
              <a:spcBef>
                <a:spcPts val="405"/>
              </a:spcBef>
              <a:spcAft>
                <a:spcPts val="1011"/>
              </a:spcAft>
            </a:pPr>
            <a:r>
              <a:rPr lang="en-US" sz="1300" dirty="0"/>
              <a:t>They are our guideposts for our interactions with donors and students.</a:t>
            </a:r>
          </a:p>
          <a:p>
            <a:pPr defTabSz="924822">
              <a:lnSpc>
                <a:spcPct val="90000"/>
              </a:lnSpc>
              <a:spcBef>
                <a:spcPts val="405"/>
              </a:spcBef>
              <a:spcAft>
                <a:spcPts val="1011"/>
              </a:spcAft>
            </a:pPr>
            <a:endParaRPr lang="en-US" sz="1300" dirty="0"/>
          </a:p>
          <a:p>
            <a:pPr defTabSz="924822">
              <a:lnSpc>
                <a:spcPct val="90000"/>
              </a:lnSpc>
              <a:spcBef>
                <a:spcPts val="405"/>
              </a:spcBef>
              <a:spcAft>
                <a:spcPts val="1011"/>
              </a:spcAft>
            </a:pPr>
            <a:r>
              <a:rPr lang="en-US" sz="1300" dirty="0"/>
              <a:t>We Plan to review the values at each board meeting to center the work we do and why we do it.  </a:t>
            </a:r>
          </a:p>
          <a:p>
            <a:endParaRPr lang="en-US" dirty="0"/>
          </a:p>
        </p:txBody>
      </p:sp>
      <p:sp>
        <p:nvSpPr>
          <p:cNvPr id="4" name="Slide Number Placeholder 3">
            <a:extLst>
              <a:ext uri="{FF2B5EF4-FFF2-40B4-BE49-F238E27FC236}">
                <a16:creationId xmlns:a16="http://schemas.microsoft.com/office/drawing/2014/main" id="{CFFB5A39-26FC-FCD1-545C-BDDEDADCC57E}"/>
              </a:ext>
            </a:extLst>
          </p:cNvPr>
          <p:cNvSpPr>
            <a:spLocks noGrp="1"/>
          </p:cNvSpPr>
          <p:nvPr>
            <p:ph type="sldNum" sz="quarter" idx="5"/>
          </p:nvPr>
        </p:nvSpPr>
        <p:spPr/>
        <p:txBody>
          <a:bodyPr/>
          <a:lstStyle/>
          <a:p>
            <a:fld id="{65BC5442-7ECB-4914-AF6C-96299D0AC6BA}" type="slidenum">
              <a:rPr lang="en-US" smtClean="0"/>
              <a:t>6</a:t>
            </a:fld>
            <a:endParaRPr lang="en-US"/>
          </a:p>
        </p:txBody>
      </p:sp>
    </p:spTree>
    <p:extLst>
      <p:ext uri="{BB962C8B-B14F-4D97-AF65-F5344CB8AC3E}">
        <p14:creationId xmlns:p14="http://schemas.microsoft.com/office/powerpoint/2010/main" val="3793205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BBBB1-3DBD-ADAE-E175-2E8681E6BB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D5C47D-F40E-C136-C984-CE3EAA32DD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82CE38-AD73-F158-8A8B-92A31B9F9FDE}"/>
              </a:ext>
            </a:extLst>
          </p:cNvPr>
          <p:cNvSpPr>
            <a:spLocks noGrp="1"/>
          </p:cNvSpPr>
          <p:nvPr>
            <p:ph type="body" idx="1"/>
          </p:nvPr>
        </p:nvSpPr>
        <p:spPr/>
        <p:txBody>
          <a:bodyPr/>
          <a:lstStyle/>
          <a:p>
            <a:pPr defTabSz="924822">
              <a:defRPr/>
            </a:pPr>
            <a:r>
              <a:rPr lang="en-US" sz="1300" dirty="0"/>
              <a:t>BRAD - Our North Star – what will be our impact at the end of this strategic plan?  </a:t>
            </a:r>
          </a:p>
          <a:p>
            <a:pPr lvl="0"/>
            <a:endParaRPr lang="en-US" sz="1300" dirty="0"/>
          </a:p>
          <a:p>
            <a:pPr lvl="0"/>
            <a:r>
              <a:rPr lang="en-US" sz="1300" dirty="0"/>
              <a:t>Frame  the 2030x2030 goal as ambitious yet achievable.  This is a 56% increase in the number of students served in FY25. </a:t>
            </a:r>
          </a:p>
          <a:p>
            <a:pPr lvl="0"/>
            <a:endParaRPr lang="en-US" sz="1300" dirty="0"/>
          </a:p>
          <a:p>
            <a:pPr lvl="0"/>
            <a:r>
              <a:rPr lang="en-US" sz="1300" dirty="0"/>
              <a:t>We know with each student served, we are helping to build economic mobility and generational change for our students and their families.  We know we are building a stronger community.  </a:t>
            </a:r>
          </a:p>
          <a:p>
            <a:pPr lvl="0"/>
            <a:endParaRPr lang="en-US" sz="1300" dirty="0"/>
          </a:p>
          <a:p>
            <a:pPr defTabSz="924822">
              <a:defRPr/>
            </a:pPr>
            <a:r>
              <a:rPr lang="en-US" sz="1300" dirty="0"/>
              <a:t>This number will include students who receive financial support from the Foundation, are mentored by our corporate and alumni partners, or have a meaningful connection with our alumni through intentional programming activities.</a:t>
            </a:r>
          </a:p>
          <a:p>
            <a:endParaRPr lang="en-US" dirty="0"/>
          </a:p>
        </p:txBody>
      </p:sp>
      <p:sp>
        <p:nvSpPr>
          <p:cNvPr id="4" name="Slide Number Placeholder 3">
            <a:extLst>
              <a:ext uri="{FF2B5EF4-FFF2-40B4-BE49-F238E27FC236}">
                <a16:creationId xmlns:a16="http://schemas.microsoft.com/office/drawing/2014/main" id="{77B60C75-8F6E-0D8B-1008-34BF122A67CB}"/>
              </a:ext>
            </a:extLst>
          </p:cNvPr>
          <p:cNvSpPr>
            <a:spLocks noGrp="1"/>
          </p:cNvSpPr>
          <p:nvPr>
            <p:ph type="sldNum" sz="quarter" idx="5"/>
          </p:nvPr>
        </p:nvSpPr>
        <p:spPr/>
        <p:txBody>
          <a:bodyPr/>
          <a:lstStyle/>
          <a:p>
            <a:fld id="{65BC5442-7ECB-4914-AF6C-96299D0AC6BA}" type="slidenum">
              <a:rPr lang="en-US" smtClean="0"/>
              <a:t>7</a:t>
            </a:fld>
            <a:endParaRPr lang="en-US"/>
          </a:p>
        </p:txBody>
      </p:sp>
    </p:spTree>
    <p:extLst>
      <p:ext uri="{BB962C8B-B14F-4D97-AF65-F5344CB8AC3E}">
        <p14:creationId xmlns:p14="http://schemas.microsoft.com/office/powerpoint/2010/main" val="704153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696F8-DA99-D440-B395-00A35FB70A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EF751B-C100-F306-B7D7-430ABD5789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711987-52A8-2A0C-0F1B-20C30A9320A0}"/>
              </a:ext>
            </a:extLst>
          </p:cNvPr>
          <p:cNvSpPr>
            <a:spLocks noGrp="1"/>
          </p:cNvSpPr>
          <p:nvPr>
            <p:ph type="body" idx="1"/>
          </p:nvPr>
        </p:nvSpPr>
        <p:spPr/>
        <p:txBody>
          <a:bodyPr/>
          <a:lstStyle/>
          <a:p>
            <a:pPr defTabSz="924822">
              <a:defRPr/>
            </a:pPr>
            <a:r>
              <a:rPr lang="en-US" sz="1300" dirty="0"/>
              <a:t>HEATHER - How will we reach this ambitious goal? By focusing on these four strategic priorities:</a:t>
            </a:r>
          </a:p>
          <a:p>
            <a:pPr defTabSz="924822">
              <a:defRPr/>
            </a:pPr>
            <a:endParaRPr lang="en-US" sz="1300" dirty="0"/>
          </a:p>
          <a:p>
            <a:pPr defTabSz="924822">
              <a:defRPr/>
            </a:pPr>
            <a:r>
              <a:rPr lang="en-US" sz="1300" dirty="0"/>
              <a:t>Increasing our funding, growing alumni engagement, expanding non-financial engagement and support, strengthening our internal operations and the way we engage with our donors.  </a:t>
            </a:r>
          </a:p>
          <a:p>
            <a:pPr defTabSz="924822">
              <a:defRPr/>
            </a:pPr>
            <a:endParaRPr lang="en-US" sz="1300" dirty="0"/>
          </a:p>
          <a:p>
            <a:pPr defTabSz="924822">
              <a:defRPr/>
            </a:pPr>
            <a:r>
              <a:rPr lang="en-US" sz="1300" dirty="0"/>
              <a:t>These priorities align well with the college’s strategic plan.</a:t>
            </a:r>
          </a:p>
          <a:p>
            <a:pPr defTabSz="924822">
              <a:defRPr/>
            </a:pPr>
            <a:endParaRPr lang="en-US" sz="1300" dirty="0"/>
          </a:p>
          <a:p>
            <a:pPr defTabSz="924822"/>
            <a:r>
              <a:rPr lang="en-US" sz="1300" dirty="0"/>
              <a:t>Increasing funding and expanding engagement and non-financial support aligns with the college’s Thriving goal – securing additional resources ensures sustainable funding for scholarships and innovative academic and workforce programs that support the College’s goal to deliver responsive and innovative education. Through mentorship, volunteerism, and advocacy, the Foundation amplifies experiential learning and career readiness opportunities, complementing the College’s commitment to innovative education and workforce alignment.</a:t>
            </a:r>
          </a:p>
          <a:p>
            <a:pPr lvl="0"/>
            <a:endParaRPr lang="en-US" sz="1300" dirty="0"/>
          </a:p>
          <a:p>
            <a:pPr lvl="0"/>
            <a:r>
              <a:rPr lang="en-US" sz="1300" dirty="0"/>
              <a:t>Gowing alumni engagement aligns with the college’s belonging goals - Expanding alumni engagement fosters a sense of belonging and lifelong connection, creating a supportive network that enhances community inclusivity and holistic well-being for students and graduates.</a:t>
            </a:r>
          </a:p>
          <a:p>
            <a:endParaRPr lang="en-US" dirty="0"/>
          </a:p>
          <a:p>
            <a:r>
              <a:rPr lang="en-US" dirty="0"/>
              <a:t>And our goal focusing on operational excellence and donor experience ties in nicely with the advancing -  </a:t>
            </a:r>
            <a:r>
              <a:rPr lang="en-US" sz="1300" dirty="0"/>
              <a:t>Enhancing operational capacity with technology, data-driven strategies, and inclusive governance mirrors the College’s focus on organizational excellence and sustainability, ensuring both entities operate efficiently and effectively.</a:t>
            </a:r>
          </a:p>
          <a:p>
            <a:endParaRPr lang="en-US" dirty="0"/>
          </a:p>
        </p:txBody>
      </p:sp>
      <p:sp>
        <p:nvSpPr>
          <p:cNvPr id="4" name="Slide Number Placeholder 3">
            <a:extLst>
              <a:ext uri="{FF2B5EF4-FFF2-40B4-BE49-F238E27FC236}">
                <a16:creationId xmlns:a16="http://schemas.microsoft.com/office/drawing/2014/main" id="{670FA074-4EE8-5719-D444-92D1AF24784E}"/>
              </a:ext>
            </a:extLst>
          </p:cNvPr>
          <p:cNvSpPr>
            <a:spLocks noGrp="1"/>
          </p:cNvSpPr>
          <p:nvPr>
            <p:ph type="sldNum" sz="quarter" idx="5"/>
          </p:nvPr>
        </p:nvSpPr>
        <p:spPr/>
        <p:txBody>
          <a:bodyPr/>
          <a:lstStyle/>
          <a:p>
            <a:fld id="{65BC5442-7ECB-4914-AF6C-96299D0AC6BA}" type="slidenum">
              <a:rPr lang="en-US" smtClean="0"/>
              <a:t>8</a:t>
            </a:fld>
            <a:endParaRPr lang="en-US"/>
          </a:p>
        </p:txBody>
      </p:sp>
    </p:spTree>
    <p:extLst>
      <p:ext uri="{BB962C8B-B14F-4D97-AF65-F5344CB8AC3E}">
        <p14:creationId xmlns:p14="http://schemas.microsoft.com/office/powerpoint/2010/main" val="22822283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9308D-0C3E-BEF8-9CD1-4ED8E97414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E20C4D-181C-B5BB-0878-47214A6479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90D152-8CB4-7251-9927-89E6D6336948}"/>
              </a:ext>
            </a:extLst>
          </p:cNvPr>
          <p:cNvSpPr>
            <a:spLocks noGrp="1"/>
          </p:cNvSpPr>
          <p:nvPr>
            <p:ph type="body" idx="1"/>
          </p:nvPr>
        </p:nvSpPr>
        <p:spPr/>
        <p:txBody>
          <a:bodyPr/>
          <a:lstStyle/>
          <a:p>
            <a:pPr defTabSz="924822">
              <a:defRPr/>
            </a:pPr>
            <a:r>
              <a:rPr lang="en-US" sz="1300" dirty="0"/>
              <a:t>HEATHER – </a:t>
            </a:r>
          </a:p>
          <a:p>
            <a:pPr defTabSz="924822">
              <a:defRPr/>
            </a:pPr>
            <a:r>
              <a:rPr lang="en-US" sz="1300" dirty="0"/>
              <a:t>Our plan was approved by the board in December, we are now working on rolling out the plan to our constituencies – newsletters, updated website, working with staff and our committees this spring on objectives and targets, and a cadence of monitoring and reporting out to our board and our constituents</a:t>
            </a:r>
          </a:p>
          <a:p>
            <a:endParaRPr lang="en-US" dirty="0"/>
          </a:p>
        </p:txBody>
      </p:sp>
      <p:sp>
        <p:nvSpPr>
          <p:cNvPr id="4" name="Slide Number Placeholder 3">
            <a:extLst>
              <a:ext uri="{FF2B5EF4-FFF2-40B4-BE49-F238E27FC236}">
                <a16:creationId xmlns:a16="http://schemas.microsoft.com/office/drawing/2014/main" id="{6AEBB69A-61C8-3F2A-2C15-F1F062BFDD68}"/>
              </a:ext>
            </a:extLst>
          </p:cNvPr>
          <p:cNvSpPr>
            <a:spLocks noGrp="1"/>
          </p:cNvSpPr>
          <p:nvPr>
            <p:ph type="sldNum" sz="quarter" idx="5"/>
          </p:nvPr>
        </p:nvSpPr>
        <p:spPr/>
        <p:txBody>
          <a:bodyPr/>
          <a:lstStyle/>
          <a:p>
            <a:fld id="{65BC5442-7ECB-4914-AF6C-96299D0AC6BA}" type="slidenum">
              <a:rPr lang="en-US" smtClean="0"/>
              <a:t>9</a:t>
            </a:fld>
            <a:endParaRPr lang="en-US"/>
          </a:p>
        </p:txBody>
      </p:sp>
    </p:spTree>
    <p:extLst>
      <p:ext uri="{BB962C8B-B14F-4D97-AF65-F5344CB8AC3E}">
        <p14:creationId xmlns:p14="http://schemas.microsoft.com/office/powerpoint/2010/main" val="220845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82C47-80F0-3197-C588-5FA4E97148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73D661-6C93-A711-1590-D6469A9F49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17B228-E6F0-80A3-2126-AAFAE594D5FC}"/>
              </a:ext>
            </a:extLst>
          </p:cNvPr>
          <p:cNvSpPr>
            <a:spLocks noGrp="1"/>
          </p:cNvSpPr>
          <p:nvPr>
            <p:ph type="body" idx="1"/>
          </p:nvPr>
        </p:nvSpPr>
        <p:spPr/>
        <p:txBody>
          <a:bodyPr/>
          <a:lstStyle/>
          <a:p>
            <a:pPr lvl="0"/>
            <a:r>
              <a:rPr lang="en-US" sz="1300" dirty="0"/>
              <a:t>HEATHER – </a:t>
            </a:r>
          </a:p>
          <a:p>
            <a:pPr lvl="0"/>
            <a:endParaRPr lang="en-US" sz="1300" dirty="0"/>
          </a:p>
          <a:p>
            <a:pPr lvl="0"/>
            <a:r>
              <a:rPr lang="en-US" sz="1300" dirty="0"/>
              <a:t>We are enthusiastic about our new plan, and excited about the impact it will have on our students, the college and our community.  </a:t>
            </a:r>
          </a:p>
          <a:p>
            <a:pPr lvl="0"/>
            <a:endParaRPr lang="en-US" sz="1300" dirty="0"/>
          </a:p>
          <a:p>
            <a:pPr lvl="0"/>
            <a:r>
              <a:rPr lang="en-US" sz="1300" dirty="0"/>
              <a:t>We look forward to working with you and appreciate your support and leadership.  Thank you and any questions?</a:t>
            </a:r>
          </a:p>
          <a:p>
            <a:endParaRPr lang="en-US" dirty="0"/>
          </a:p>
        </p:txBody>
      </p:sp>
      <p:sp>
        <p:nvSpPr>
          <p:cNvPr id="4" name="Slide Number Placeholder 3">
            <a:extLst>
              <a:ext uri="{FF2B5EF4-FFF2-40B4-BE49-F238E27FC236}">
                <a16:creationId xmlns:a16="http://schemas.microsoft.com/office/drawing/2014/main" id="{1D26E25C-2302-976E-1443-334996664748}"/>
              </a:ext>
            </a:extLst>
          </p:cNvPr>
          <p:cNvSpPr>
            <a:spLocks noGrp="1"/>
          </p:cNvSpPr>
          <p:nvPr>
            <p:ph type="sldNum" sz="quarter" idx="5"/>
          </p:nvPr>
        </p:nvSpPr>
        <p:spPr/>
        <p:txBody>
          <a:bodyPr/>
          <a:lstStyle/>
          <a:p>
            <a:fld id="{65BC5442-7ECB-4914-AF6C-96299D0AC6BA}" type="slidenum">
              <a:rPr lang="en-US" smtClean="0"/>
              <a:t>10</a:t>
            </a:fld>
            <a:endParaRPr lang="en-US"/>
          </a:p>
        </p:txBody>
      </p:sp>
    </p:spTree>
    <p:extLst>
      <p:ext uri="{BB962C8B-B14F-4D97-AF65-F5344CB8AC3E}">
        <p14:creationId xmlns:p14="http://schemas.microsoft.com/office/powerpoint/2010/main" val="2472139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pPr>
              <a:defRPr>
                <a:solidFill>
                  <a:srgbClr val="000000"/>
                </a:solidFill>
              </a:defRPr>
            </a:pPr>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solidFill>
                  <a:srgbClr val="000000"/>
                </a:solidFill>
              </a:defRPr>
            </a:pPr>
            <a:r>
              <a:rPr lang="en-US"/>
              <a:t>Click to edit Master subtitle style</a:t>
            </a:r>
          </a:p>
        </p:txBody>
      </p:sp>
      <p:sp>
        <p:nvSpPr>
          <p:cNvPr id="4" name="Date Placeholder 3"/>
          <p:cNvSpPr>
            <a:spLocks noGrp="1"/>
          </p:cNvSpPr>
          <p:nvPr>
            <p:ph type="dt" sz="half" idx="10"/>
          </p:nvPr>
        </p:nvSpPr>
        <p:spPr/>
        <p:txBody>
          <a:bodyPr/>
          <a:lstStyle/>
          <a:p>
            <a:pPr>
              <a:defRPr>
                <a:solidFill>
                  <a:srgbClr val="000000"/>
                </a:solidFill>
              </a:defRPr>
            </a:pPr>
            <a:fld id="{5BCAD085-E8A6-8845-BD4E-CB4CCA059FC4}" type="datetimeFigureOut">
              <a:rPr lang="en-US" smtClean="0"/>
              <a:t>1/16/2026</a:t>
            </a:fld>
            <a:endParaRPr lang="en-US"/>
          </a:p>
        </p:txBody>
      </p:sp>
      <p:sp>
        <p:nvSpPr>
          <p:cNvPr id="5" name="Footer Placeholder 4"/>
          <p:cNvSpPr>
            <a:spLocks noGrp="1"/>
          </p:cNvSpPr>
          <p:nvPr>
            <p:ph type="ftr" sz="quarter" idx="11"/>
          </p:nvPr>
        </p:nvSpPr>
        <p:spPr/>
        <p:txBody>
          <a:bodyPr/>
          <a:lstStyle/>
          <a:p>
            <a:pPr>
              <a:defRPr>
                <a:solidFill>
                  <a:srgbClr val="000000"/>
                </a:solidFill>
              </a:defRPr>
            </a:pPr>
            <a:endParaRPr lang="en-US"/>
          </a:p>
        </p:txBody>
      </p:sp>
      <p:sp>
        <p:nvSpPr>
          <p:cNvPr id="6" name="Slide Number Placeholder 5"/>
          <p:cNvSpPr>
            <a:spLocks noGrp="1"/>
          </p:cNvSpPr>
          <p:nvPr>
            <p:ph type="sldNum" sz="quarter" idx="12"/>
          </p:nvPr>
        </p:nvSpPr>
        <p:spPr/>
        <p:txBody>
          <a:bodyPr/>
          <a:lstStyle/>
          <a:p>
            <a:pPr>
              <a:defRPr>
                <a:solidFill>
                  <a:srgbClr val="000000"/>
                </a:solidFill>
              </a:defRPr>
            </a:pPr>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solidFill>
                  <a:srgbClr val="000000"/>
                </a:solidFill>
              </a:defRPr>
            </a:pPr>
            <a:r>
              <a:rPr lang="en-US"/>
              <a:t>Click to edit Master title style</a:t>
            </a:r>
          </a:p>
        </p:txBody>
      </p:sp>
      <p:sp>
        <p:nvSpPr>
          <p:cNvPr id="3" name="Content Placeholder 2"/>
          <p:cNvSpPr>
            <a:spLocks noGrp="1"/>
          </p:cNvSpPr>
          <p:nvPr>
            <p:ph idx="1"/>
          </p:nvPr>
        </p:nvSpPr>
        <p:spPr/>
        <p:txBody>
          <a:bodyPr/>
          <a:lstStyle/>
          <a:p>
            <a:pPr lvl="0">
              <a:defRPr>
                <a:solidFill>
                  <a:srgbClr val="000000"/>
                </a:solidFill>
              </a:defRPr>
            </a:pPr>
            <a:r>
              <a:rPr lang="en-US"/>
              <a:t>Click to edit Master text styles</a:t>
            </a:r>
          </a:p>
          <a:p>
            <a:pPr lvl="1">
              <a:defRPr>
                <a:solidFill>
                  <a:srgbClr val="000000"/>
                </a:solidFill>
              </a:defRPr>
            </a:pPr>
            <a:r>
              <a:rPr lang="en-US"/>
              <a:t>Second level</a:t>
            </a:r>
          </a:p>
          <a:p>
            <a:pPr lvl="2">
              <a:defRPr>
                <a:solidFill>
                  <a:srgbClr val="000000"/>
                </a:solidFill>
              </a:defRPr>
            </a:pPr>
            <a:r>
              <a:rPr lang="en-US"/>
              <a:t>Third level</a:t>
            </a:r>
          </a:p>
          <a:p>
            <a:pPr lvl="3">
              <a:defRPr>
                <a:solidFill>
                  <a:srgbClr val="000000"/>
                </a:solidFill>
              </a:defRPr>
            </a:pPr>
            <a:r>
              <a:rPr lang="en-US"/>
              <a:t>Fourth level</a:t>
            </a:r>
          </a:p>
          <a:p>
            <a:pPr lvl="4">
              <a:defRPr>
                <a:solidFill>
                  <a:srgbClr val="000000"/>
                </a:solidFill>
              </a:defRPr>
            </a:pPr>
            <a:r>
              <a:rPr lang="en-US"/>
              <a:t>Fifth level</a:t>
            </a:r>
          </a:p>
        </p:txBody>
      </p:sp>
      <p:sp>
        <p:nvSpPr>
          <p:cNvPr id="4" name="Date Placeholder 3"/>
          <p:cNvSpPr>
            <a:spLocks noGrp="1"/>
          </p:cNvSpPr>
          <p:nvPr>
            <p:ph type="dt" sz="half" idx="10"/>
          </p:nvPr>
        </p:nvSpPr>
        <p:spPr/>
        <p:txBody>
          <a:bodyPr/>
          <a:lstStyle/>
          <a:p>
            <a:pPr>
              <a:defRPr>
                <a:solidFill>
                  <a:srgbClr val="000000"/>
                </a:solidFill>
              </a:defRPr>
            </a:pPr>
            <a:fld id="{5BCAD085-E8A6-8845-BD4E-CB4CCA059FC4}" type="datetimeFigureOut">
              <a:rPr lang="en-US" smtClean="0"/>
              <a:t>1/16/2026</a:t>
            </a:fld>
            <a:endParaRPr lang="en-US"/>
          </a:p>
        </p:txBody>
      </p:sp>
      <p:sp>
        <p:nvSpPr>
          <p:cNvPr id="5" name="Footer Placeholder 4"/>
          <p:cNvSpPr>
            <a:spLocks noGrp="1"/>
          </p:cNvSpPr>
          <p:nvPr>
            <p:ph type="ftr" sz="quarter" idx="11"/>
          </p:nvPr>
        </p:nvSpPr>
        <p:spPr/>
        <p:txBody>
          <a:bodyPr/>
          <a:lstStyle/>
          <a:p>
            <a:pPr>
              <a:defRPr>
                <a:solidFill>
                  <a:srgbClr val="000000"/>
                </a:solidFill>
              </a:defRPr>
            </a:pPr>
            <a:endParaRPr lang="en-US"/>
          </a:p>
        </p:txBody>
      </p:sp>
      <p:sp>
        <p:nvSpPr>
          <p:cNvPr id="6" name="Slide Number Placeholder 5"/>
          <p:cNvSpPr>
            <a:spLocks noGrp="1"/>
          </p:cNvSpPr>
          <p:nvPr>
            <p:ph type="sldNum" sz="quarter" idx="12"/>
          </p:nvPr>
        </p:nvSpPr>
        <p:spPr/>
        <p:txBody>
          <a:bodyPr/>
          <a:lstStyle/>
          <a:p>
            <a:pPr>
              <a:defRPr>
                <a:solidFill>
                  <a:srgbClr val="000000"/>
                </a:solidFill>
              </a:defRPr>
            </a:pPr>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pPr>
              <a:defRPr>
                <a:solidFill>
                  <a:srgbClr val="000000"/>
                </a:solidFill>
              </a:defRPr>
            </a:pPr>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solidFill>
                  <a:srgbClr val="000000"/>
                </a:solidFill>
              </a:defRPr>
            </a:pPr>
            <a:r>
              <a:rPr lang="en-US"/>
              <a:t>Click to edit Master text styles</a:t>
            </a:r>
          </a:p>
        </p:txBody>
      </p:sp>
      <p:sp>
        <p:nvSpPr>
          <p:cNvPr id="4" name="Date Placeholder 3"/>
          <p:cNvSpPr>
            <a:spLocks noGrp="1"/>
          </p:cNvSpPr>
          <p:nvPr>
            <p:ph type="dt" sz="half" idx="10"/>
          </p:nvPr>
        </p:nvSpPr>
        <p:spPr/>
        <p:txBody>
          <a:bodyPr/>
          <a:lstStyle/>
          <a:p>
            <a:pPr>
              <a:defRPr>
                <a:solidFill>
                  <a:srgbClr val="000000"/>
                </a:solidFill>
              </a:defRPr>
            </a:pPr>
            <a:fld id="{5BCAD085-E8A6-8845-BD4E-CB4CCA059FC4}" type="datetimeFigureOut">
              <a:rPr lang="en-US" smtClean="0"/>
              <a:t>1/16/2026</a:t>
            </a:fld>
            <a:endParaRPr lang="en-US"/>
          </a:p>
        </p:txBody>
      </p:sp>
      <p:sp>
        <p:nvSpPr>
          <p:cNvPr id="5" name="Footer Placeholder 4"/>
          <p:cNvSpPr>
            <a:spLocks noGrp="1"/>
          </p:cNvSpPr>
          <p:nvPr>
            <p:ph type="ftr" sz="quarter" idx="11"/>
          </p:nvPr>
        </p:nvSpPr>
        <p:spPr/>
        <p:txBody>
          <a:bodyPr/>
          <a:lstStyle/>
          <a:p>
            <a:pPr>
              <a:defRPr>
                <a:solidFill>
                  <a:srgbClr val="000000"/>
                </a:solidFill>
              </a:defRPr>
            </a:pPr>
            <a:endParaRPr lang="en-US"/>
          </a:p>
        </p:txBody>
      </p:sp>
      <p:sp>
        <p:nvSpPr>
          <p:cNvPr id="6" name="Slide Number Placeholder 5"/>
          <p:cNvSpPr>
            <a:spLocks noGrp="1"/>
          </p:cNvSpPr>
          <p:nvPr>
            <p:ph type="sldNum" sz="quarter" idx="12"/>
          </p:nvPr>
        </p:nvSpPr>
        <p:spPr/>
        <p:txBody>
          <a:bodyPr/>
          <a:lstStyle/>
          <a:p>
            <a:pPr>
              <a:defRPr>
                <a:solidFill>
                  <a:srgbClr val="000000"/>
                </a:solidFill>
              </a:defRPr>
            </a:pPr>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solidFill>
                  <a:srgbClr val="000000"/>
                </a:solidFill>
              </a:defRPr>
            </a:pPr>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solidFill>
                  <a:srgbClr val="000000"/>
                </a:solidFill>
              </a:defRPr>
            </a:pPr>
            <a:r>
              <a:rPr lang="en-US"/>
              <a:t>Click to edit Master text styles</a:t>
            </a:r>
          </a:p>
          <a:p>
            <a:pPr lvl="1">
              <a:defRPr>
                <a:solidFill>
                  <a:srgbClr val="000000"/>
                </a:solidFill>
              </a:defRPr>
            </a:pPr>
            <a:r>
              <a:rPr lang="en-US"/>
              <a:t>Second level</a:t>
            </a:r>
          </a:p>
          <a:p>
            <a:pPr lvl="2">
              <a:defRPr>
                <a:solidFill>
                  <a:srgbClr val="000000"/>
                </a:solidFill>
              </a:defRPr>
            </a:pPr>
            <a:r>
              <a:rPr lang="en-US"/>
              <a:t>Third level</a:t>
            </a:r>
          </a:p>
          <a:p>
            <a:pPr lvl="3">
              <a:defRPr>
                <a:solidFill>
                  <a:srgbClr val="000000"/>
                </a:solidFill>
              </a:defRPr>
            </a:pPr>
            <a:r>
              <a:rPr lang="en-US"/>
              <a:t>Fourth level</a:t>
            </a:r>
          </a:p>
          <a:p>
            <a:pPr lvl="4">
              <a:defRPr>
                <a:solidFill>
                  <a:srgbClr val="000000"/>
                </a:solidFill>
              </a:defRPr>
            </a:pPr>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solidFill>
                  <a:srgbClr val="000000"/>
                </a:solidFill>
              </a:defRPr>
            </a:pPr>
            <a:r>
              <a:rPr lang="en-US"/>
              <a:t>Click to edit Master text styles</a:t>
            </a:r>
          </a:p>
          <a:p>
            <a:pPr lvl="1">
              <a:defRPr>
                <a:solidFill>
                  <a:srgbClr val="000000"/>
                </a:solidFill>
              </a:defRPr>
            </a:pPr>
            <a:r>
              <a:rPr lang="en-US"/>
              <a:t>Second level</a:t>
            </a:r>
          </a:p>
          <a:p>
            <a:pPr lvl="2">
              <a:defRPr>
                <a:solidFill>
                  <a:srgbClr val="000000"/>
                </a:solidFill>
              </a:defRPr>
            </a:pPr>
            <a:r>
              <a:rPr lang="en-US"/>
              <a:t>Third level</a:t>
            </a:r>
          </a:p>
          <a:p>
            <a:pPr lvl="3">
              <a:defRPr>
                <a:solidFill>
                  <a:srgbClr val="000000"/>
                </a:solidFill>
              </a:defRPr>
            </a:pPr>
            <a:r>
              <a:rPr lang="en-US"/>
              <a:t>Fourth level</a:t>
            </a:r>
          </a:p>
          <a:p>
            <a:pPr lvl="4">
              <a:defRPr>
                <a:solidFill>
                  <a:srgbClr val="000000"/>
                </a:solidFill>
              </a:defRPr>
            </a:pPr>
            <a:r>
              <a:rPr lang="en-US"/>
              <a:t>Fifth level</a:t>
            </a:r>
          </a:p>
        </p:txBody>
      </p:sp>
      <p:sp>
        <p:nvSpPr>
          <p:cNvPr id="5" name="Date Placeholder 4"/>
          <p:cNvSpPr>
            <a:spLocks noGrp="1"/>
          </p:cNvSpPr>
          <p:nvPr>
            <p:ph type="dt" sz="half" idx="10"/>
          </p:nvPr>
        </p:nvSpPr>
        <p:spPr/>
        <p:txBody>
          <a:bodyPr/>
          <a:lstStyle/>
          <a:p>
            <a:pPr>
              <a:defRPr>
                <a:solidFill>
                  <a:srgbClr val="000000"/>
                </a:solidFill>
              </a:defRPr>
            </a:pPr>
            <a:fld id="{5BCAD085-E8A6-8845-BD4E-CB4CCA059FC4}" type="datetimeFigureOut">
              <a:rPr lang="en-US" smtClean="0"/>
              <a:t>1/16/2026</a:t>
            </a:fld>
            <a:endParaRPr lang="en-US"/>
          </a:p>
        </p:txBody>
      </p:sp>
      <p:sp>
        <p:nvSpPr>
          <p:cNvPr id="6" name="Footer Placeholder 5"/>
          <p:cNvSpPr>
            <a:spLocks noGrp="1"/>
          </p:cNvSpPr>
          <p:nvPr>
            <p:ph type="ftr" sz="quarter" idx="11"/>
          </p:nvPr>
        </p:nvSpPr>
        <p:spPr/>
        <p:txBody>
          <a:bodyPr/>
          <a:lstStyle/>
          <a:p>
            <a:pPr>
              <a:defRPr>
                <a:solidFill>
                  <a:srgbClr val="000000"/>
                </a:solidFill>
              </a:defRPr>
            </a:pPr>
            <a:endParaRPr lang="en-US"/>
          </a:p>
        </p:txBody>
      </p:sp>
      <p:sp>
        <p:nvSpPr>
          <p:cNvPr id="7" name="Slide Number Placeholder 6"/>
          <p:cNvSpPr>
            <a:spLocks noGrp="1"/>
          </p:cNvSpPr>
          <p:nvPr>
            <p:ph type="sldNum" sz="quarter" idx="12"/>
          </p:nvPr>
        </p:nvSpPr>
        <p:spPr/>
        <p:txBody>
          <a:bodyPr/>
          <a:lstStyle/>
          <a:p>
            <a:pPr>
              <a:defRPr>
                <a:solidFill>
                  <a:srgbClr val="000000"/>
                </a:solidFill>
              </a:defRPr>
            </a:pPr>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pPr>
              <a:defRPr>
                <a:solidFill>
                  <a:srgbClr val="000000"/>
                </a:solidFill>
              </a:defRPr>
            </a:pPr>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solidFill>
                  <a:srgbClr val="000000"/>
                </a:solidFill>
              </a:defRPr>
            </a:pPr>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solidFill>
                  <a:srgbClr val="000000"/>
                </a:solidFill>
              </a:defRPr>
            </a:pPr>
            <a:r>
              <a:rPr lang="en-US"/>
              <a:t>Click to edit Master text styles</a:t>
            </a:r>
          </a:p>
          <a:p>
            <a:pPr lvl="1">
              <a:defRPr>
                <a:solidFill>
                  <a:srgbClr val="000000"/>
                </a:solidFill>
              </a:defRPr>
            </a:pPr>
            <a:r>
              <a:rPr lang="en-US"/>
              <a:t>Second level</a:t>
            </a:r>
          </a:p>
          <a:p>
            <a:pPr lvl="2">
              <a:defRPr>
                <a:solidFill>
                  <a:srgbClr val="000000"/>
                </a:solidFill>
              </a:defRPr>
            </a:pPr>
            <a:r>
              <a:rPr lang="en-US"/>
              <a:t>Third level</a:t>
            </a:r>
          </a:p>
          <a:p>
            <a:pPr lvl="3">
              <a:defRPr>
                <a:solidFill>
                  <a:srgbClr val="000000"/>
                </a:solidFill>
              </a:defRPr>
            </a:pPr>
            <a:r>
              <a:rPr lang="en-US"/>
              <a:t>Fourth level</a:t>
            </a:r>
          </a:p>
          <a:p>
            <a:pPr lvl="4">
              <a:defRPr>
                <a:solidFill>
                  <a:srgbClr val="000000"/>
                </a:solidFill>
              </a:defRPr>
            </a:pPr>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solidFill>
                  <a:srgbClr val="000000"/>
                </a:solidFill>
              </a:defRPr>
            </a:pPr>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solidFill>
                  <a:srgbClr val="000000"/>
                </a:solidFill>
              </a:defRPr>
            </a:pPr>
            <a:r>
              <a:rPr lang="en-US"/>
              <a:t>Click to edit Master text styles</a:t>
            </a:r>
          </a:p>
          <a:p>
            <a:pPr lvl="1">
              <a:defRPr>
                <a:solidFill>
                  <a:srgbClr val="000000"/>
                </a:solidFill>
              </a:defRPr>
            </a:pPr>
            <a:r>
              <a:rPr lang="en-US"/>
              <a:t>Second level</a:t>
            </a:r>
          </a:p>
          <a:p>
            <a:pPr lvl="2">
              <a:defRPr>
                <a:solidFill>
                  <a:srgbClr val="000000"/>
                </a:solidFill>
              </a:defRPr>
            </a:pPr>
            <a:r>
              <a:rPr lang="en-US"/>
              <a:t>Third level</a:t>
            </a:r>
          </a:p>
          <a:p>
            <a:pPr lvl="3">
              <a:defRPr>
                <a:solidFill>
                  <a:srgbClr val="000000"/>
                </a:solidFill>
              </a:defRPr>
            </a:pPr>
            <a:r>
              <a:rPr lang="en-US"/>
              <a:t>Fourth level</a:t>
            </a:r>
          </a:p>
          <a:p>
            <a:pPr lvl="4">
              <a:defRPr>
                <a:solidFill>
                  <a:srgbClr val="000000"/>
                </a:solidFill>
              </a:defRPr>
            </a:pPr>
            <a:r>
              <a:rPr lang="en-US"/>
              <a:t>Fifth level</a:t>
            </a:r>
          </a:p>
        </p:txBody>
      </p:sp>
      <p:sp>
        <p:nvSpPr>
          <p:cNvPr id="7" name="Date Placeholder 6"/>
          <p:cNvSpPr>
            <a:spLocks noGrp="1"/>
          </p:cNvSpPr>
          <p:nvPr>
            <p:ph type="dt" sz="half" idx="10"/>
          </p:nvPr>
        </p:nvSpPr>
        <p:spPr/>
        <p:txBody>
          <a:bodyPr/>
          <a:lstStyle/>
          <a:p>
            <a:pPr>
              <a:defRPr>
                <a:solidFill>
                  <a:srgbClr val="000000"/>
                </a:solidFill>
              </a:defRPr>
            </a:pPr>
            <a:fld id="{5BCAD085-E8A6-8845-BD4E-CB4CCA059FC4}" type="datetimeFigureOut">
              <a:rPr lang="en-US" smtClean="0"/>
              <a:t>1/16/2026</a:t>
            </a:fld>
            <a:endParaRPr lang="en-US"/>
          </a:p>
        </p:txBody>
      </p:sp>
      <p:sp>
        <p:nvSpPr>
          <p:cNvPr id="8" name="Footer Placeholder 7"/>
          <p:cNvSpPr>
            <a:spLocks noGrp="1"/>
          </p:cNvSpPr>
          <p:nvPr>
            <p:ph type="ftr" sz="quarter" idx="11"/>
          </p:nvPr>
        </p:nvSpPr>
        <p:spPr/>
        <p:txBody>
          <a:bodyPr/>
          <a:lstStyle/>
          <a:p>
            <a:pPr>
              <a:defRPr>
                <a:solidFill>
                  <a:srgbClr val="000000"/>
                </a:solidFill>
              </a:defRPr>
            </a:pPr>
            <a:endParaRPr lang="en-US"/>
          </a:p>
        </p:txBody>
      </p:sp>
      <p:sp>
        <p:nvSpPr>
          <p:cNvPr id="9" name="Slide Number Placeholder 8"/>
          <p:cNvSpPr>
            <a:spLocks noGrp="1"/>
          </p:cNvSpPr>
          <p:nvPr>
            <p:ph type="sldNum" sz="quarter" idx="12"/>
          </p:nvPr>
        </p:nvSpPr>
        <p:spPr/>
        <p:txBody>
          <a:bodyPr/>
          <a:lstStyle/>
          <a:p>
            <a:pPr>
              <a:defRPr>
                <a:solidFill>
                  <a:srgbClr val="000000"/>
                </a:solidFill>
              </a:defRPr>
            </a:pPr>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solidFill>
                  <a:srgbClr val="000000"/>
                </a:solidFill>
              </a:defRPr>
            </a:pPr>
            <a:r>
              <a:rPr lang="en-US"/>
              <a:t>Click to edit Master title style</a:t>
            </a:r>
          </a:p>
        </p:txBody>
      </p:sp>
      <p:sp>
        <p:nvSpPr>
          <p:cNvPr id="3" name="Date Placeholder 2"/>
          <p:cNvSpPr>
            <a:spLocks noGrp="1"/>
          </p:cNvSpPr>
          <p:nvPr>
            <p:ph type="dt" sz="half" idx="10"/>
          </p:nvPr>
        </p:nvSpPr>
        <p:spPr/>
        <p:txBody>
          <a:bodyPr/>
          <a:lstStyle/>
          <a:p>
            <a:pPr>
              <a:defRPr>
                <a:solidFill>
                  <a:srgbClr val="000000"/>
                </a:solidFill>
              </a:defRPr>
            </a:pPr>
            <a:fld id="{5BCAD085-E8A6-8845-BD4E-CB4CCA059FC4}" type="datetimeFigureOut">
              <a:rPr lang="en-US" smtClean="0"/>
              <a:t>1/16/2026</a:t>
            </a:fld>
            <a:endParaRPr lang="en-US"/>
          </a:p>
        </p:txBody>
      </p:sp>
      <p:sp>
        <p:nvSpPr>
          <p:cNvPr id="4" name="Footer Placeholder 3"/>
          <p:cNvSpPr>
            <a:spLocks noGrp="1"/>
          </p:cNvSpPr>
          <p:nvPr>
            <p:ph type="ftr" sz="quarter" idx="11"/>
          </p:nvPr>
        </p:nvSpPr>
        <p:spPr/>
        <p:txBody>
          <a:bodyPr/>
          <a:lstStyle/>
          <a:p>
            <a:pPr>
              <a:defRPr>
                <a:solidFill>
                  <a:srgbClr val="000000"/>
                </a:solidFill>
              </a:defRPr>
            </a:pPr>
            <a:endParaRPr lang="en-US"/>
          </a:p>
        </p:txBody>
      </p:sp>
      <p:sp>
        <p:nvSpPr>
          <p:cNvPr id="5" name="Slide Number Placeholder 4"/>
          <p:cNvSpPr>
            <a:spLocks noGrp="1"/>
          </p:cNvSpPr>
          <p:nvPr>
            <p:ph type="sldNum" sz="quarter" idx="12"/>
          </p:nvPr>
        </p:nvSpPr>
        <p:spPr/>
        <p:txBody>
          <a:bodyPr/>
          <a:lstStyle/>
          <a:p>
            <a:pPr>
              <a:defRPr>
                <a:solidFill>
                  <a:srgbClr val="000000"/>
                </a:solidFill>
              </a:defRPr>
            </a:pPr>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solidFill>
                  <a:srgbClr val="000000"/>
                </a:solidFill>
              </a:defRPr>
            </a:pPr>
            <a:fld id="{5BCAD085-E8A6-8845-BD4E-CB4CCA059FC4}" type="datetimeFigureOut">
              <a:rPr lang="en-US" smtClean="0"/>
              <a:t>1/16/2026</a:t>
            </a:fld>
            <a:endParaRPr lang="en-US"/>
          </a:p>
        </p:txBody>
      </p:sp>
      <p:sp>
        <p:nvSpPr>
          <p:cNvPr id="3" name="Footer Placeholder 2"/>
          <p:cNvSpPr>
            <a:spLocks noGrp="1"/>
          </p:cNvSpPr>
          <p:nvPr>
            <p:ph type="ftr" sz="quarter" idx="11"/>
          </p:nvPr>
        </p:nvSpPr>
        <p:spPr/>
        <p:txBody>
          <a:bodyPr/>
          <a:lstStyle/>
          <a:p>
            <a:pPr>
              <a:defRPr>
                <a:solidFill>
                  <a:srgbClr val="000000"/>
                </a:solidFill>
              </a:defRPr>
            </a:pPr>
            <a:endParaRPr lang="en-US"/>
          </a:p>
        </p:txBody>
      </p:sp>
      <p:sp>
        <p:nvSpPr>
          <p:cNvPr id="4" name="Slide Number Placeholder 3"/>
          <p:cNvSpPr>
            <a:spLocks noGrp="1"/>
          </p:cNvSpPr>
          <p:nvPr>
            <p:ph type="sldNum" sz="quarter" idx="12"/>
          </p:nvPr>
        </p:nvSpPr>
        <p:spPr/>
        <p:txBody>
          <a:bodyPr/>
          <a:lstStyle/>
          <a:p>
            <a:pPr>
              <a:defRPr>
                <a:solidFill>
                  <a:srgbClr val="000000"/>
                </a:solidFill>
              </a:defRPr>
            </a:pPr>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pPr>
              <a:defRPr>
                <a:solidFill>
                  <a:srgbClr val="000000"/>
                </a:solidFill>
              </a:defRPr>
            </a:pPr>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solidFill>
                  <a:srgbClr val="000000"/>
                </a:solidFill>
              </a:defRPr>
            </a:pPr>
            <a:r>
              <a:rPr lang="en-US"/>
              <a:t>Click to edit Master text styles</a:t>
            </a:r>
          </a:p>
          <a:p>
            <a:pPr lvl="1">
              <a:defRPr>
                <a:solidFill>
                  <a:srgbClr val="000000"/>
                </a:solidFill>
              </a:defRPr>
            </a:pPr>
            <a:r>
              <a:rPr lang="en-US"/>
              <a:t>Second level</a:t>
            </a:r>
          </a:p>
          <a:p>
            <a:pPr lvl="2">
              <a:defRPr>
                <a:solidFill>
                  <a:srgbClr val="000000"/>
                </a:solidFill>
              </a:defRPr>
            </a:pPr>
            <a:r>
              <a:rPr lang="en-US"/>
              <a:t>Third level</a:t>
            </a:r>
          </a:p>
          <a:p>
            <a:pPr lvl="3">
              <a:defRPr>
                <a:solidFill>
                  <a:srgbClr val="000000"/>
                </a:solidFill>
              </a:defRPr>
            </a:pPr>
            <a:r>
              <a:rPr lang="en-US"/>
              <a:t>Fourth level</a:t>
            </a:r>
          </a:p>
          <a:p>
            <a:pPr lvl="4">
              <a:defRPr>
                <a:solidFill>
                  <a:srgbClr val="000000"/>
                </a:solidFill>
              </a:defRPr>
            </a:pPr>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solidFill>
                  <a:srgbClr val="000000"/>
                </a:solidFill>
              </a:defRPr>
            </a:pPr>
            <a:r>
              <a:rPr lang="en-US"/>
              <a:t>Click to edit Master text styles</a:t>
            </a:r>
          </a:p>
        </p:txBody>
      </p:sp>
      <p:sp>
        <p:nvSpPr>
          <p:cNvPr id="5" name="Date Placeholder 4"/>
          <p:cNvSpPr>
            <a:spLocks noGrp="1"/>
          </p:cNvSpPr>
          <p:nvPr>
            <p:ph type="dt" sz="half" idx="10"/>
          </p:nvPr>
        </p:nvSpPr>
        <p:spPr/>
        <p:txBody>
          <a:bodyPr/>
          <a:lstStyle/>
          <a:p>
            <a:pPr>
              <a:defRPr>
                <a:solidFill>
                  <a:srgbClr val="000000"/>
                </a:solidFill>
              </a:defRPr>
            </a:pPr>
            <a:fld id="{5BCAD085-E8A6-8845-BD4E-CB4CCA059FC4}" type="datetimeFigureOut">
              <a:rPr lang="en-US" smtClean="0"/>
              <a:t>1/16/2026</a:t>
            </a:fld>
            <a:endParaRPr lang="en-US"/>
          </a:p>
        </p:txBody>
      </p:sp>
      <p:sp>
        <p:nvSpPr>
          <p:cNvPr id="6" name="Footer Placeholder 5"/>
          <p:cNvSpPr>
            <a:spLocks noGrp="1"/>
          </p:cNvSpPr>
          <p:nvPr>
            <p:ph type="ftr" sz="quarter" idx="11"/>
          </p:nvPr>
        </p:nvSpPr>
        <p:spPr/>
        <p:txBody>
          <a:bodyPr/>
          <a:lstStyle/>
          <a:p>
            <a:pPr>
              <a:defRPr>
                <a:solidFill>
                  <a:srgbClr val="000000"/>
                </a:solidFill>
              </a:defRPr>
            </a:pPr>
            <a:endParaRPr lang="en-US"/>
          </a:p>
        </p:txBody>
      </p:sp>
      <p:sp>
        <p:nvSpPr>
          <p:cNvPr id="7" name="Slide Number Placeholder 6"/>
          <p:cNvSpPr>
            <a:spLocks noGrp="1"/>
          </p:cNvSpPr>
          <p:nvPr>
            <p:ph type="sldNum" sz="quarter" idx="12"/>
          </p:nvPr>
        </p:nvSpPr>
        <p:spPr/>
        <p:txBody>
          <a:bodyPr/>
          <a:lstStyle/>
          <a:p>
            <a:pPr>
              <a:defRPr>
                <a:solidFill>
                  <a:srgbClr val="000000"/>
                </a:solidFill>
              </a:defRPr>
            </a:pPr>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pPr>
              <a:defRPr>
                <a:solidFill>
                  <a:srgbClr val="000000"/>
                </a:solidFill>
              </a:defRPr>
            </a:pPr>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solidFill>
                  <a:srgbClr val="000000"/>
                </a:solidFill>
              </a:defRPr>
            </a:pP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solidFill>
                  <a:srgbClr val="000000"/>
                </a:solidFill>
              </a:defRPr>
            </a:pPr>
            <a:r>
              <a:rPr lang="en-US"/>
              <a:t>Click to edit Master text styles</a:t>
            </a:r>
          </a:p>
        </p:txBody>
      </p:sp>
      <p:sp>
        <p:nvSpPr>
          <p:cNvPr id="5" name="Date Placeholder 4"/>
          <p:cNvSpPr>
            <a:spLocks noGrp="1"/>
          </p:cNvSpPr>
          <p:nvPr>
            <p:ph type="dt" sz="half" idx="10"/>
          </p:nvPr>
        </p:nvSpPr>
        <p:spPr/>
        <p:txBody>
          <a:bodyPr/>
          <a:lstStyle/>
          <a:p>
            <a:pPr>
              <a:defRPr>
                <a:solidFill>
                  <a:srgbClr val="000000"/>
                </a:solidFill>
              </a:defRPr>
            </a:pPr>
            <a:fld id="{5BCAD085-E8A6-8845-BD4E-CB4CCA059FC4}" type="datetimeFigureOut">
              <a:rPr lang="en-US" smtClean="0"/>
              <a:t>1/16/2026</a:t>
            </a:fld>
            <a:endParaRPr lang="en-US"/>
          </a:p>
        </p:txBody>
      </p:sp>
      <p:sp>
        <p:nvSpPr>
          <p:cNvPr id="6" name="Footer Placeholder 5"/>
          <p:cNvSpPr>
            <a:spLocks noGrp="1"/>
          </p:cNvSpPr>
          <p:nvPr>
            <p:ph type="ftr" sz="quarter" idx="11"/>
          </p:nvPr>
        </p:nvSpPr>
        <p:spPr/>
        <p:txBody>
          <a:bodyPr/>
          <a:lstStyle/>
          <a:p>
            <a:pPr>
              <a:defRPr>
                <a:solidFill>
                  <a:srgbClr val="000000"/>
                </a:solidFill>
              </a:defRPr>
            </a:pPr>
            <a:endParaRPr lang="en-US"/>
          </a:p>
        </p:txBody>
      </p:sp>
      <p:sp>
        <p:nvSpPr>
          <p:cNvPr id="7" name="Slide Number Placeholder 6"/>
          <p:cNvSpPr>
            <a:spLocks noGrp="1"/>
          </p:cNvSpPr>
          <p:nvPr>
            <p:ph type="sldNum" sz="quarter" idx="12"/>
          </p:nvPr>
        </p:nvSpPr>
        <p:spPr/>
        <p:txBody>
          <a:bodyPr/>
          <a:lstStyle/>
          <a:p>
            <a:pPr>
              <a:defRPr>
                <a:solidFill>
                  <a:srgbClr val="000000"/>
                </a:solidFill>
              </a:defRPr>
            </a:pPr>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solidFill>
                  <a:srgbClr val="000000"/>
                </a:solidFill>
              </a:defRPr>
            </a:pPr>
            <a:r>
              <a:rPr lang="en-US"/>
              <a:t>Click to edit Master title style</a:t>
            </a:r>
          </a:p>
        </p:txBody>
      </p:sp>
      <p:sp>
        <p:nvSpPr>
          <p:cNvPr id="3" name="Vertical Text Placeholder 2"/>
          <p:cNvSpPr>
            <a:spLocks noGrp="1"/>
          </p:cNvSpPr>
          <p:nvPr>
            <p:ph type="body" orient="vert" idx="1"/>
          </p:nvPr>
        </p:nvSpPr>
        <p:spPr/>
        <p:txBody>
          <a:bodyPr vert="eaVert"/>
          <a:lstStyle/>
          <a:p>
            <a:pPr lvl="0">
              <a:defRPr>
                <a:solidFill>
                  <a:srgbClr val="000000"/>
                </a:solidFill>
              </a:defRPr>
            </a:pPr>
            <a:r>
              <a:rPr lang="en-US"/>
              <a:t>Click to edit Master text styles</a:t>
            </a:r>
          </a:p>
          <a:p>
            <a:pPr lvl="1">
              <a:defRPr>
                <a:solidFill>
                  <a:srgbClr val="000000"/>
                </a:solidFill>
              </a:defRPr>
            </a:pPr>
            <a:r>
              <a:rPr lang="en-US"/>
              <a:t>Second level</a:t>
            </a:r>
          </a:p>
          <a:p>
            <a:pPr lvl="2">
              <a:defRPr>
                <a:solidFill>
                  <a:srgbClr val="000000"/>
                </a:solidFill>
              </a:defRPr>
            </a:pPr>
            <a:r>
              <a:rPr lang="en-US"/>
              <a:t>Third level</a:t>
            </a:r>
          </a:p>
          <a:p>
            <a:pPr lvl="3">
              <a:defRPr>
                <a:solidFill>
                  <a:srgbClr val="000000"/>
                </a:solidFill>
              </a:defRPr>
            </a:pPr>
            <a:r>
              <a:rPr lang="en-US"/>
              <a:t>Fourth level</a:t>
            </a:r>
          </a:p>
          <a:p>
            <a:pPr lvl="4">
              <a:defRPr>
                <a:solidFill>
                  <a:srgbClr val="000000"/>
                </a:solidFill>
              </a:defRPr>
            </a:pPr>
            <a:r>
              <a:rPr lang="en-US"/>
              <a:t>Fifth level</a:t>
            </a:r>
          </a:p>
        </p:txBody>
      </p:sp>
      <p:sp>
        <p:nvSpPr>
          <p:cNvPr id="4" name="Date Placeholder 3"/>
          <p:cNvSpPr>
            <a:spLocks noGrp="1"/>
          </p:cNvSpPr>
          <p:nvPr>
            <p:ph type="dt" sz="half" idx="10"/>
          </p:nvPr>
        </p:nvSpPr>
        <p:spPr/>
        <p:txBody>
          <a:bodyPr/>
          <a:lstStyle/>
          <a:p>
            <a:pPr>
              <a:defRPr>
                <a:solidFill>
                  <a:srgbClr val="000000"/>
                </a:solidFill>
              </a:defRPr>
            </a:pPr>
            <a:fld id="{5BCAD085-E8A6-8845-BD4E-CB4CCA059FC4}" type="datetimeFigureOut">
              <a:rPr lang="en-US" smtClean="0"/>
              <a:t>1/16/2026</a:t>
            </a:fld>
            <a:endParaRPr lang="en-US"/>
          </a:p>
        </p:txBody>
      </p:sp>
      <p:sp>
        <p:nvSpPr>
          <p:cNvPr id="5" name="Footer Placeholder 4"/>
          <p:cNvSpPr>
            <a:spLocks noGrp="1"/>
          </p:cNvSpPr>
          <p:nvPr>
            <p:ph type="ftr" sz="quarter" idx="11"/>
          </p:nvPr>
        </p:nvSpPr>
        <p:spPr/>
        <p:txBody>
          <a:bodyPr/>
          <a:lstStyle/>
          <a:p>
            <a:pPr>
              <a:defRPr>
                <a:solidFill>
                  <a:srgbClr val="000000"/>
                </a:solidFill>
              </a:defRPr>
            </a:pPr>
            <a:endParaRPr lang="en-US"/>
          </a:p>
        </p:txBody>
      </p:sp>
      <p:sp>
        <p:nvSpPr>
          <p:cNvPr id="6" name="Slide Number Placeholder 5"/>
          <p:cNvSpPr>
            <a:spLocks noGrp="1"/>
          </p:cNvSpPr>
          <p:nvPr>
            <p:ph type="sldNum" sz="quarter" idx="12"/>
          </p:nvPr>
        </p:nvSpPr>
        <p:spPr/>
        <p:txBody>
          <a:bodyPr/>
          <a:lstStyle/>
          <a:p>
            <a:pPr>
              <a:defRPr>
                <a:solidFill>
                  <a:srgbClr val="000000"/>
                </a:solidFill>
              </a:defRPr>
            </a:pPr>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pPr>
              <a:defRPr>
                <a:solidFill>
                  <a:srgbClr val="000000"/>
                </a:solidFill>
              </a:defRPr>
            </a:pPr>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defRPr>
                <a:solidFill>
                  <a:srgbClr val="000000"/>
                </a:solidFill>
              </a:defRPr>
            </a:pPr>
            <a:r>
              <a:rPr lang="en-US"/>
              <a:t>Click to edit Master text styles</a:t>
            </a:r>
          </a:p>
          <a:p>
            <a:pPr lvl="1">
              <a:defRPr>
                <a:solidFill>
                  <a:srgbClr val="000000"/>
                </a:solidFill>
              </a:defRPr>
            </a:pPr>
            <a:r>
              <a:rPr lang="en-US"/>
              <a:t>Second level</a:t>
            </a:r>
          </a:p>
          <a:p>
            <a:pPr lvl="2">
              <a:defRPr>
                <a:solidFill>
                  <a:srgbClr val="000000"/>
                </a:solidFill>
              </a:defRPr>
            </a:pPr>
            <a:r>
              <a:rPr lang="en-US"/>
              <a:t>Third level</a:t>
            </a:r>
          </a:p>
          <a:p>
            <a:pPr lvl="3">
              <a:defRPr>
                <a:solidFill>
                  <a:srgbClr val="000000"/>
                </a:solidFill>
              </a:defRPr>
            </a:pPr>
            <a:r>
              <a:rPr lang="en-US"/>
              <a:t>Fourth level</a:t>
            </a:r>
          </a:p>
          <a:p>
            <a:pPr lvl="4">
              <a:defRPr>
                <a:solidFill>
                  <a:srgbClr val="000000"/>
                </a:solidFill>
              </a:defRPr>
            </a:pPr>
            <a:r>
              <a:rPr lang="en-US"/>
              <a:t>Fifth level</a:t>
            </a:r>
          </a:p>
        </p:txBody>
      </p:sp>
      <p:sp>
        <p:nvSpPr>
          <p:cNvPr id="4" name="Date Placeholder 3"/>
          <p:cNvSpPr>
            <a:spLocks noGrp="1"/>
          </p:cNvSpPr>
          <p:nvPr>
            <p:ph type="dt" sz="half" idx="10"/>
          </p:nvPr>
        </p:nvSpPr>
        <p:spPr/>
        <p:txBody>
          <a:bodyPr/>
          <a:lstStyle/>
          <a:p>
            <a:pPr>
              <a:defRPr>
                <a:solidFill>
                  <a:srgbClr val="000000"/>
                </a:solidFill>
              </a:defRPr>
            </a:pPr>
            <a:fld id="{5BCAD085-E8A6-8845-BD4E-CB4CCA059FC4}" type="datetimeFigureOut">
              <a:rPr lang="en-US" smtClean="0"/>
              <a:t>1/16/2026</a:t>
            </a:fld>
            <a:endParaRPr lang="en-US"/>
          </a:p>
        </p:txBody>
      </p:sp>
      <p:sp>
        <p:nvSpPr>
          <p:cNvPr id="5" name="Footer Placeholder 4"/>
          <p:cNvSpPr>
            <a:spLocks noGrp="1"/>
          </p:cNvSpPr>
          <p:nvPr>
            <p:ph type="ftr" sz="quarter" idx="11"/>
          </p:nvPr>
        </p:nvSpPr>
        <p:spPr/>
        <p:txBody>
          <a:bodyPr/>
          <a:lstStyle/>
          <a:p>
            <a:pPr>
              <a:defRPr>
                <a:solidFill>
                  <a:srgbClr val="000000"/>
                </a:solidFill>
              </a:defRPr>
            </a:pPr>
            <a:endParaRPr lang="en-US"/>
          </a:p>
        </p:txBody>
      </p:sp>
      <p:sp>
        <p:nvSpPr>
          <p:cNvPr id="6" name="Slide Number Placeholder 5"/>
          <p:cNvSpPr>
            <a:spLocks noGrp="1"/>
          </p:cNvSpPr>
          <p:nvPr>
            <p:ph type="sldNum" sz="quarter" idx="12"/>
          </p:nvPr>
        </p:nvSpPr>
        <p:spPr/>
        <p:txBody>
          <a:bodyPr/>
          <a:lstStyle/>
          <a:p>
            <a:pPr>
              <a:defRPr>
                <a:solidFill>
                  <a:srgbClr val="000000"/>
                </a:solidFill>
              </a:defRPr>
            </a:pPr>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0218A0-CA54-DAD0-3F98-96211AE4F9B2}"/>
            </a:ext>
          </a:extLst>
        </p:cNvPr>
        <p:cNvGrpSpPr/>
        <p:nvPr/>
      </p:nvGrpSpPr>
      <p:grpSpPr>
        <a:xfrm>
          <a:off x="0" y="0"/>
          <a:ext cx="0" cy="0"/>
          <a:chOff x="0" y="0"/>
          <a:chExt cx="0" cy="0"/>
        </a:xfrm>
      </p:grpSpPr>
      <p:sp useBgFill="1">
        <p:nvSpPr>
          <p:cNvPr id="68" name="Rectangle 6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2693"/>
            <a:ext cx="9143998"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84720" y="-2407841"/>
            <a:ext cx="4374557" cy="9144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5756" y="-2236808"/>
            <a:ext cx="4374128" cy="880235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2690"/>
            <a:ext cx="6406863"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reeform: Shape 7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459073" y="-1032053"/>
            <a:ext cx="3742610"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2912DF42-11FB-92D5-A143-804656EB3774}"/>
              </a:ext>
            </a:extLst>
          </p:cNvPr>
          <p:cNvSpPr>
            <a:spLocks noGrp="1"/>
          </p:cNvSpPr>
          <p:nvPr>
            <p:ph type="title"/>
          </p:nvPr>
        </p:nvSpPr>
        <p:spPr>
          <a:xfrm>
            <a:off x="986118" y="735106"/>
            <a:ext cx="7540322" cy="2928470"/>
          </a:xfrm>
        </p:spPr>
        <p:txBody>
          <a:bodyPr vert="horz" lIns="91440" tIns="45720" rIns="91440" bIns="45720" rtlCol="0" anchor="b">
            <a:normAutofit/>
          </a:bodyPr>
          <a:lstStyle/>
          <a:p>
            <a:pPr algn="l" defTabSz="914400">
              <a:lnSpc>
                <a:spcPct val="90000"/>
              </a:lnSpc>
              <a:defRPr sz="3200">
                <a:solidFill>
                  <a:srgbClr val="000000"/>
                </a:solidFill>
              </a:defRPr>
            </a:pPr>
            <a:r>
              <a:rPr lang="en-US" sz="4200" kern="1200" dirty="0">
                <a:solidFill>
                  <a:srgbClr val="FFFFFF"/>
                </a:solidFill>
                <a:latin typeface="+mj-lt"/>
                <a:ea typeface="+mj-ea"/>
                <a:cs typeface="+mj-cs"/>
              </a:rPr>
              <a:t>Harper College Educational Foundation</a:t>
            </a:r>
            <a:br>
              <a:rPr lang="en-US" sz="4200" kern="1200" dirty="0">
                <a:solidFill>
                  <a:srgbClr val="FFFFFF"/>
                </a:solidFill>
                <a:latin typeface="+mj-lt"/>
                <a:ea typeface="+mj-ea"/>
                <a:cs typeface="+mj-cs"/>
              </a:rPr>
            </a:br>
            <a:r>
              <a:rPr lang="en-US" sz="4200" kern="1200" dirty="0">
                <a:solidFill>
                  <a:srgbClr val="FFFFFF"/>
                </a:solidFill>
                <a:latin typeface="+mj-lt"/>
                <a:ea typeface="+mj-ea"/>
                <a:cs typeface="+mj-cs"/>
              </a:rPr>
              <a:t>Strategic Plan </a:t>
            </a:r>
            <a:br>
              <a:rPr lang="en-US" sz="4200" kern="1200" dirty="0">
                <a:solidFill>
                  <a:srgbClr val="FFFFFF"/>
                </a:solidFill>
                <a:latin typeface="+mj-lt"/>
                <a:ea typeface="+mj-ea"/>
                <a:cs typeface="+mj-cs"/>
              </a:rPr>
            </a:br>
            <a:r>
              <a:rPr lang="en-US" sz="4200" kern="1200" dirty="0">
                <a:solidFill>
                  <a:srgbClr val="FFFFFF"/>
                </a:solidFill>
                <a:latin typeface="+mj-lt"/>
                <a:ea typeface="+mj-ea"/>
                <a:cs typeface="+mj-cs"/>
              </a:rPr>
              <a:t>FY26–FY30</a:t>
            </a:r>
          </a:p>
        </p:txBody>
      </p:sp>
      <p:sp>
        <p:nvSpPr>
          <p:cNvPr id="5" name="TextBox 4">
            <a:extLst>
              <a:ext uri="{FF2B5EF4-FFF2-40B4-BE49-F238E27FC236}">
                <a16:creationId xmlns:a16="http://schemas.microsoft.com/office/drawing/2014/main" id="{CF548F4B-2110-0EF8-4557-FDA7C18339BF}"/>
              </a:ext>
            </a:extLst>
          </p:cNvPr>
          <p:cNvSpPr txBox="1"/>
          <p:nvPr/>
        </p:nvSpPr>
        <p:spPr>
          <a:xfrm>
            <a:off x="819766" y="4416484"/>
            <a:ext cx="7504463" cy="1458258"/>
          </a:xfrm>
          <a:prstGeom prst="rect">
            <a:avLst/>
          </a:prstGeom>
        </p:spPr>
        <p:txBody>
          <a:bodyPr vert="horz" lIns="91440" tIns="45720" rIns="91440" bIns="45720" rtlCol="0" anchor="ctr">
            <a:normAutofit/>
          </a:bodyPr>
          <a:lstStyle/>
          <a:p>
            <a:pPr algn="ctr" defTabSz="914400">
              <a:lnSpc>
                <a:spcPct val="90000"/>
              </a:lnSpc>
              <a:spcBef>
                <a:spcPts val="1000"/>
              </a:spcBef>
              <a:defRPr sz="1800">
                <a:solidFill>
                  <a:srgbClr val="000000"/>
                </a:solidFill>
              </a:defRPr>
            </a:pPr>
            <a:r>
              <a:rPr lang="en-US" sz="2400" dirty="0"/>
              <a:t>Process, Creation, Plan, and Next Steps</a:t>
            </a:r>
          </a:p>
        </p:txBody>
      </p:sp>
      <p:pic>
        <p:nvPicPr>
          <p:cNvPr id="6" name="Picture 5" descr="A close up of a sign&#10;&#10;AI-generated content may be incorrect.">
            <a:extLst>
              <a:ext uri="{FF2B5EF4-FFF2-40B4-BE49-F238E27FC236}">
                <a16:creationId xmlns:a16="http://schemas.microsoft.com/office/drawing/2014/main" id="{BA948103-5486-F056-0EAB-658AF4646F3F}"/>
              </a:ext>
            </a:extLst>
          </p:cNvPr>
          <p:cNvPicPr>
            <a:picLocks noChangeAspect="1"/>
          </p:cNvPicPr>
          <p:nvPr/>
        </p:nvPicPr>
        <p:blipFill>
          <a:blip r:embed="rId3"/>
          <a:stretch>
            <a:fillRect/>
          </a:stretch>
        </p:blipFill>
        <p:spPr>
          <a:xfrm>
            <a:off x="6858000" y="5892666"/>
            <a:ext cx="1972737" cy="729913"/>
          </a:xfrm>
          <a:prstGeom prst="rect">
            <a:avLst/>
          </a:prstGeom>
        </p:spPr>
      </p:pic>
    </p:spTree>
    <p:extLst>
      <p:ext uri="{BB962C8B-B14F-4D97-AF65-F5344CB8AC3E}">
        <p14:creationId xmlns:p14="http://schemas.microsoft.com/office/powerpoint/2010/main" val="390040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037673" y="348865"/>
            <a:ext cx="7288583" cy="1576446"/>
          </a:xfrm>
        </p:spPr>
        <p:txBody>
          <a:bodyPr anchor="ctr">
            <a:normAutofit/>
          </a:bodyPr>
          <a:lstStyle/>
          <a:p>
            <a:pPr>
              <a:defRPr sz="3200">
                <a:solidFill>
                  <a:srgbClr val="000000"/>
                </a:solidFill>
              </a:defRPr>
            </a:pPr>
            <a:r>
              <a:rPr lang="en-US" sz="3500" dirty="0">
                <a:solidFill>
                  <a:srgbClr val="FFFFFF"/>
                </a:solidFill>
              </a:rPr>
              <a:t>Timeline and Key Milestones</a:t>
            </a:r>
          </a:p>
        </p:txBody>
      </p:sp>
      <p:graphicFrame>
        <p:nvGraphicFramePr>
          <p:cNvPr id="16" name="Diagram 6">
            <a:extLst>
              <a:ext uri="{FF2B5EF4-FFF2-40B4-BE49-F238E27FC236}">
                <a16:creationId xmlns:a16="http://schemas.microsoft.com/office/drawing/2014/main" id="{24CF7EE7-99D6-460A-B9B2-5546E2C7BCB3}"/>
              </a:ext>
            </a:extLst>
          </p:cNvPr>
          <p:cNvGraphicFramePr/>
          <p:nvPr>
            <p:extLst>
              <p:ext uri="{D42A27DB-BD31-4B8C-83A1-F6EECF244321}">
                <p14:modId xmlns:p14="http://schemas.microsoft.com/office/powerpoint/2010/main" val="999698310"/>
              </p:ext>
            </p:extLst>
          </p:nvPr>
        </p:nvGraphicFramePr>
        <p:xfrm>
          <a:off x="483042" y="2615979"/>
          <a:ext cx="8195871"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037673" y="348865"/>
            <a:ext cx="7288583" cy="1576446"/>
          </a:xfrm>
        </p:spPr>
        <p:txBody>
          <a:bodyPr anchor="ctr">
            <a:normAutofit/>
          </a:bodyPr>
          <a:lstStyle/>
          <a:p>
            <a:pPr>
              <a:defRPr sz="3200">
                <a:solidFill>
                  <a:srgbClr val="000000"/>
                </a:solidFill>
              </a:defRPr>
            </a:pPr>
            <a:r>
              <a:rPr lang="en-US" sz="3500" dirty="0">
                <a:solidFill>
                  <a:srgbClr val="FFFFFF"/>
                </a:solidFill>
              </a:rPr>
              <a:t>Stakeholder &amp; Board Engagement</a:t>
            </a:r>
          </a:p>
        </p:txBody>
      </p:sp>
      <p:graphicFrame>
        <p:nvGraphicFramePr>
          <p:cNvPr id="9" name="Diagram 8">
            <a:extLst>
              <a:ext uri="{FF2B5EF4-FFF2-40B4-BE49-F238E27FC236}">
                <a16:creationId xmlns:a16="http://schemas.microsoft.com/office/drawing/2014/main" id="{0BD6F750-A6D2-2E0A-F94D-D1ECF6858FCF}"/>
              </a:ext>
            </a:extLst>
          </p:cNvPr>
          <p:cNvGraphicFramePr/>
          <p:nvPr>
            <p:extLst>
              <p:ext uri="{D42A27DB-BD31-4B8C-83A1-F6EECF244321}">
                <p14:modId xmlns:p14="http://schemas.microsoft.com/office/powerpoint/2010/main" val="10656142"/>
              </p:ext>
            </p:extLst>
          </p:nvPr>
        </p:nvGraphicFramePr>
        <p:xfrm>
          <a:off x="483042" y="2615979"/>
          <a:ext cx="8195871"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037673" y="348865"/>
            <a:ext cx="7288583" cy="1576446"/>
          </a:xfrm>
        </p:spPr>
        <p:txBody>
          <a:bodyPr anchor="ctr">
            <a:normAutofit/>
          </a:bodyPr>
          <a:lstStyle/>
          <a:p>
            <a:pPr>
              <a:defRPr sz="3200">
                <a:solidFill>
                  <a:srgbClr val="000000"/>
                </a:solidFill>
              </a:defRPr>
            </a:pPr>
            <a:r>
              <a:rPr lang="en-US" sz="3500">
                <a:solidFill>
                  <a:srgbClr val="FFFFFF"/>
                </a:solidFill>
              </a:rPr>
              <a:t>Creation of the Strategic Plan</a:t>
            </a:r>
          </a:p>
        </p:txBody>
      </p:sp>
      <p:graphicFrame>
        <p:nvGraphicFramePr>
          <p:cNvPr id="5" name="Content Placeholder 2">
            <a:extLst>
              <a:ext uri="{FF2B5EF4-FFF2-40B4-BE49-F238E27FC236}">
                <a16:creationId xmlns:a16="http://schemas.microsoft.com/office/drawing/2014/main" id="{0AF1706A-AD72-562D-DC37-06D6B8C08856}"/>
              </a:ext>
            </a:extLst>
          </p:cNvPr>
          <p:cNvGraphicFramePr>
            <a:graphicFrameLocks noGrp="1"/>
          </p:cNvGraphicFramePr>
          <p:nvPr>
            <p:ph idx="1"/>
            <p:extLst>
              <p:ext uri="{D42A27DB-BD31-4B8C-83A1-F6EECF244321}">
                <p14:modId xmlns:p14="http://schemas.microsoft.com/office/powerpoint/2010/main" val="3314512621"/>
              </p:ext>
            </p:extLst>
          </p:nvPr>
        </p:nvGraphicFramePr>
        <p:xfrm>
          <a:off x="483042" y="2615979"/>
          <a:ext cx="8195871"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51C290-01E8-8F26-9333-A82FE8321D6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AB5E48B-1E16-C22C-B7C1-A2B27EE2F0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2BE3857-E072-7921-E32A-9858D370C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4276105-5320-A00B-A531-E3A29E9F1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548BDF3-0D3B-FAA9-B73E-8BFFB5E59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A340826-B3A9-9054-DD99-A897DF913DE0}"/>
              </a:ext>
            </a:extLst>
          </p:cNvPr>
          <p:cNvSpPr>
            <a:spLocks noGrp="1"/>
          </p:cNvSpPr>
          <p:nvPr>
            <p:ph type="title"/>
          </p:nvPr>
        </p:nvSpPr>
        <p:spPr>
          <a:xfrm>
            <a:off x="1037673" y="348865"/>
            <a:ext cx="7288583" cy="1576446"/>
          </a:xfrm>
        </p:spPr>
        <p:txBody>
          <a:bodyPr anchor="ctr">
            <a:normAutofit/>
          </a:bodyPr>
          <a:lstStyle/>
          <a:p>
            <a:pPr>
              <a:defRPr sz="3200">
                <a:solidFill>
                  <a:srgbClr val="000000"/>
                </a:solidFill>
              </a:defRPr>
            </a:pPr>
            <a:r>
              <a:rPr lang="en-US" sz="3500" dirty="0">
                <a:solidFill>
                  <a:srgbClr val="FFFFFF"/>
                </a:solidFill>
              </a:rPr>
              <a:t>Mission</a:t>
            </a:r>
          </a:p>
        </p:txBody>
      </p:sp>
      <p:sp>
        <p:nvSpPr>
          <p:cNvPr id="4" name="Content Placeholder 3">
            <a:extLst>
              <a:ext uri="{FF2B5EF4-FFF2-40B4-BE49-F238E27FC236}">
                <a16:creationId xmlns:a16="http://schemas.microsoft.com/office/drawing/2014/main" id="{5D93F911-86E1-6015-01FC-E769AAC00515}"/>
              </a:ext>
            </a:extLst>
          </p:cNvPr>
          <p:cNvSpPr>
            <a:spLocks noGrp="1"/>
          </p:cNvSpPr>
          <p:nvPr>
            <p:ph idx="1"/>
          </p:nvPr>
        </p:nvSpPr>
        <p:spPr/>
        <p:txBody>
          <a:bodyPr/>
          <a:lstStyle/>
          <a:p>
            <a:endParaRPr lang="en-US" dirty="0"/>
          </a:p>
          <a:p>
            <a:endParaRPr lang="en-US" dirty="0"/>
          </a:p>
          <a:p>
            <a:pPr marL="0" indent="0" algn="ctr">
              <a:buNone/>
            </a:pPr>
            <a:r>
              <a:rPr lang="en-US" dirty="0"/>
              <a:t>Connecting college and community through philanthropy to support transformative education and career opportunities.</a:t>
            </a:r>
          </a:p>
          <a:p>
            <a:pPr marL="0" indent="0">
              <a:buNone/>
            </a:pPr>
            <a:endParaRPr lang="en-US" dirty="0"/>
          </a:p>
        </p:txBody>
      </p:sp>
    </p:spTree>
    <p:extLst>
      <p:ext uri="{BB962C8B-B14F-4D97-AF65-F5344CB8AC3E}">
        <p14:creationId xmlns:p14="http://schemas.microsoft.com/office/powerpoint/2010/main" val="2652465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F60C395-369A-0C93-0D40-8FC9BA7435B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1B10CC-F0A5-55F2-166B-67ABB959B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F5822DE-A43D-42CA-2250-EF4ED8C97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6961FD-568F-E794-931C-331136BC8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2A52E2D-3687-3DDF-3E78-E0BEAA3B5B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731C5BB-F42B-5A13-A90C-755A19E9F9B2}"/>
              </a:ext>
            </a:extLst>
          </p:cNvPr>
          <p:cNvSpPr>
            <a:spLocks noGrp="1"/>
          </p:cNvSpPr>
          <p:nvPr>
            <p:ph type="title"/>
          </p:nvPr>
        </p:nvSpPr>
        <p:spPr>
          <a:xfrm>
            <a:off x="1037673" y="348865"/>
            <a:ext cx="7288583" cy="1576446"/>
          </a:xfrm>
        </p:spPr>
        <p:txBody>
          <a:bodyPr anchor="ctr">
            <a:normAutofit/>
          </a:bodyPr>
          <a:lstStyle/>
          <a:p>
            <a:pPr>
              <a:defRPr sz="3200">
                <a:solidFill>
                  <a:srgbClr val="000000"/>
                </a:solidFill>
              </a:defRPr>
            </a:pPr>
            <a:r>
              <a:rPr lang="en-US" sz="3500" dirty="0">
                <a:solidFill>
                  <a:srgbClr val="FFFFFF"/>
                </a:solidFill>
              </a:rPr>
              <a:t>Values</a:t>
            </a:r>
          </a:p>
        </p:txBody>
      </p:sp>
      <p:sp>
        <p:nvSpPr>
          <p:cNvPr id="4" name="Content Placeholder 3">
            <a:extLst>
              <a:ext uri="{FF2B5EF4-FFF2-40B4-BE49-F238E27FC236}">
                <a16:creationId xmlns:a16="http://schemas.microsoft.com/office/drawing/2014/main" id="{FA9C3AAD-3A41-52B1-5F28-B1A00CCCF0F1}"/>
              </a:ext>
            </a:extLst>
          </p:cNvPr>
          <p:cNvSpPr>
            <a:spLocks noGrp="1"/>
          </p:cNvSpPr>
          <p:nvPr>
            <p:ph idx="1"/>
          </p:nvPr>
        </p:nvSpPr>
        <p:spPr>
          <a:xfrm>
            <a:off x="293914" y="2353808"/>
            <a:ext cx="8229600" cy="4525963"/>
          </a:xfrm>
        </p:spPr>
        <p:txBody>
          <a:bodyPr>
            <a:normAutofit fontScale="55000" lnSpcReduction="20000"/>
          </a:bodyPr>
          <a:lstStyle/>
          <a:p>
            <a:pPr lvl="0" indent="-228600" defTabSz="914400">
              <a:lnSpc>
                <a:spcPct val="90000"/>
              </a:lnSpc>
              <a:spcBef>
                <a:spcPts val="200"/>
              </a:spcBef>
              <a:spcAft>
                <a:spcPts val="1000"/>
              </a:spcAft>
              <a:buFont typeface="Arial" panose="020B0604020202020204" pitchFamily="34" charset="0"/>
              <a:buChar char="•"/>
            </a:pPr>
            <a:endParaRPr lang="en-US" sz="3300" b="1" dirty="0">
              <a:latin typeface="+mj-lt"/>
            </a:endParaRPr>
          </a:p>
          <a:p>
            <a:pPr lvl="0" indent="-228600" defTabSz="914400">
              <a:lnSpc>
                <a:spcPct val="90000"/>
              </a:lnSpc>
              <a:spcBef>
                <a:spcPts val="200"/>
              </a:spcBef>
              <a:spcAft>
                <a:spcPts val="1000"/>
              </a:spcAft>
              <a:buFont typeface="Arial" panose="020B0604020202020204" pitchFamily="34" charset="0"/>
              <a:buChar char="•"/>
            </a:pPr>
            <a:r>
              <a:rPr lang="en-US" sz="3300" b="1" dirty="0">
                <a:latin typeface="+mj-lt"/>
              </a:rPr>
              <a:t>Trust </a:t>
            </a:r>
            <a:br>
              <a:rPr lang="en-US" sz="3300" dirty="0">
                <a:latin typeface="+mj-lt"/>
              </a:rPr>
            </a:br>
            <a:r>
              <a:rPr lang="en-US" sz="3300" dirty="0">
                <a:latin typeface="+mj-lt"/>
              </a:rPr>
              <a:t>We uphold transparency, maximize stewardship, and provide support to elevate the Foundation as a trusted philanthropic partner.</a:t>
            </a:r>
            <a:br>
              <a:rPr lang="en-US" sz="3300" dirty="0">
                <a:latin typeface="+mj-lt"/>
              </a:rPr>
            </a:br>
            <a:endParaRPr lang="en-US" sz="3300" b="1" dirty="0">
              <a:latin typeface="+mj-lt"/>
            </a:endParaRPr>
          </a:p>
          <a:p>
            <a:pPr lvl="0" indent="-228600" defTabSz="914400">
              <a:lnSpc>
                <a:spcPct val="90000"/>
              </a:lnSpc>
              <a:spcBef>
                <a:spcPts val="200"/>
              </a:spcBef>
              <a:spcAft>
                <a:spcPts val="1000"/>
              </a:spcAft>
              <a:buFont typeface="Arial" panose="020B0604020202020204" pitchFamily="34" charset="0"/>
              <a:buChar char="•"/>
            </a:pPr>
            <a:r>
              <a:rPr lang="en-US" sz="3300" b="1" dirty="0">
                <a:latin typeface="+mj-lt"/>
              </a:rPr>
              <a:t>Community</a:t>
            </a:r>
            <a:br>
              <a:rPr lang="en-US" sz="3300" dirty="0">
                <a:latin typeface="+mj-lt"/>
              </a:rPr>
            </a:br>
            <a:r>
              <a:rPr lang="en-US" sz="3300" dirty="0" err="1">
                <a:latin typeface="+mj-lt"/>
              </a:rPr>
              <a:t>Community</a:t>
            </a:r>
            <a:r>
              <a:rPr lang="en-US" sz="3300" dirty="0">
                <a:latin typeface="+mj-lt"/>
              </a:rPr>
              <a:t> is both the source of support and the beneficiary.  The Foundation acts as a bridge between Harper College and the wider community, amplifying the college’s reach and relevance. Students are empowered by donors, alumni, and partners that believe in their potential.</a:t>
            </a:r>
          </a:p>
          <a:p>
            <a:pPr marL="114300" lvl="0" indent="0" defTabSz="914400">
              <a:lnSpc>
                <a:spcPct val="90000"/>
              </a:lnSpc>
              <a:spcBef>
                <a:spcPts val="200"/>
              </a:spcBef>
              <a:spcAft>
                <a:spcPts val="1000"/>
              </a:spcAft>
              <a:buNone/>
            </a:pPr>
            <a:endParaRPr lang="en-US" sz="3300" dirty="0">
              <a:latin typeface="+mj-lt"/>
            </a:endParaRPr>
          </a:p>
          <a:p>
            <a:pPr lvl="0" indent="-228600" defTabSz="914400">
              <a:lnSpc>
                <a:spcPct val="90000"/>
              </a:lnSpc>
              <a:spcBef>
                <a:spcPts val="200"/>
              </a:spcBef>
              <a:spcAft>
                <a:spcPts val="1000"/>
              </a:spcAft>
              <a:buFont typeface="Arial" panose="020B0604020202020204" pitchFamily="34" charset="0"/>
              <a:buChar char="•"/>
            </a:pPr>
            <a:r>
              <a:rPr lang="en-US" sz="3300" b="1" dirty="0">
                <a:latin typeface="+mj-lt"/>
              </a:rPr>
              <a:t>Opportunity</a:t>
            </a:r>
            <a:br>
              <a:rPr lang="en-US" sz="3300" dirty="0">
                <a:latin typeface="+mj-lt"/>
              </a:rPr>
            </a:br>
            <a:r>
              <a:rPr lang="en-US" sz="3300" dirty="0">
                <a:latin typeface="+mj-lt"/>
              </a:rPr>
              <a:t>Donors create far-reaching impact by aligning giving with their passions. Financial support, mentorship, and meaningful connections open doors for students.  Faculty and workforce programs are resourced to innovate and grow.</a:t>
            </a:r>
          </a:p>
          <a:p>
            <a:pPr marL="0" indent="0">
              <a:buNone/>
            </a:pPr>
            <a:endParaRPr lang="en-US" dirty="0"/>
          </a:p>
        </p:txBody>
      </p:sp>
    </p:spTree>
    <p:extLst>
      <p:ext uri="{BB962C8B-B14F-4D97-AF65-F5344CB8AC3E}">
        <p14:creationId xmlns:p14="http://schemas.microsoft.com/office/powerpoint/2010/main" val="3493472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4CA080C-B202-AEC9-1986-A23E36EB525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3D368A4-BF5E-4597-3D96-71F88A0DE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A7E940-DD0C-A8E3-46B9-0FA80F22C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8BAB8DD-6DB1-CB7F-E709-0C7F086A46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ECAF0BB-C165-BD20-5094-101DD982EA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2F07719-3240-5A4A-5479-6F3477C8E119}"/>
              </a:ext>
            </a:extLst>
          </p:cNvPr>
          <p:cNvSpPr>
            <a:spLocks noGrp="1"/>
          </p:cNvSpPr>
          <p:nvPr>
            <p:ph type="title"/>
          </p:nvPr>
        </p:nvSpPr>
        <p:spPr>
          <a:xfrm>
            <a:off x="1037673" y="348865"/>
            <a:ext cx="7288583" cy="1576446"/>
          </a:xfrm>
        </p:spPr>
        <p:txBody>
          <a:bodyPr anchor="ctr">
            <a:normAutofit/>
          </a:bodyPr>
          <a:lstStyle/>
          <a:p>
            <a:pPr>
              <a:defRPr sz="3200">
                <a:solidFill>
                  <a:srgbClr val="000000"/>
                </a:solidFill>
              </a:defRPr>
            </a:pPr>
            <a:r>
              <a:rPr lang="en-US" sz="3500" dirty="0">
                <a:solidFill>
                  <a:srgbClr val="FFFFFF"/>
                </a:solidFill>
              </a:rPr>
              <a:t>Impact Statement</a:t>
            </a:r>
          </a:p>
        </p:txBody>
      </p:sp>
      <p:pic>
        <p:nvPicPr>
          <p:cNvPr id="2050" name="Picture 2">
            <a:extLst>
              <a:ext uri="{FF2B5EF4-FFF2-40B4-BE49-F238E27FC236}">
                <a16:creationId xmlns:a16="http://schemas.microsoft.com/office/drawing/2014/main" id="{933DD8B9-FB2F-8224-A447-D1E2773F02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8462" y="2909888"/>
            <a:ext cx="6649074" cy="2391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7037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023D36-7E69-4459-5B10-99C95B27BE33}"/>
            </a:ext>
          </a:extLst>
        </p:cNvPr>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A72962B-1C76-3326-2EF1-15191A891BFE}"/>
              </a:ext>
            </a:extLst>
          </p:cNvPr>
          <p:cNvSpPr>
            <a:spLocks noGrp="1"/>
          </p:cNvSpPr>
          <p:nvPr>
            <p:ph type="title"/>
          </p:nvPr>
        </p:nvSpPr>
        <p:spPr>
          <a:xfrm>
            <a:off x="1037673" y="348865"/>
            <a:ext cx="7288583" cy="1576446"/>
          </a:xfrm>
        </p:spPr>
        <p:txBody>
          <a:bodyPr anchor="ctr">
            <a:normAutofit/>
          </a:bodyPr>
          <a:lstStyle/>
          <a:p>
            <a:pPr>
              <a:defRPr sz="3200">
                <a:solidFill>
                  <a:srgbClr val="000000"/>
                </a:solidFill>
              </a:defRPr>
            </a:pPr>
            <a:r>
              <a:rPr lang="en-US" sz="3500">
                <a:solidFill>
                  <a:srgbClr val="FFFFFF"/>
                </a:solidFill>
              </a:rPr>
              <a:t>Strategic Priorities &amp; Metrics</a:t>
            </a:r>
          </a:p>
        </p:txBody>
      </p:sp>
      <p:graphicFrame>
        <p:nvGraphicFramePr>
          <p:cNvPr id="3" name="Diagram 2">
            <a:extLst>
              <a:ext uri="{FF2B5EF4-FFF2-40B4-BE49-F238E27FC236}">
                <a16:creationId xmlns:a16="http://schemas.microsoft.com/office/drawing/2014/main" id="{BFC1F3D0-BF60-9153-3425-FF1A8C158B56}"/>
              </a:ext>
            </a:extLst>
          </p:cNvPr>
          <p:cNvGraphicFramePr/>
          <p:nvPr>
            <p:extLst>
              <p:ext uri="{D42A27DB-BD31-4B8C-83A1-F6EECF244321}">
                <p14:modId xmlns:p14="http://schemas.microsoft.com/office/powerpoint/2010/main" val="2679831499"/>
              </p:ext>
            </p:extLst>
          </p:nvPr>
        </p:nvGraphicFramePr>
        <p:xfrm>
          <a:off x="483042" y="2615979"/>
          <a:ext cx="8195871"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4782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E0735B-7DFE-BDA6-FFE0-DDACB8765E1C}"/>
            </a:ext>
          </a:extLst>
        </p:cNvPr>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FB963CD-FBEA-E797-629A-7EBBC23BEC6B}"/>
              </a:ext>
            </a:extLst>
          </p:cNvPr>
          <p:cNvSpPr>
            <a:spLocks noGrp="1"/>
          </p:cNvSpPr>
          <p:nvPr>
            <p:ph type="title"/>
          </p:nvPr>
        </p:nvSpPr>
        <p:spPr>
          <a:xfrm>
            <a:off x="1037673" y="348865"/>
            <a:ext cx="7288583" cy="1576446"/>
          </a:xfrm>
        </p:spPr>
        <p:txBody>
          <a:bodyPr anchor="ctr">
            <a:normAutofit/>
          </a:bodyPr>
          <a:lstStyle/>
          <a:p>
            <a:pPr>
              <a:defRPr sz="3200">
                <a:solidFill>
                  <a:srgbClr val="000000"/>
                </a:solidFill>
              </a:defRPr>
            </a:pPr>
            <a:r>
              <a:rPr lang="en-US" sz="3500" dirty="0">
                <a:solidFill>
                  <a:srgbClr val="FFFFFF"/>
                </a:solidFill>
              </a:rPr>
              <a:t>Next Steps</a:t>
            </a:r>
          </a:p>
        </p:txBody>
      </p:sp>
      <p:graphicFrame>
        <p:nvGraphicFramePr>
          <p:cNvPr id="3" name="Diagram 2">
            <a:extLst>
              <a:ext uri="{FF2B5EF4-FFF2-40B4-BE49-F238E27FC236}">
                <a16:creationId xmlns:a16="http://schemas.microsoft.com/office/drawing/2014/main" id="{0B78EF3F-A9E5-5B1E-423A-3B73A6EC9C12}"/>
              </a:ext>
            </a:extLst>
          </p:cNvPr>
          <p:cNvGraphicFramePr/>
          <p:nvPr>
            <p:extLst>
              <p:ext uri="{D42A27DB-BD31-4B8C-83A1-F6EECF244321}">
                <p14:modId xmlns:p14="http://schemas.microsoft.com/office/powerpoint/2010/main" val="2621268693"/>
              </p:ext>
            </p:extLst>
          </p:nvPr>
        </p:nvGraphicFramePr>
        <p:xfrm>
          <a:off x="483042" y="2615979"/>
          <a:ext cx="8195871"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14567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F1ED45-E7E5-FA2D-1910-42EF7C163ED8}"/>
            </a:ext>
          </a:extLst>
        </p:cNvPr>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2693"/>
            <a:ext cx="9143998"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84720" y="-2407841"/>
            <a:ext cx="4374557" cy="9144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5756" y="-2236808"/>
            <a:ext cx="4374128" cy="880235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2690"/>
            <a:ext cx="6406863"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Shape 62">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459073" y="-1032053"/>
            <a:ext cx="3742610"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6" name="Picture 5" descr="A close up of a sign&#10;&#10;AI-generated content may be incorrect.">
            <a:extLst>
              <a:ext uri="{FF2B5EF4-FFF2-40B4-BE49-F238E27FC236}">
                <a16:creationId xmlns:a16="http://schemas.microsoft.com/office/drawing/2014/main" id="{740A9C1E-27A5-F7EF-5946-49B726A95040}"/>
              </a:ext>
            </a:extLst>
          </p:cNvPr>
          <p:cNvPicPr>
            <a:picLocks noChangeAspect="1"/>
          </p:cNvPicPr>
          <p:nvPr/>
        </p:nvPicPr>
        <p:blipFill>
          <a:blip r:embed="rId3"/>
          <a:stretch>
            <a:fillRect/>
          </a:stretch>
        </p:blipFill>
        <p:spPr>
          <a:xfrm>
            <a:off x="6858000" y="5892666"/>
            <a:ext cx="1972737" cy="729913"/>
          </a:xfrm>
          <a:prstGeom prst="rect">
            <a:avLst/>
          </a:prstGeom>
        </p:spPr>
      </p:pic>
      <p:sp>
        <p:nvSpPr>
          <p:cNvPr id="2" name="TextBox 1">
            <a:extLst>
              <a:ext uri="{FF2B5EF4-FFF2-40B4-BE49-F238E27FC236}">
                <a16:creationId xmlns:a16="http://schemas.microsoft.com/office/drawing/2014/main" id="{FE7468F2-446D-87EA-C1D0-9521D4FBE5F8}"/>
              </a:ext>
            </a:extLst>
          </p:cNvPr>
          <p:cNvSpPr txBox="1"/>
          <p:nvPr/>
        </p:nvSpPr>
        <p:spPr>
          <a:xfrm>
            <a:off x="2950785" y="1700981"/>
            <a:ext cx="3242426" cy="861774"/>
          </a:xfrm>
          <a:prstGeom prst="rect">
            <a:avLst/>
          </a:prstGeom>
          <a:noFill/>
        </p:spPr>
        <p:txBody>
          <a:bodyPr wrap="none" rtlCol="0">
            <a:spAutoFit/>
          </a:bodyPr>
          <a:lstStyle/>
          <a:p>
            <a:r>
              <a:rPr lang="en-US" sz="5000" dirty="0">
                <a:solidFill>
                  <a:schemeClr val="bg1"/>
                </a:solidFill>
              </a:rPr>
              <a:t>Questions? </a:t>
            </a:r>
          </a:p>
        </p:txBody>
      </p:sp>
    </p:spTree>
    <p:extLst>
      <p:ext uri="{BB962C8B-B14F-4D97-AF65-F5344CB8AC3E}">
        <p14:creationId xmlns:p14="http://schemas.microsoft.com/office/powerpoint/2010/main" val="5797488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HARPER Document" ma:contentTypeID="0x0101007C714B2613C1D446856A7394ED56AE800093B69E1D6BAFE44C991A7EDCFC66A35F" ma:contentTypeVersion="39" ma:contentTypeDescription="Basic Harper document" ma:contentTypeScope="" ma:versionID="edf5ee8df8ba15dd5bec4002fdb3eeb8">
  <xsd:schema xmlns:xsd="http://www.w3.org/2001/XMLSchema" xmlns:xs="http://www.w3.org/2001/XMLSchema" xmlns:p="http://schemas.microsoft.com/office/2006/metadata/properties" xmlns:ns2="82a3f89a-a1ed-4054-8309-74cad3eb93db" targetNamespace="http://schemas.microsoft.com/office/2006/metadata/properties" ma:root="true" ma:fieldsID="3c47266bd72f925a2e3b0d8d9e376f44" ns2:_="">
    <xsd:import namespace="82a3f89a-a1ed-4054-8309-74cad3eb93db"/>
    <xsd:element name="properties">
      <xsd:complexType>
        <xsd:sequence>
          <xsd:element name="documentManagement">
            <xsd:complexType>
              <xsd:all>
                <xsd:element ref="ns2:HARPER_x0020_Objective" minOccurs="0"/>
                <xsd:element ref="ns2:Group_x0020_by" minOccurs="0"/>
                <xsd:element ref="ns2:Review_x0020_Date" minOccurs="0"/>
                <xsd:element ref="ns2:b6f2bb0946884b4d9719b0bea4de4cc6" minOccurs="0"/>
                <xsd:element ref="ns2:TaxKeywordTaxHTField" minOccurs="0"/>
                <xsd:element ref="ns2:j3d0e44d5ec74206b951c8d13f309db6" minOccurs="0"/>
                <xsd:element ref="ns2:p5ca3e662bc14801a2bc700579938ed0" minOccurs="0"/>
                <xsd:element ref="ns2:TaxCatchAll" minOccurs="0"/>
                <xsd:element ref="ns2:h9cf66f7e1804ce8a08598f1bbd47fc5" minOccurs="0"/>
                <xsd:element ref="ns2:TaxCatchAllLabel" minOccurs="0"/>
                <xsd:element ref="ns2:b050177161ac4218bdb87adb4247f318" minOccurs="0"/>
                <xsd:element ref="ns2:dda3366e4cfa4d258fa700ee5daef11b" minOccurs="0"/>
                <xsd:element ref="ns2:m535579cdb4449c7a70d921ca97ab6bd" minOccurs="0"/>
                <xsd:element ref="ns2:Agenda_x0020_and_x0020_Minutes_x0020_Date" minOccurs="0"/>
                <xsd:element ref="ns2:Recommendation_x0020_Or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a3f89a-a1ed-4054-8309-74cad3eb93db" elementFormDefault="qualified">
    <xsd:import namespace="http://schemas.microsoft.com/office/2006/documentManagement/types"/>
    <xsd:import namespace="http://schemas.microsoft.com/office/infopath/2007/PartnerControls"/>
    <xsd:element name="HARPER_x0020_Objective" ma:index="7" nillable="true" ma:displayName="HARPER Objective" ma:internalName="HARPER_x0020_Objective">
      <xsd:simpleType>
        <xsd:restriction base="dms:Unknown"/>
      </xsd:simpleType>
    </xsd:element>
    <xsd:element name="Group_x0020_by" ma:index="10" nillable="true" ma:displayName="Group by" ma:format="Dropdown" ma:internalName="Group_x0020_by" ma:readOnly="false">
      <xsd:simpleType>
        <xsd:restriction base="dms:Choice">
          <xsd:enumeration value="Agenda"/>
          <xsd:enumeration value="Minutes"/>
          <xsd:enumeration value="N/A"/>
        </xsd:restriction>
      </xsd:simpleType>
    </xsd:element>
    <xsd:element name="Review_x0020_Date" ma:index="12" nillable="true" ma:displayName="Review Date" ma:format="DateOnly" ma:internalName="Review_x0020_Date" ma:readOnly="false">
      <xsd:simpleType>
        <xsd:restriction base="dms:DateTime"/>
      </xsd:simpleType>
    </xsd:element>
    <xsd:element name="b6f2bb0946884b4d9719b0bea4de4cc6" ma:index="14" nillable="true" ma:taxonomy="true" ma:internalName="b6f2bb0946884b4d9719b0bea4de4cc6" ma:taxonomyFieldName="HARPER_x0020_Policies_x0020_and_x0020_Procedures" ma:displayName="HARPER Policies and Procedures" ma:default="" ma:fieldId="{b6f2bb09-4688-4b4d-9719-b0bea4de4cc6}" ma:taxonomyMulti="true" ma:sspId="2be2f5ef-10bb-44f7-8626-41d665f97443" ma:termSetId="a01b37bf-c40b-4f16-82b7-6c17d6426e2b" ma:anchorId="00000000-0000-0000-0000-000000000000" ma:open="false" ma:isKeyword="false">
      <xsd:complexType>
        <xsd:sequence>
          <xsd:element ref="pc:Terms" minOccurs="0" maxOccurs="1"/>
        </xsd:sequence>
      </xsd:complexType>
    </xsd:element>
    <xsd:element name="TaxKeywordTaxHTField" ma:index="16" nillable="true" ma:taxonomy="true" ma:internalName="TaxKeywordTaxHTField" ma:taxonomyFieldName="TaxKeyword" ma:displayName="Enterprise Keywords" ma:fieldId="{23f27201-bee3-471e-b2e7-b64fd8b7ca38}" ma:taxonomyMulti="true" ma:sspId="2be2f5ef-10bb-44f7-8626-41d665f97443" ma:termSetId="00000000-0000-0000-0000-000000000000" ma:anchorId="00000000-0000-0000-0000-000000000000" ma:open="true" ma:isKeyword="true">
      <xsd:complexType>
        <xsd:sequence>
          <xsd:element ref="pc:Terms" minOccurs="0" maxOccurs="1"/>
        </xsd:sequence>
      </xsd:complexType>
    </xsd:element>
    <xsd:element name="j3d0e44d5ec74206b951c8d13f309db6" ma:index="19" nillable="true" ma:taxonomy="true" ma:internalName="j3d0e44d5ec74206b951c8d13f309db6" ma:taxonomyFieldName="HARPER_x0020_Administration" ma:displayName="HARPER Administration" ma:default="" ma:fieldId="{33d0e44d-5ec7-4206-b951-c8d13f309db6}" ma:taxonomyMulti="true" ma:sspId="2be2f5ef-10bb-44f7-8626-41d665f97443" ma:termSetId="0d0b6b08-6c62-4901-a7fd-c0f317642063" ma:anchorId="00000000-0000-0000-0000-000000000000" ma:open="false" ma:isKeyword="false">
      <xsd:complexType>
        <xsd:sequence>
          <xsd:element ref="pc:Terms" minOccurs="0" maxOccurs="1"/>
        </xsd:sequence>
      </xsd:complexType>
    </xsd:element>
    <xsd:element name="p5ca3e662bc14801a2bc700579938ed0" ma:index="21" nillable="true" ma:taxonomy="true" ma:internalName="p5ca3e662bc14801a2bc700579938ed0" ma:taxonomyFieldName="HARPER_x0020_Governance" ma:displayName="HARPER Governance" ma:default="" ma:fieldId="{95ca3e66-2bc1-4801-a2bc-700579938ed0}" ma:taxonomyMulti="true" ma:sspId="2be2f5ef-10bb-44f7-8626-41d665f97443" ma:termSetId="10a489e1-3477-4420-a53c-47ea5323a752" ma:anchorId="00000000-0000-0000-0000-000000000000" ma:open="false" ma:isKeyword="false">
      <xsd:complexType>
        <xsd:sequence>
          <xsd:element ref="pc:Terms" minOccurs="0" maxOccurs="1"/>
        </xsd:sequence>
      </xsd:complexType>
    </xsd:element>
    <xsd:element name="TaxCatchAll" ma:index="22" nillable="true" ma:displayName="Taxonomy Catch All Column" ma:hidden="true" ma:list="{bc166cca-c00b-49e9-8e42-a0e6e3b5a9cf}" ma:internalName="TaxCatchAll" ma:showField="CatchAllData" ma:web="82a3f89a-a1ed-4054-8309-74cad3eb93db">
      <xsd:complexType>
        <xsd:complexContent>
          <xsd:extension base="dms:MultiChoiceLookup">
            <xsd:sequence>
              <xsd:element name="Value" type="dms:Lookup" maxOccurs="unbounded" minOccurs="0" nillable="true"/>
            </xsd:sequence>
          </xsd:extension>
        </xsd:complexContent>
      </xsd:complexType>
    </xsd:element>
    <xsd:element name="h9cf66f7e1804ce8a08598f1bbd47fc5" ma:index="23" nillable="true" ma:taxonomy="true" ma:internalName="h9cf66f7e1804ce8a08598f1bbd47fc5" ma:taxonomyFieldName="HARPER_x0020_Advancement" ma:displayName="HARPER Advancement" ma:default="" ma:fieldId="{19cf66f7-e180-4ce8-a085-98f1bbd47fc5}" ma:taxonomyMulti="true" ma:sspId="2be2f5ef-10bb-44f7-8626-41d665f97443" ma:termSetId="67a8d895-8a00-46c7-b4e1-620d67fabd6f" ma:anchorId="00000000-0000-0000-0000-000000000000" ma:open="false" ma:isKeyword="false">
      <xsd:complexType>
        <xsd:sequence>
          <xsd:element ref="pc:Terms" minOccurs="0" maxOccurs="1"/>
        </xsd:sequence>
      </xsd:complexType>
    </xsd:element>
    <xsd:element name="TaxCatchAllLabel" ma:index="24" nillable="true" ma:displayName="Taxonomy Catch All Column1" ma:hidden="true" ma:list="{bc166cca-c00b-49e9-8e42-a0e6e3b5a9cf}" ma:internalName="TaxCatchAllLabel" ma:readOnly="true" ma:showField="CatchAllDataLabel" ma:web="82a3f89a-a1ed-4054-8309-74cad3eb93db">
      <xsd:complexType>
        <xsd:complexContent>
          <xsd:extension base="dms:MultiChoiceLookup">
            <xsd:sequence>
              <xsd:element name="Value" type="dms:Lookup" maxOccurs="unbounded" minOccurs="0" nillable="true"/>
            </xsd:sequence>
          </xsd:extension>
        </xsd:complexContent>
      </xsd:complexType>
    </xsd:element>
    <xsd:element name="b050177161ac4218bdb87adb4247f318" ma:index="25" nillable="true" ma:taxonomy="true" ma:internalName="b050177161ac4218bdb87adb4247f318" ma:taxonomyFieldName="HARPER_x0020_Academic_x0020_Divisions" ma:displayName="HARPER Academic Divisions" ma:default="" ma:fieldId="{b0501771-61ac-4218-bdb8-7adb4247f318}" ma:taxonomyMulti="true" ma:sspId="2be2f5ef-10bb-44f7-8626-41d665f97443" ma:termSetId="c0f9ef6c-3515-41d7-9fc9-458d4fe2e417" ma:anchorId="00000000-0000-0000-0000-000000000000" ma:open="false" ma:isKeyword="false">
      <xsd:complexType>
        <xsd:sequence>
          <xsd:element ref="pc:Terms" minOccurs="0" maxOccurs="1"/>
        </xsd:sequence>
      </xsd:complexType>
    </xsd:element>
    <xsd:element name="dda3366e4cfa4d258fa700ee5daef11b" ma:index="27" nillable="true" ma:taxonomy="true" ma:internalName="dda3366e4cfa4d258fa700ee5daef11b" ma:taxonomyFieldName="HARPER_x0020_Division" ma:displayName="HARPER Division" ma:default="" ma:fieldId="{dda3366e-4cfa-4d25-8fa7-00ee5daef11b}" ma:taxonomyMulti="true" ma:sspId="2be2f5ef-10bb-44f7-8626-41d665f97443" ma:termSetId="7e597027-f0a9-498c-8769-2022074df128" ma:anchorId="00000000-0000-0000-0000-000000000000" ma:open="false" ma:isKeyword="false">
      <xsd:complexType>
        <xsd:sequence>
          <xsd:element ref="pc:Terms" minOccurs="0" maxOccurs="1"/>
        </xsd:sequence>
      </xsd:complexType>
    </xsd:element>
    <xsd:element name="m535579cdb4449c7a70d921ca97ab6bd" ma:index="28" nillable="true" ma:taxonomy="true" ma:internalName="m535579cdb4449c7a70d921ca97ab6bd" ma:taxonomyFieldName="HARPER_x0020_Audience" ma:displayName="HARPER Audience" ma:default="" ma:fieldId="{6535579c-db44-49c7-a70d-921ca97ab6bd}" ma:taxonomyMulti="true" ma:sspId="2be2f5ef-10bb-44f7-8626-41d665f97443" ma:termSetId="11266337-1135-4224-a8fa-1d31159d41dc" ma:anchorId="00000000-0000-0000-0000-000000000000" ma:open="false" ma:isKeyword="false">
      <xsd:complexType>
        <xsd:sequence>
          <xsd:element ref="pc:Terms" minOccurs="0" maxOccurs="1"/>
        </xsd:sequence>
      </xsd:complexType>
    </xsd:element>
    <xsd:element name="Agenda_x0020_and_x0020_Minutes_x0020_Date" ma:index="29" nillable="true" ma:displayName="Agenda and Minutes Date" ma:format="DateOnly" ma:internalName="Agenda_x0020_and_x0020_Minutes_x0020_Date" ma:readOnly="false">
      <xsd:simpleType>
        <xsd:restriction base="dms:DateTime"/>
      </xsd:simpleType>
    </xsd:element>
    <xsd:element name="Recommendation_x0020_Order" ma:index="30" nillable="true" ma:displayName="Recommendation Order" ma:internalName="Recommendation_x0020_Order">
      <xsd:simpleType>
        <xsd:restriction base="dms:Number"/>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6"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82a3f89a-a1ed-4054-8309-74cad3eb93db">
      <Value>306</Value>
    </TaxCatchAll>
    <Recommendation_x0020_Order xmlns="82a3f89a-a1ed-4054-8309-74cad3eb93db" xsi:nil="true"/>
    <Group_x0020_by xmlns="82a3f89a-a1ed-4054-8309-74cad3eb93db" xsi:nil="true"/>
    <TaxKeywordTaxHTField xmlns="82a3f89a-a1ed-4054-8309-74cad3eb93db">
      <Terms xmlns="http://schemas.microsoft.com/office/infopath/2007/PartnerControls">
        <TermInfo xmlns="http://schemas.microsoft.com/office/infopath/2007/PartnerControls">
          <TermName xmlns="http://schemas.microsoft.com/office/infopath/2007/PartnerControls">Board Presentation</TermName>
          <TermId xmlns="http://schemas.microsoft.com/office/infopath/2007/PartnerControls">3cf63bf2-376c-4352-8944-92da25a7828f</TermId>
        </TermInfo>
      </Terms>
    </TaxKeywordTaxHTField>
    <HARPER_x0020_Objective xmlns="82a3f89a-a1ed-4054-8309-74cad3eb93db" xsi:nil="true"/>
    <dda3366e4cfa4d258fa700ee5daef11b xmlns="82a3f89a-a1ed-4054-8309-74cad3eb93db">
      <Terms xmlns="http://schemas.microsoft.com/office/infopath/2007/PartnerControls"/>
    </dda3366e4cfa4d258fa700ee5daef11b>
    <Review_x0020_Date xmlns="82a3f89a-a1ed-4054-8309-74cad3eb93db" xsi:nil="true"/>
    <b6f2bb0946884b4d9719b0bea4de4cc6 xmlns="82a3f89a-a1ed-4054-8309-74cad3eb93db">
      <Terms xmlns="http://schemas.microsoft.com/office/infopath/2007/PartnerControls"/>
    </b6f2bb0946884b4d9719b0bea4de4cc6>
    <h9cf66f7e1804ce8a08598f1bbd47fc5 xmlns="82a3f89a-a1ed-4054-8309-74cad3eb93db">
      <Terms xmlns="http://schemas.microsoft.com/office/infopath/2007/PartnerControls"/>
    </h9cf66f7e1804ce8a08598f1bbd47fc5>
    <m535579cdb4449c7a70d921ca97ab6bd xmlns="82a3f89a-a1ed-4054-8309-74cad3eb93db">
      <Terms xmlns="http://schemas.microsoft.com/office/infopath/2007/PartnerControls"/>
    </m535579cdb4449c7a70d921ca97ab6bd>
    <p5ca3e662bc14801a2bc700579938ed0 xmlns="82a3f89a-a1ed-4054-8309-74cad3eb93db">
      <Terms xmlns="http://schemas.microsoft.com/office/infopath/2007/PartnerControls"/>
    </p5ca3e662bc14801a2bc700579938ed0>
    <Agenda_x0020_and_x0020_Minutes_x0020_Date xmlns="82a3f89a-a1ed-4054-8309-74cad3eb93db" xsi:nil="true"/>
    <b050177161ac4218bdb87adb4247f318 xmlns="82a3f89a-a1ed-4054-8309-74cad3eb93db">
      <Terms xmlns="http://schemas.microsoft.com/office/infopath/2007/PartnerControls"/>
    </b050177161ac4218bdb87adb4247f318>
    <j3d0e44d5ec74206b951c8d13f309db6 xmlns="82a3f89a-a1ed-4054-8309-74cad3eb93db">
      <Terms xmlns="http://schemas.microsoft.com/office/infopath/2007/PartnerControls"/>
    </j3d0e44d5ec74206b951c8d13f309db6>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AE49CE-5BDF-4A7A-A66F-E1C2D33E1B24}"/>
</file>

<file path=customXml/itemProps2.xml><?xml version="1.0" encoding="utf-8"?>
<ds:datastoreItem xmlns:ds="http://schemas.openxmlformats.org/officeDocument/2006/customXml" ds:itemID="{88A46D49-4FB4-4199-9392-767658500208}">
  <ds:schemaRefs>
    <ds:schemaRef ds:uri="http://schemas.microsoft.com/office/2006/documentManagement/types"/>
    <ds:schemaRef ds:uri="http://schemas.openxmlformats.org/package/2006/metadata/core-properties"/>
    <ds:schemaRef ds:uri="http://purl.org/dc/elements/1.1/"/>
    <ds:schemaRef ds:uri="http://purl.org/dc/terms/"/>
    <ds:schemaRef ds:uri="http://schemas.microsoft.com/office/infopath/2007/PartnerControls"/>
    <ds:schemaRef ds:uri="http://purl.org/dc/dcmitype/"/>
    <ds:schemaRef ds:uri="c0b89087-735f-4738-9d0d-30de33c3452e"/>
    <ds:schemaRef ds:uri="828a417f-6566-423f-8507-73aff6136bf3"/>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030D3D01-CFD1-4ABC-BC1E-37DED005B6C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3814</TotalTime>
  <Words>1200</Words>
  <Application>Microsoft Office PowerPoint</Application>
  <PresentationFormat>On-screen Show (4:3)</PresentationFormat>
  <Paragraphs>123</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Arial</vt:lpstr>
      <vt:lpstr>Calibri</vt:lpstr>
      <vt:lpstr>Office Theme</vt:lpstr>
      <vt:lpstr>Harper College Educational Foundation Strategic Plan  FY26–FY30</vt:lpstr>
      <vt:lpstr>Timeline and Key Milestones</vt:lpstr>
      <vt:lpstr>Stakeholder &amp; Board Engagement</vt:lpstr>
      <vt:lpstr>Creation of the Strategic Plan</vt:lpstr>
      <vt:lpstr>Mission</vt:lpstr>
      <vt:lpstr>Values</vt:lpstr>
      <vt:lpstr>Impact Statement</vt:lpstr>
      <vt:lpstr>Strategic Priorities &amp; Metrics</vt:lpstr>
      <vt:lpstr>Next Steps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2026-01-21 Foundation Strategic Plan</dc:title>
  <dc:subject/>
  <dc:creator>Heather Zoldak</dc:creator>
  <cp:keywords>Board Presentation</cp:keywords>
  <dc:description>generated using python-pptx</dc:description>
  <cp:lastModifiedBy>Colleen Rice</cp:lastModifiedBy>
  <cp:revision>4</cp:revision>
  <cp:lastPrinted>2026-01-13T17:13:45Z</cp:lastPrinted>
  <dcterms:created xsi:type="dcterms:W3CDTF">2013-01-27T09:14:16Z</dcterms:created>
  <dcterms:modified xsi:type="dcterms:W3CDTF">2026-01-16T16:45:01Z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0x0101007C714B2613C1D446856A7394ED56AE800093B69E1D6BAFE44C991A7EDCFC66A35F</vt:lpwstr>
  </property>
  <property fmtid="{D5CDD505-2E9C-101B-9397-08002B2CF9AE}" pid="3" name="MediaServiceImageTags">
    <vt:lpwstr/>
  </property>
  <property fmtid="{D5CDD505-2E9C-101B-9397-08002B2CF9AE}" pid="4" name="HARPER Policies and Procedures">
    <vt:lpwstr/>
  </property>
  <property fmtid="{D5CDD505-2E9C-101B-9397-08002B2CF9AE}" pid="5" name="HARPER Administration">
    <vt:lpwstr/>
  </property>
  <property fmtid="{D5CDD505-2E9C-101B-9397-08002B2CF9AE}" pid="6" name="TaxKeyword">
    <vt:lpwstr>306;#Board Presentation|3cf63bf2-376c-4352-8944-92da25a7828f</vt:lpwstr>
  </property>
  <property fmtid="{D5CDD505-2E9C-101B-9397-08002B2CF9AE}" pid="7" name="HARPER Governance">
    <vt:lpwstr/>
  </property>
  <property fmtid="{D5CDD505-2E9C-101B-9397-08002B2CF9AE}" pid="8" name="HARPER Advancement">
    <vt:lpwstr/>
  </property>
  <property fmtid="{D5CDD505-2E9C-101B-9397-08002B2CF9AE}" pid="9" name="HARPER Audience">
    <vt:lpwstr/>
  </property>
  <property fmtid="{D5CDD505-2E9C-101B-9397-08002B2CF9AE}" pid="10" name="HARPER Division">
    <vt:lpwstr/>
  </property>
  <property fmtid="{D5CDD505-2E9C-101B-9397-08002B2CF9AE}" pid="11" name="HARPER Academic Divisions">
    <vt:lpwstr/>
  </property>
</Properties>
</file>