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Layouts/slideLayout4.xml" ContentType="application/vnd.openxmlformats-officedocument.presentationml.slideLayout+xml"/>
  <Override PartName="/docProps/app.xml" ContentType="application/vnd.openxmlformats-officedocument.extended-properties+xml"/>
  <Override PartName="/ppt/revisionInfo.xml" ContentType="application/vnd.ms-powerpoint.revisioninfo+xml"/>
  <Override PartName="/docProps/core.xml" ContentType="application/vnd.openxmlformats-package.core-properties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slideLayouts/slideLayout8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07A765-4FA1-4106-96D2-A6B44FF247DA}" v="4" dt="2026-04-10T16:31:40.1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3E486-42F5-5764-1660-0E09960D2D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05928C-430F-5B2D-AC32-6BA10069DA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A783B4-021C-69C7-548C-535B0989C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58B0A-8BBF-4B38-8996-C0511B47955C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BDF05-2101-6399-5D81-44F27D30C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2C9D07-0023-2562-3C3E-304B2021F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3DE6C-52F6-401B-BF89-7F67C1FBE6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999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A4F98-25B2-9342-3073-5C45AC214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64F272-7A9B-3771-700C-AFA276AEE1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F773E1-7671-44C6-9787-920548CB1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58B0A-8BBF-4B38-8996-C0511B47955C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6D3FF7-2400-5B7E-1336-01D46047C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E79D2D-1C25-A023-6C78-4B782262A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3DE6C-52F6-401B-BF89-7F67C1FBE6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060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F302D-F479-0054-B55C-CF80307DA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8B3F6C-683C-FE07-1B7A-BCCA8053FF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6D19C6-4601-0FF5-4C01-B43D29D98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58B0A-8BBF-4B38-8996-C0511B47955C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DE273B-154C-4494-1308-BC110DFE9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EE51E5-C879-ADEA-6B73-5833E84B1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3DE6C-52F6-401B-BF89-7F67C1FBE6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365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7669B-59BE-B6AA-781E-28D25CDDE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449BEE-D960-19D3-0DD0-FE6898A624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1D2280-C7A9-F6C3-C26A-AEE121BF04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6E4AD0-9F7E-734B-5531-6F96E2D8C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58B0A-8BBF-4B38-8996-C0511B47955C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58B290-D6AC-B415-9216-07230BD38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5621D6-6604-E47E-B3EB-4DB65C82E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3DE6C-52F6-401B-BF89-7F67C1FBE6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330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DEB5F-AD66-CC2D-721C-082BA9F1E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E4615E-1346-9232-9D0D-1D58FBE41F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546247-7AD7-24C7-F1EC-075E9C68DC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6DF0EF-2CAD-FF40-BBBF-D69B49F017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F33858-59B7-E7C0-EF87-672D695290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FE420A-4713-2F45-DC0B-652DC46C1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58B0A-8BBF-4B38-8996-C0511B47955C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388D4D5-D5F4-0E15-6398-9BF625C18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0739DE-CDA1-3721-A215-728D2DB81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3DE6C-52F6-401B-BF89-7F67C1FBE6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189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000E1-4167-51F5-8D98-0C6C8829E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E27FB9-F3CA-0729-6318-F668D30CB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58B0A-8BBF-4B38-8996-C0511B47955C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6EEC3B-31E9-460F-D54E-DC325296A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A3688C-66A3-EF66-446A-D1ACA3E17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3DE6C-52F6-401B-BF89-7F67C1FBE6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111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7DF2BF-0C9F-30B3-6BC5-A84D5C1E9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58B0A-8BBF-4B38-8996-C0511B47955C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0814CD-6EA8-ACE0-A758-800D8BCC5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0D2970-7B1D-D886-FA9B-4859765F4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3DE6C-52F6-401B-BF89-7F67C1FBE6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562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89C90-2B8D-3DA1-12B6-736BB29EC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A26BEC-E983-8016-155C-1D0D6F5F25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F360D8-2D66-8004-86F5-9BB5936EEB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FA52D0-178A-8AA6-35F3-A22D6A704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58B0A-8BBF-4B38-8996-C0511B47955C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DE8C01-5F89-CE1B-D1FC-EE8F9A882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F6AA95-7075-DFC1-C06E-43695FB38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3DE6C-52F6-401B-BF89-7F67C1FBE6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83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EC0D9-0E25-1642-904E-71F5762AD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167851-3EC7-1F10-07AB-9527FEF9EA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47B32B-A020-BE63-15E7-CC08401205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49E878-63AD-FA3F-6D30-940165AED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58B0A-8BBF-4B38-8996-C0511B47955C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3FDC6B-DCE5-287C-0419-1A3BB838C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13D75A-9CB4-8857-C016-7F854B23C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3DE6C-52F6-401B-BF89-7F67C1FBE6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686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7B01F-4E0E-D8A8-CF90-6B9019781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BE24D6-E62C-CF7F-5A63-5F26A9258E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0D7017-04B2-6E21-9527-92BF49CF7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58B0A-8BBF-4B38-8996-C0511B47955C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231E16-78E7-1F34-CB44-FD951E26E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AFBBCE-6065-19B7-EE63-87684777A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3DE6C-52F6-401B-BF89-7F67C1FBE6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052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C98B9DF-6CCE-ED41-AF25-4CC998A4EB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852D5B-35A5-4F6C-64D8-FFB07EBC6C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DC09FF-DF60-6EE2-B388-20CCEA089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58B0A-8BBF-4B38-8996-C0511B47955C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F63F2C-133D-09E5-C3A9-21AB541A9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9ED424-CF53-7FC6-1A91-831041AB9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3DE6C-52F6-401B-BF89-7F67C1FBE6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870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E827E6-6FAF-8A1E-7FF1-5C65260EB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3B09A0-22A9-16DE-9C58-D9CC6F9BE0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CF488E-0481-354C-3943-555F2F732B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C58B0A-8BBF-4B38-8996-C0511B47955C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33B433-92F2-83BE-500B-8E36BDFEA4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2C5847-300C-CB7C-92A5-2286F5A4AB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13DE6C-52F6-401B-BF89-7F67C1FBE6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065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1525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6FE968F-7F5E-0D62-D67C-A0DDB45D32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57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972400-CAEC-B56C-D629-4457849389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920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B98EDE3-3618-FE75-7E87-6DB4E9A47F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089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6D04A06-BCFF-35B6-9FE4-7980BD41BE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92" r="12399"/>
          <a:stretch>
            <a:fillRect/>
          </a:stretch>
        </p:blipFill>
        <p:spPr>
          <a:xfrm>
            <a:off x="5735444" y="0"/>
            <a:ext cx="6456556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0D9AEB4-DB0A-002A-0244-27C1BC1D5F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97" r="19593"/>
          <a:stretch>
            <a:fillRect/>
          </a:stretch>
        </p:blipFill>
        <p:spPr>
          <a:xfrm>
            <a:off x="0" y="0"/>
            <a:ext cx="64565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751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DC82E6-1344-FE7A-9237-BACA0A4200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" y="8609"/>
            <a:ext cx="10994571" cy="6854356"/>
          </a:xfrm>
          <a:prstGeom prst="rect">
            <a:avLst/>
          </a:prstGeom>
        </p:spPr>
      </p:pic>
      <p:pic>
        <p:nvPicPr>
          <p:cNvPr id="5" name="Graphic 4" descr="Skunk with solid fill">
            <a:extLst>
              <a:ext uri="{FF2B5EF4-FFF2-40B4-BE49-F238E27FC236}">
                <a16:creationId xmlns:a16="http://schemas.microsoft.com/office/drawing/2014/main" id="{1178F68D-5ACE-4F71-B46E-EFE7A98B1F4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51571" y="609600"/>
            <a:ext cx="1589314" cy="1589314"/>
          </a:xfrm>
          <a:prstGeom prst="rect">
            <a:avLst/>
          </a:prstGeom>
        </p:spPr>
      </p:pic>
      <p:pic>
        <p:nvPicPr>
          <p:cNvPr id="9" name="Graphic 8" descr="Smiling with hearts face with solid fill with solid fill">
            <a:extLst>
              <a:ext uri="{FF2B5EF4-FFF2-40B4-BE49-F238E27FC236}">
                <a16:creationId xmlns:a16="http://schemas.microsoft.com/office/drawing/2014/main" id="{794C28D9-0A6A-116E-6179-4598E68AE52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91343" y="4713515"/>
            <a:ext cx="1317171" cy="1317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2925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B88BF0-F6C0-0FBB-D6E2-3B5131E7E3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5112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D2AD663-807F-F75B-A5F2-E9D8B12A9E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21" y="0"/>
            <a:ext cx="51435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DA295C-5E3D-B96E-BBCA-74CB8E4433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1108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7166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2246961-9C46-CFE9-6F24-FA324C268C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151" y="0"/>
            <a:ext cx="38556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7795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97109-42DD-7C01-0462-B0BCBD4758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A060560-D81F-5E01-1532-3E8AD564A8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5983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G_7472">
            <a:hlinkClick r:id="" action="ppaction://media"/>
            <a:extLst>
              <a:ext uri="{FF2B5EF4-FFF2-40B4-BE49-F238E27FC236}">
                <a16:creationId xmlns:a16="http://schemas.microsoft.com/office/drawing/2014/main" id="{1D65C94B-21E6-B80E-EE70-3AE43EBE842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56314" y="87085"/>
            <a:ext cx="3722454" cy="6607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685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13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54ECEBE-9353-406C-9313-02A517A31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6806086-A782-4311-A63B-1A68574D8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902" y="-15901"/>
            <a:ext cx="6578337" cy="5814891"/>
          </a:xfrm>
          <a:custGeom>
            <a:avLst/>
            <a:gdLst>
              <a:gd name="connsiteX0" fmla="*/ 1667657 w 6578337"/>
              <a:gd name="connsiteY0" fmla="*/ 0 h 5814891"/>
              <a:gd name="connsiteX1" fmla="*/ 5296215 w 6578337"/>
              <a:gd name="connsiteY1" fmla="*/ 0 h 5814891"/>
              <a:gd name="connsiteX2" fmla="*/ 5354505 w 6578337"/>
              <a:gd name="connsiteY2" fmla="*/ 38974 h 5814891"/>
              <a:gd name="connsiteX3" fmla="*/ 5772761 w 6578337"/>
              <a:gd name="connsiteY3" fmla="*/ 430996 h 5814891"/>
              <a:gd name="connsiteX4" fmla="*/ 6578337 w 6578337"/>
              <a:gd name="connsiteY4" fmla="*/ 2842158 h 5814891"/>
              <a:gd name="connsiteX5" fmla="*/ 6219497 w 6578337"/>
              <a:gd name="connsiteY5" fmla="*/ 3831001 h 5814891"/>
              <a:gd name="connsiteX6" fmla="*/ 5157059 w 6578337"/>
              <a:gd name="connsiteY6" fmla="*/ 4751758 h 5814891"/>
              <a:gd name="connsiteX7" fmla="*/ 4923464 w 6578337"/>
              <a:gd name="connsiteY7" fmla="*/ 4927890 h 5814891"/>
              <a:gd name="connsiteX8" fmla="*/ 3004017 w 6578337"/>
              <a:gd name="connsiteY8" fmla="*/ 5814891 h 5814891"/>
              <a:gd name="connsiteX9" fmla="*/ 475534 w 6578337"/>
              <a:gd name="connsiteY9" fmla="*/ 4373098 h 5814891"/>
              <a:gd name="connsiteX10" fmla="*/ 206071 w 6578337"/>
              <a:gd name="connsiteY10" fmla="*/ 4004246 h 5814891"/>
              <a:gd name="connsiteX11" fmla="*/ 79385 w 6578337"/>
              <a:gd name="connsiteY11" fmla="*/ 3833508 h 5814891"/>
              <a:gd name="connsiteX12" fmla="*/ 0 w 6578337"/>
              <a:gd name="connsiteY12" fmla="*/ 3721725 h 5814891"/>
              <a:gd name="connsiteX13" fmla="*/ 0 w 6578337"/>
              <a:gd name="connsiteY13" fmla="*/ 1581323 h 5814891"/>
              <a:gd name="connsiteX14" fmla="*/ 168477 w 6578337"/>
              <a:gd name="connsiteY14" fmla="*/ 1300525 h 5814891"/>
              <a:gd name="connsiteX15" fmla="*/ 885512 w 6578337"/>
              <a:gd name="connsiteY15" fmla="*/ 515238 h 5814891"/>
              <a:gd name="connsiteX16" fmla="*/ 1494824 w 6578337"/>
              <a:gd name="connsiteY16" fmla="*/ 90742 h 5814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578337" h="5814891">
                <a:moveTo>
                  <a:pt x="1667657" y="0"/>
                </a:moveTo>
                <a:lnTo>
                  <a:pt x="5296215" y="0"/>
                </a:lnTo>
                <a:lnTo>
                  <a:pt x="5354505" y="38974"/>
                </a:lnTo>
                <a:cubicBezTo>
                  <a:pt x="5505893" y="152699"/>
                  <a:pt x="5645664" y="283643"/>
                  <a:pt x="5772761" y="430996"/>
                </a:cubicBezTo>
                <a:cubicBezTo>
                  <a:pt x="6292274" y="1033532"/>
                  <a:pt x="6578337" y="1889809"/>
                  <a:pt x="6578337" y="2842158"/>
                </a:cubicBezTo>
                <a:cubicBezTo>
                  <a:pt x="6578337" y="3222117"/>
                  <a:pt x="6467617" y="3527065"/>
                  <a:pt x="6219497" y="3831001"/>
                </a:cubicBezTo>
                <a:cubicBezTo>
                  <a:pt x="5959965" y="4148933"/>
                  <a:pt x="5569997" y="4441763"/>
                  <a:pt x="5157059" y="4751758"/>
                </a:cubicBezTo>
                <a:cubicBezTo>
                  <a:pt x="5080873" y="4808882"/>
                  <a:pt x="5002168" y="4868026"/>
                  <a:pt x="4923464" y="4927890"/>
                </a:cubicBezTo>
                <a:cubicBezTo>
                  <a:pt x="4218974" y="5463640"/>
                  <a:pt x="3704799" y="5814891"/>
                  <a:pt x="3004017" y="5814891"/>
                </a:cubicBezTo>
                <a:cubicBezTo>
                  <a:pt x="1936240" y="5814891"/>
                  <a:pt x="1180025" y="5383723"/>
                  <a:pt x="475534" y="4373098"/>
                </a:cubicBezTo>
                <a:cubicBezTo>
                  <a:pt x="383343" y="4240819"/>
                  <a:pt x="293225" y="4120515"/>
                  <a:pt x="206071" y="4004246"/>
                </a:cubicBezTo>
                <a:cubicBezTo>
                  <a:pt x="160920" y="3943985"/>
                  <a:pt x="118700" y="3887339"/>
                  <a:pt x="79385" y="3833508"/>
                </a:cubicBezTo>
                <a:lnTo>
                  <a:pt x="0" y="3721725"/>
                </a:lnTo>
                <a:lnTo>
                  <a:pt x="0" y="1581323"/>
                </a:lnTo>
                <a:lnTo>
                  <a:pt x="168477" y="1300525"/>
                </a:lnTo>
                <a:cubicBezTo>
                  <a:pt x="359173" y="1017017"/>
                  <a:pt x="599372" y="753795"/>
                  <a:pt x="885512" y="515238"/>
                </a:cubicBezTo>
                <a:cubicBezTo>
                  <a:pt x="1073010" y="358870"/>
                  <a:pt x="1278109" y="216205"/>
                  <a:pt x="1494824" y="90742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E71458B-DF80-43DF-9693-2EC3878AC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23162" cy="5593660"/>
          </a:xfrm>
          <a:custGeom>
            <a:avLst/>
            <a:gdLst>
              <a:gd name="connsiteX0" fmla="*/ 2177447 w 6323162"/>
              <a:gd name="connsiteY0" fmla="*/ 0 h 5593660"/>
              <a:gd name="connsiteX1" fmla="*/ 2572776 w 6323162"/>
              <a:gd name="connsiteY1" fmla="*/ 0 h 5593660"/>
              <a:gd name="connsiteX2" fmla="*/ 2279674 w 6323162"/>
              <a:gd name="connsiteY2" fmla="*/ 98163 h 5593660"/>
              <a:gd name="connsiteX3" fmla="*/ 1163390 w 6323162"/>
              <a:gd name="connsiteY3" fmla="*/ 758946 h 5593660"/>
              <a:gd name="connsiteX4" fmla="*/ 391288 w 6323162"/>
              <a:gd name="connsiteY4" fmla="*/ 1711778 h 5593660"/>
              <a:gd name="connsiteX5" fmla="*/ 111318 w 6323162"/>
              <a:gd name="connsiteY5" fmla="*/ 2820666 h 5593660"/>
              <a:gd name="connsiteX6" fmla="*/ 574682 w 6323162"/>
              <a:gd name="connsiteY6" fmla="*/ 3850310 h 5593660"/>
              <a:gd name="connsiteX7" fmla="*/ 808161 w 6323162"/>
              <a:gd name="connsiteY7" fmla="*/ 4177123 h 5593660"/>
              <a:gd name="connsiteX8" fmla="*/ 2998992 w 6323162"/>
              <a:gd name="connsiteY8" fmla="*/ 5454594 h 5593660"/>
              <a:gd name="connsiteX9" fmla="*/ 4662117 w 6323162"/>
              <a:gd name="connsiteY9" fmla="*/ 4668685 h 5593660"/>
              <a:gd name="connsiteX10" fmla="*/ 4864518 w 6323162"/>
              <a:gd name="connsiteY10" fmla="*/ 4512627 h 5593660"/>
              <a:gd name="connsiteX11" fmla="*/ 5785079 w 6323162"/>
              <a:gd name="connsiteY11" fmla="*/ 3696808 h 5593660"/>
              <a:gd name="connsiteX12" fmla="*/ 6095999 w 6323162"/>
              <a:gd name="connsiteY12" fmla="*/ 2820666 h 5593660"/>
              <a:gd name="connsiteX13" fmla="*/ 5397999 w 6323162"/>
              <a:gd name="connsiteY13" fmla="*/ 684305 h 5593660"/>
              <a:gd name="connsiteX14" fmla="*/ 4612801 w 6323162"/>
              <a:gd name="connsiteY14" fmla="*/ 81166 h 5593660"/>
              <a:gd name="connsiteX15" fmla="*/ 4406067 w 6323162"/>
              <a:gd name="connsiteY15" fmla="*/ 0 h 5593660"/>
              <a:gd name="connsiteX16" fmla="*/ 4826316 w 6323162"/>
              <a:gd name="connsiteY16" fmla="*/ 0 h 5593660"/>
              <a:gd name="connsiteX17" fmla="*/ 4971508 w 6323162"/>
              <a:gd name="connsiteY17" fmla="*/ 75777 h 5593660"/>
              <a:gd name="connsiteX18" fmla="*/ 5577109 w 6323162"/>
              <a:gd name="connsiteY18" fmla="*/ 586873 h 5593660"/>
              <a:gd name="connsiteX19" fmla="*/ 6323162 w 6323162"/>
              <a:gd name="connsiteY19" fmla="*/ 2829148 h 5593660"/>
              <a:gd name="connsiteX20" fmla="*/ 5990836 w 6323162"/>
              <a:gd name="connsiteY20" fmla="*/ 3748729 h 5593660"/>
              <a:gd name="connsiteX21" fmla="*/ 5006899 w 6323162"/>
              <a:gd name="connsiteY21" fmla="*/ 4604992 h 5593660"/>
              <a:gd name="connsiteX22" fmla="*/ 4790566 w 6323162"/>
              <a:gd name="connsiteY22" fmla="*/ 4768788 h 5593660"/>
              <a:gd name="connsiteX23" fmla="*/ 3012943 w 6323162"/>
              <a:gd name="connsiteY23" fmla="*/ 5593660 h 5593660"/>
              <a:gd name="connsiteX24" fmla="*/ 671286 w 6323162"/>
              <a:gd name="connsiteY24" fmla="*/ 4252856 h 5593660"/>
              <a:gd name="connsiteX25" fmla="*/ 421733 w 6323162"/>
              <a:gd name="connsiteY25" fmla="*/ 3909839 h 5593660"/>
              <a:gd name="connsiteX26" fmla="*/ 48655 w 6323162"/>
              <a:gd name="connsiteY26" fmla="*/ 3351082 h 5593660"/>
              <a:gd name="connsiteX27" fmla="*/ 0 w 6323162"/>
              <a:gd name="connsiteY27" fmla="*/ 3239820 h 5593660"/>
              <a:gd name="connsiteX28" fmla="*/ 0 w 6323162"/>
              <a:gd name="connsiteY28" fmla="*/ 2248150 h 5593660"/>
              <a:gd name="connsiteX29" fmla="*/ 1658 w 6323162"/>
              <a:gd name="connsiteY29" fmla="*/ 2239520 h 5593660"/>
              <a:gd name="connsiteX30" fmla="*/ 225714 w 6323162"/>
              <a:gd name="connsiteY30" fmla="*/ 1665285 h 5593660"/>
              <a:gd name="connsiteX31" fmla="*/ 1050970 w 6323162"/>
              <a:gd name="connsiteY31" fmla="*/ 665214 h 5593660"/>
              <a:gd name="connsiteX32" fmla="*/ 1923692 w 6323162"/>
              <a:gd name="connsiteY32" fmla="*/ 107844 h 5593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323162" h="5593660">
                <a:moveTo>
                  <a:pt x="2177447" y="0"/>
                </a:moveTo>
                <a:lnTo>
                  <a:pt x="2572776" y="0"/>
                </a:lnTo>
                <a:lnTo>
                  <a:pt x="2279674" y="98163"/>
                </a:lnTo>
                <a:cubicBezTo>
                  <a:pt x="1874231" y="253327"/>
                  <a:pt x="1488311" y="481852"/>
                  <a:pt x="1163390" y="758946"/>
                </a:cubicBezTo>
                <a:cubicBezTo>
                  <a:pt x="832819" y="1040772"/>
                  <a:pt x="573013" y="1361447"/>
                  <a:pt x="391288" y="1711778"/>
                </a:cubicBezTo>
                <a:cubicBezTo>
                  <a:pt x="205583" y="2069903"/>
                  <a:pt x="111318" y="2442986"/>
                  <a:pt x="111318" y="2820666"/>
                </a:cubicBezTo>
                <a:cubicBezTo>
                  <a:pt x="111318" y="3201031"/>
                  <a:pt x="261705" y="3423166"/>
                  <a:pt x="574682" y="3850310"/>
                </a:cubicBezTo>
                <a:cubicBezTo>
                  <a:pt x="650197" y="3953327"/>
                  <a:pt x="728281" y="4059920"/>
                  <a:pt x="808161" y="4177123"/>
                </a:cubicBezTo>
                <a:cubicBezTo>
                  <a:pt x="1418574" y="5072567"/>
                  <a:pt x="2073806" y="5454594"/>
                  <a:pt x="2998992" y="5454594"/>
                </a:cubicBezTo>
                <a:cubicBezTo>
                  <a:pt x="3606192" y="5454594"/>
                  <a:pt x="4051705" y="5143376"/>
                  <a:pt x="4662117" y="4668685"/>
                </a:cubicBezTo>
                <a:cubicBezTo>
                  <a:pt x="4730310" y="4615645"/>
                  <a:pt x="4798505" y="4563242"/>
                  <a:pt x="4864518" y="4512627"/>
                </a:cubicBezTo>
                <a:cubicBezTo>
                  <a:pt x="5222313" y="4237963"/>
                  <a:pt x="5560204" y="3978506"/>
                  <a:pt x="5785079" y="3696808"/>
                </a:cubicBezTo>
                <a:cubicBezTo>
                  <a:pt x="6000066" y="3427513"/>
                  <a:pt x="6095999" y="3157320"/>
                  <a:pt x="6095999" y="2820666"/>
                </a:cubicBezTo>
                <a:cubicBezTo>
                  <a:pt x="6095999" y="1976856"/>
                  <a:pt x="5848138" y="1218170"/>
                  <a:pt x="5397999" y="684305"/>
                </a:cubicBezTo>
                <a:cubicBezTo>
                  <a:pt x="5177750" y="423188"/>
                  <a:pt x="4913577" y="220223"/>
                  <a:pt x="4612801" y="81166"/>
                </a:cubicBezTo>
                <a:lnTo>
                  <a:pt x="4406067" y="0"/>
                </a:lnTo>
                <a:lnTo>
                  <a:pt x="4826316" y="0"/>
                </a:lnTo>
                <a:lnTo>
                  <a:pt x="4971508" y="75777"/>
                </a:lnTo>
                <a:cubicBezTo>
                  <a:pt x="5197582" y="210111"/>
                  <a:pt x="5400550" y="381325"/>
                  <a:pt x="5577109" y="586873"/>
                </a:cubicBezTo>
                <a:cubicBezTo>
                  <a:pt x="6058235" y="1147205"/>
                  <a:pt x="6323162" y="1943505"/>
                  <a:pt x="6323162" y="2829148"/>
                </a:cubicBezTo>
                <a:cubicBezTo>
                  <a:pt x="6323162" y="3182494"/>
                  <a:pt x="6220623" y="3466081"/>
                  <a:pt x="5990836" y="3748729"/>
                </a:cubicBezTo>
                <a:cubicBezTo>
                  <a:pt x="5750480" y="4044392"/>
                  <a:pt x="5389327" y="4316711"/>
                  <a:pt x="5006899" y="4604992"/>
                </a:cubicBezTo>
                <a:cubicBezTo>
                  <a:pt x="4936343" y="4658116"/>
                  <a:pt x="4863453" y="4713117"/>
                  <a:pt x="4790566" y="4768788"/>
                </a:cubicBezTo>
                <a:cubicBezTo>
                  <a:pt x="4138128" y="5267012"/>
                  <a:pt x="3661945" y="5593660"/>
                  <a:pt x="3012943" y="5593660"/>
                </a:cubicBezTo>
                <a:cubicBezTo>
                  <a:pt x="2024062" y="5593660"/>
                  <a:pt x="1323723" y="5192693"/>
                  <a:pt x="671286" y="4252856"/>
                </a:cubicBezTo>
                <a:cubicBezTo>
                  <a:pt x="585906" y="4129842"/>
                  <a:pt x="502446" y="4017964"/>
                  <a:pt x="421733" y="3909839"/>
                </a:cubicBezTo>
                <a:cubicBezTo>
                  <a:pt x="254471" y="3685679"/>
                  <a:pt x="130655" y="3515312"/>
                  <a:pt x="48655" y="3351082"/>
                </a:cubicBezTo>
                <a:lnTo>
                  <a:pt x="0" y="3239820"/>
                </a:lnTo>
                <a:lnTo>
                  <a:pt x="0" y="2248150"/>
                </a:lnTo>
                <a:lnTo>
                  <a:pt x="1658" y="2239520"/>
                </a:lnTo>
                <a:cubicBezTo>
                  <a:pt x="51657" y="2045089"/>
                  <a:pt x="126469" y="1853225"/>
                  <a:pt x="225714" y="1665285"/>
                </a:cubicBezTo>
                <a:cubicBezTo>
                  <a:pt x="419948" y="1297585"/>
                  <a:pt x="697641" y="961011"/>
                  <a:pt x="1050970" y="665214"/>
                </a:cubicBezTo>
                <a:cubicBezTo>
                  <a:pt x="1311437" y="447090"/>
                  <a:pt x="1608578" y="257641"/>
                  <a:pt x="1923692" y="107844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E1994AC-22D1-4B48-9EDA-BE373E7045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41758" y="1415331"/>
            <a:ext cx="5665992" cy="5466522"/>
          </a:xfrm>
          <a:custGeom>
            <a:avLst/>
            <a:gdLst>
              <a:gd name="connsiteX0" fmla="*/ 3113576 w 5665992"/>
              <a:gd name="connsiteY0" fmla="*/ 1556 h 5401530"/>
              <a:gd name="connsiteX1" fmla="*/ 4468777 w 5665992"/>
              <a:gd name="connsiteY1" fmla="*/ 405866 h 5401530"/>
              <a:gd name="connsiteX2" fmla="*/ 5525792 w 5665992"/>
              <a:gd name="connsiteY2" fmla="*/ 1317461 h 5401530"/>
              <a:gd name="connsiteX3" fmla="*/ 5665992 w 5665992"/>
              <a:gd name="connsiteY3" fmla="*/ 1506159 h 5401530"/>
              <a:gd name="connsiteX4" fmla="*/ 5665992 w 5665992"/>
              <a:gd name="connsiteY4" fmla="*/ 5401530 h 5401530"/>
              <a:gd name="connsiteX5" fmla="*/ 965932 w 5665992"/>
              <a:gd name="connsiteY5" fmla="*/ 5401530 h 5401530"/>
              <a:gd name="connsiteX6" fmla="*/ 836753 w 5665992"/>
              <a:gd name="connsiteY6" fmla="*/ 5181943 h 5401530"/>
              <a:gd name="connsiteX7" fmla="*/ 509793 w 5665992"/>
              <a:gd name="connsiteY7" fmla="*/ 4458111 h 5401530"/>
              <a:gd name="connsiteX8" fmla="*/ 251995 w 5665992"/>
              <a:gd name="connsiteY8" fmla="*/ 1805844 h 5401530"/>
              <a:gd name="connsiteX9" fmla="*/ 3113576 w 5665992"/>
              <a:gd name="connsiteY9" fmla="*/ 1556 h 5401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65992" h="5401530">
                <a:moveTo>
                  <a:pt x="3113576" y="1556"/>
                </a:moveTo>
                <a:cubicBezTo>
                  <a:pt x="3559807" y="16866"/>
                  <a:pt x="4018025" y="145625"/>
                  <a:pt x="4468777" y="405866"/>
                </a:cubicBezTo>
                <a:cubicBezTo>
                  <a:pt x="4871803" y="638554"/>
                  <a:pt x="5229811" y="952545"/>
                  <a:pt x="5525792" y="1317461"/>
                </a:cubicBezTo>
                <a:lnTo>
                  <a:pt x="5665992" y="1506159"/>
                </a:lnTo>
                <a:lnTo>
                  <a:pt x="5665992" y="5401530"/>
                </a:lnTo>
                <a:lnTo>
                  <a:pt x="965932" y="5401530"/>
                </a:lnTo>
                <a:lnTo>
                  <a:pt x="836753" y="5181943"/>
                </a:lnTo>
                <a:cubicBezTo>
                  <a:pt x="713569" y="4953383"/>
                  <a:pt x="611679" y="4708683"/>
                  <a:pt x="509793" y="4458111"/>
                </a:cubicBezTo>
                <a:cubicBezTo>
                  <a:pt x="136790" y="3540808"/>
                  <a:pt x="-278612" y="2724882"/>
                  <a:pt x="251995" y="1805844"/>
                </a:cubicBezTo>
                <a:cubicBezTo>
                  <a:pt x="911122" y="664202"/>
                  <a:pt x="1973207" y="-37572"/>
                  <a:pt x="3113576" y="1556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8EC813-2CCA-40AC-D8AE-8E76B05B342D}"/>
              </a:ext>
            </a:extLst>
          </p:cNvPr>
          <p:cNvSpPr/>
          <p:nvPr/>
        </p:nvSpPr>
        <p:spPr>
          <a:xfrm>
            <a:off x="-7941" y="0"/>
            <a:ext cx="12207882" cy="688185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22220111-5018-4EB7-A38B-79BD37F7C0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95930" y="1685365"/>
            <a:ext cx="5396070" cy="5172635"/>
          </a:xfrm>
          <a:custGeom>
            <a:avLst/>
            <a:gdLst>
              <a:gd name="connsiteX0" fmla="*/ 2809770 w 5396070"/>
              <a:gd name="connsiteY0" fmla="*/ 1442 h 5172635"/>
              <a:gd name="connsiteX1" fmla="*/ 4032739 w 5396070"/>
              <a:gd name="connsiteY1" fmla="*/ 376223 h 5172635"/>
              <a:gd name="connsiteX2" fmla="*/ 5362614 w 5396070"/>
              <a:gd name="connsiteY2" fmla="*/ 1796088 h 5172635"/>
              <a:gd name="connsiteX3" fmla="*/ 5396070 w 5396070"/>
              <a:gd name="connsiteY3" fmla="*/ 1864599 h 5172635"/>
              <a:gd name="connsiteX4" fmla="*/ 5396070 w 5396070"/>
              <a:gd name="connsiteY4" fmla="*/ 1981756 h 5172635"/>
              <a:gd name="connsiteX5" fmla="*/ 5363566 w 5396070"/>
              <a:gd name="connsiteY5" fmla="*/ 1915670 h 5172635"/>
              <a:gd name="connsiteX6" fmla="*/ 4071524 w 5396070"/>
              <a:gd name="connsiteY6" fmla="*/ 546090 h 5172635"/>
              <a:gd name="connsiteX7" fmla="*/ 2883346 w 5396070"/>
              <a:gd name="connsiteY7" fmla="*/ 184583 h 5172635"/>
              <a:gd name="connsiteX8" fmla="*/ 374449 w 5396070"/>
              <a:gd name="connsiteY8" fmla="*/ 1797850 h 5172635"/>
              <a:gd name="connsiteX9" fmla="*/ 600473 w 5396070"/>
              <a:gd name="connsiteY9" fmla="*/ 4169322 h 5172635"/>
              <a:gd name="connsiteX10" fmla="*/ 971928 w 5396070"/>
              <a:gd name="connsiteY10" fmla="*/ 4966944 h 5172635"/>
              <a:gd name="connsiteX11" fmla="*/ 1112598 w 5396070"/>
              <a:gd name="connsiteY11" fmla="*/ 5172635 h 5172635"/>
              <a:gd name="connsiteX12" fmla="*/ 987172 w 5396070"/>
              <a:gd name="connsiteY12" fmla="*/ 5172635 h 5172635"/>
              <a:gd name="connsiteX13" fmla="*/ 842383 w 5396070"/>
              <a:gd name="connsiteY13" fmla="*/ 4959392 h 5172635"/>
              <a:gd name="connsiteX14" fmla="*/ 460051 w 5396070"/>
              <a:gd name="connsiteY14" fmla="*/ 4132485 h 5172635"/>
              <a:gd name="connsiteX15" fmla="*/ 227408 w 5396070"/>
              <a:gd name="connsiteY15" fmla="*/ 1673941 h 5172635"/>
              <a:gd name="connsiteX16" fmla="*/ 2809770 w 5396070"/>
              <a:gd name="connsiteY16" fmla="*/ 1442 h 5172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396070" h="5172635">
                <a:moveTo>
                  <a:pt x="2809770" y="1442"/>
                </a:moveTo>
                <a:cubicBezTo>
                  <a:pt x="3212462" y="15635"/>
                  <a:pt x="3625968" y="134989"/>
                  <a:pt x="4032739" y="376223"/>
                </a:cubicBezTo>
                <a:cubicBezTo>
                  <a:pt x="4589656" y="706501"/>
                  <a:pt x="5051318" y="1213487"/>
                  <a:pt x="5362614" y="1796088"/>
                </a:cubicBezTo>
                <a:lnTo>
                  <a:pt x="5396070" y="1864599"/>
                </a:lnTo>
                <a:lnTo>
                  <a:pt x="5396070" y="1981756"/>
                </a:lnTo>
                <a:lnTo>
                  <a:pt x="5363566" y="1915670"/>
                </a:lnTo>
                <a:cubicBezTo>
                  <a:pt x="5061125" y="1353703"/>
                  <a:pt x="4612597" y="864671"/>
                  <a:pt x="4071524" y="546090"/>
                </a:cubicBezTo>
                <a:cubicBezTo>
                  <a:pt x="3676324" y="313400"/>
                  <a:pt x="3274582" y="198273"/>
                  <a:pt x="2883346" y="184583"/>
                </a:cubicBezTo>
                <a:cubicBezTo>
                  <a:pt x="1883526" y="149597"/>
                  <a:pt x="952339" y="777074"/>
                  <a:pt x="374449" y="1797850"/>
                </a:cubicBezTo>
                <a:cubicBezTo>
                  <a:pt x="-90765" y="2619591"/>
                  <a:pt x="273440" y="3349133"/>
                  <a:pt x="600473" y="4169322"/>
                </a:cubicBezTo>
                <a:cubicBezTo>
                  <a:pt x="712134" y="4449376"/>
                  <a:pt x="823802" y="4721229"/>
                  <a:pt x="971928" y="4966944"/>
                </a:cubicBezTo>
                <a:lnTo>
                  <a:pt x="1112598" y="5172635"/>
                </a:lnTo>
                <a:lnTo>
                  <a:pt x="987172" y="5172635"/>
                </a:lnTo>
                <a:lnTo>
                  <a:pt x="842383" y="4959392"/>
                </a:lnTo>
                <a:cubicBezTo>
                  <a:pt x="689919" y="4704655"/>
                  <a:pt x="574981" y="4422821"/>
                  <a:pt x="460051" y="4132485"/>
                </a:cubicBezTo>
                <a:cubicBezTo>
                  <a:pt x="123442" y="3282182"/>
                  <a:pt x="-251427" y="2525854"/>
                  <a:pt x="227408" y="1673941"/>
                </a:cubicBezTo>
                <a:cubicBezTo>
                  <a:pt x="822220" y="615687"/>
                  <a:pt x="1780673" y="-34829"/>
                  <a:pt x="2809770" y="1442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4F95E1-732F-23E1-F92E-FAC750D534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5134"/>
          <a:stretch>
            <a:fillRect/>
          </a:stretch>
        </p:blipFill>
        <p:spPr>
          <a:xfrm>
            <a:off x="105338" y="94714"/>
            <a:ext cx="6323142" cy="5593660"/>
          </a:xfrm>
          <a:custGeom>
            <a:avLst/>
            <a:gdLst/>
            <a:ahLst/>
            <a:cxnLst/>
            <a:rect l="l" t="t" r="r" b="b"/>
            <a:pathLst>
              <a:path w="6323162" h="5593660">
                <a:moveTo>
                  <a:pt x="2177447" y="0"/>
                </a:moveTo>
                <a:lnTo>
                  <a:pt x="4826316" y="0"/>
                </a:lnTo>
                <a:lnTo>
                  <a:pt x="4971508" y="75777"/>
                </a:lnTo>
                <a:cubicBezTo>
                  <a:pt x="5197582" y="210111"/>
                  <a:pt x="5400550" y="381325"/>
                  <a:pt x="5577109" y="586873"/>
                </a:cubicBezTo>
                <a:cubicBezTo>
                  <a:pt x="6058235" y="1147205"/>
                  <a:pt x="6323162" y="1943505"/>
                  <a:pt x="6323162" y="2829148"/>
                </a:cubicBezTo>
                <a:cubicBezTo>
                  <a:pt x="6323162" y="3182494"/>
                  <a:pt x="6220623" y="3466081"/>
                  <a:pt x="5990836" y="3748729"/>
                </a:cubicBezTo>
                <a:cubicBezTo>
                  <a:pt x="5750480" y="4044392"/>
                  <a:pt x="5389327" y="4316711"/>
                  <a:pt x="5006899" y="4604992"/>
                </a:cubicBezTo>
                <a:cubicBezTo>
                  <a:pt x="4936343" y="4658116"/>
                  <a:pt x="4863453" y="4713117"/>
                  <a:pt x="4790566" y="4768788"/>
                </a:cubicBezTo>
                <a:cubicBezTo>
                  <a:pt x="4138128" y="5267012"/>
                  <a:pt x="3661945" y="5593660"/>
                  <a:pt x="3012943" y="5593660"/>
                </a:cubicBezTo>
                <a:cubicBezTo>
                  <a:pt x="2024062" y="5593660"/>
                  <a:pt x="1323723" y="5192693"/>
                  <a:pt x="671286" y="4252856"/>
                </a:cubicBezTo>
                <a:cubicBezTo>
                  <a:pt x="585906" y="4129842"/>
                  <a:pt x="502446" y="4017964"/>
                  <a:pt x="421733" y="3909839"/>
                </a:cubicBezTo>
                <a:cubicBezTo>
                  <a:pt x="254471" y="3685679"/>
                  <a:pt x="130655" y="3515312"/>
                  <a:pt x="48655" y="3351082"/>
                </a:cubicBezTo>
                <a:lnTo>
                  <a:pt x="0" y="3239820"/>
                </a:lnTo>
                <a:lnTo>
                  <a:pt x="0" y="2248150"/>
                </a:lnTo>
                <a:lnTo>
                  <a:pt x="1658" y="2239520"/>
                </a:lnTo>
                <a:cubicBezTo>
                  <a:pt x="51657" y="2045089"/>
                  <a:pt x="126469" y="1853225"/>
                  <a:pt x="225714" y="1665285"/>
                </a:cubicBezTo>
                <a:cubicBezTo>
                  <a:pt x="419948" y="1297585"/>
                  <a:pt x="697641" y="961011"/>
                  <a:pt x="1050970" y="665214"/>
                </a:cubicBezTo>
                <a:cubicBezTo>
                  <a:pt x="1311437" y="447090"/>
                  <a:pt x="1608578" y="257641"/>
                  <a:pt x="1923692" y="107844"/>
                </a:cubicBezTo>
                <a:close/>
              </a:path>
            </a:pathLst>
          </a:cu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7002C8D-A2B5-AD58-34C5-4052BD29BB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24" r="31456" b="-2"/>
          <a:stretch>
            <a:fillRect/>
          </a:stretch>
        </p:blipFill>
        <p:spPr>
          <a:xfrm>
            <a:off x="6795930" y="1685364"/>
            <a:ext cx="5396070" cy="5172635"/>
          </a:xfrm>
          <a:custGeom>
            <a:avLst/>
            <a:gdLst/>
            <a:ahLst/>
            <a:cxnLst/>
            <a:rect l="l" t="t" r="r" b="b"/>
            <a:pathLst>
              <a:path w="5396070" h="5172635">
                <a:moveTo>
                  <a:pt x="2809770" y="1442"/>
                </a:moveTo>
                <a:cubicBezTo>
                  <a:pt x="3212462" y="15635"/>
                  <a:pt x="3625968" y="134989"/>
                  <a:pt x="4032739" y="376223"/>
                </a:cubicBezTo>
                <a:cubicBezTo>
                  <a:pt x="4589656" y="706501"/>
                  <a:pt x="5051318" y="1213487"/>
                  <a:pt x="5362614" y="1796088"/>
                </a:cubicBezTo>
                <a:lnTo>
                  <a:pt x="5396070" y="1864600"/>
                </a:lnTo>
                <a:lnTo>
                  <a:pt x="5396070" y="4888539"/>
                </a:lnTo>
                <a:lnTo>
                  <a:pt x="5373530" y="4924165"/>
                </a:lnTo>
                <a:cubicBezTo>
                  <a:pt x="5310112" y="5013254"/>
                  <a:pt x="5241620" y="5088864"/>
                  <a:pt x="5168684" y="5154829"/>
                </a:cubicBezTo>
                <a:lnTo>
                  <a:pt x="5146924" y="5172635"/>
                </a:lnTo>
                <a:lnTo>
                  <a:pt x="987172" y="5172635"/>
                </a:lnTo>
                <a:lnTo>
                  <a:pt x="842383" y="4959392"/>
                </a:lnTo>
                <a:cubicBezTo>
                  <a:pt x="689919" y="4704655"/>
                  <a:pt x="574982" y="4422821"/>
                  <a:pt x="460051" y="4132485"/>
                </a:cubicBezTo>
                <a:cubicBezTo>
                  <a:pt x="123442" y="3282182"/>
                  <a:pt x="-251427" y="2525854"/>
                  <a:pt x="227408" y="1673941"/>
                </a:cubicBezTo>
                <a:cubicBezTo>
                  <a:pt x="822220" y="615687"/>
                  <a:pt x="1780673" y="-34829"/>
                  <a:pt x="2809770" y="144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697138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HARPER Document" ma:contentTypeID="0x0101007C714B2613C1D446856A7394ED56AE800093B69E1D6BAFE44C991A7EDCFC66A35F" ma:contentTypeVersion="39" ma:contentTypeDescription="Basic Harper document" ma:contentTypeScope="" ma:versionID="edf5ee8df8ba15dd5bec4002fdb3eeb8">
  <xsd:schema xmlns:xsd="http://www.w3.org/2001/XMLSchema" xmlns:xs="http://www.w3.org/2001/XMLSchema" xmlns:p="http://schemas.microsoft.com/office/2006/metadata/properties" xmlns:ns2="82a3f89a-a1ed-4054-8309-74cad3eb93db" targetNamespace="http://schemas.microsoft.com/office/2006/metadata/properties" ma:root="true" ma:fieldsID="3c47266bd72f925a2e3b0d8d9e376f44" ns2:_="">
    <xsd:import namespace="82a3f89a-a1ed-4054-8309-74cad3eb93db"/>
    <xsd:element name="properties">
      <xsd:complexType>
        <xsd:sequence>
          <xsd:element name="documentManagement">
            <xsd:complexType>
              <xsd:all>
                <xsd:element ref="ns2:HARPER_x0020_Objective" minOccurs="0"/>
                <xsd:element ref="ns2:Group_x0020_by" minOccurs="0"/>
                <xsd:element ref="ns2:Review_x0020_Date" minOccurs="0"/>
                <xsd:element ref="ns2:b6f2bb0946884b4d9719b0bea4de4cc6" minOccurs="0"/>
                <xsd:element ref="ns2:TaxKeywordTaxHTField" minOccurs="0"/>
                <xsd:element ref="ns2:j3d0e44d5ec74206b951c8d13f309db6" minOccurs="0"/>
                <xsd:element ref="ns2:p5ca3e662bc14801a2bc700579938ed0" minOccurs="0"/>
                <xsd:element ref="ns2:TaxCatchAll" minOccurs="0"/>
                <xsd:element ref="ns2:h9cf66f7e1804ce8a08598f1bbd47fc5" minOccurs="0"/>
                <xsd:element ref="ns2:TaxCatchAllLabel" minOccurs="0"/>
                <xsd:element ref="ns2:b050177161ac4218bdb87adb4247f318" minOccurs="0"/>
                <xsd:element ref="ns2:dda3366e4cfa4d258fa700ee5daef11b" minOccurs="0"/>
                <xsd:element ref="ns2:m535579cdb4449c7a70d921ca97ab6bd" minOccurs="0"/>
                <xsd:element ref="ns2:Agenda_x0020_and_x0020_Minutes_x0020_Date" minOccurs="0"/>
                <xsd:element ref="ns2:Recommendation_x0020_Orde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a3f89a-a1ed-4054-8309-74cad3eb93db" elementFormDefault="qualified">
    <xsd:import namespace="http://schemas.microsoft.com/office/2006/documentManagement/types"/>
    <xsd:import namespace="http://schemas.microsoft.com/office/infopath/2007/PartnerControls"/>
    <xsd:element name="HARPER_x0020_Objective" ma:index="7" nillable="true" ma:displayName="HARPER Objective" ma:internalName="HARPER_x0020_Objective">
      <xsd:simpleType>
        <xsd:restriction base="dms:Unknown"/>
      </xsd:simpleType>
    </xsd:element>
    <xsd:element name="Group_x0020_by" ma:index="10" nillable="true" ma:displayName="Group by" ma:format="Dropdown" ma:internalName="Group_x0020_by" ma:readOnly="false">
      <xsd:simpleType>
        <xsd:restriction base="dms:Choice">
          <xsd:enumeration value="Agenda"/>
          <xsd:enumeration value="Minutes"/>
          <xsd:enumeration value="N/A"/>
        </xsd:restriction>
      </xsd:simpleType>
    </xsd:element>
    <xsd:element name="Review_x0020_Date" ma:index="12" nillable="true" ma:displayName="Review Date" ma:format="DateOnly" ma:internalName="Review_x0020_Date" ma:readOnly="false">
      <xsd:simpleType>
        <xsd:restriction base="dms:DateTime"/>
      </xsd:simpleType>
    </xsd:element>
    <xsd:element name="b6f2bb0946884b4d9719b0bea4de4cc6" ma:index="14" nillable="true" ma:taxonomy="true" ma:internalName="b6f2bb0946884b4d9719b0bea4de4cc6" ma:taxonomyFieldName="HARPER_x0020_Policies_x0020_and_x0020_Procedures" ma:displayName="HARPER Policies and Procedures" ma:default="" ma:fieldId="{b6f2bb09-4688-4b4d-9719-b0bea4de4cc6}" ma:taxonomyMulti="true" ma:sspId="2be2f5ef-10bb-44f7-8626-41d665f97443" ma:termSetId="a01b37bf-c40b-4f16-82b7-6c17d6426e2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KeywordTaxHTField" ma:index="16" nillable="true" ma:taxonomy="true" ma:internalName="TaxKeywordTaxHTField" ma:taxonomyFieldName="TaxKeyword" ma:displayName="Enterprise Keywords" ma:fieldId="{23f27201-bee3-471e-b2e7-b64fd8b7ca38}" ma:taxonomyMulti="true" ma:sspId="2be2f5ef-10bb-44f7-8626-41d665f97443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j3d0e44d5ec74206b951c8d13f309db6" ma:index="19" nillable="true" ma:taxonomy="true" ma:internalName="j3d0e44d5ec74206b951c8d13f309db6" ma:taxonomyFieldName="HARPER_x0020_Administration" ma:displayName="HARPER Administration" ma:default="" ma:fieldId="{33d0e44d-5ec7-4206-b951-c8d13f309db6}" ma:taxonomyMulti="true" ma:sspId="2be2f5ef-10bb-44f7-8626-41d665f97443" ma:termSetId="0d0b6b08-6c62-4901-a7fd-c0f31764206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5ca3e662bc14801a2bc700579938ed0" ma:index="21" nillable="true" ma:taxonomy="true" ma:internalName="p5ca3e662bc14801a2bc700579938ed0" ma:taxonomyFieldName="HARPER_x0020_Governance" ma:displayName="HARPER Governance" ma:default="" ma:fieldId="{95ca3e66-2bc1-4801-a2bc-700579938ed0}" ma:taxonomyMulti="true" ma:sspId="2be2f5ef-10bb-44f7-8626-41d665f97443" ma:termSetId="10a489e1-3477-4420-a53c-47ea5323a75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22" nillable="true" ma:displayName="Taxonomy Catch All Column" ma:hidden="true" ma:list="{bc166cca-c00b-49e9-8e42-a0e6e3b5a9cf}" ma:internalName="TaxCatchAll" ma:showField="CatchAllData" ma:web="82a3f89a-a1ed-4054-8309-74cad3eb93d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h9cf66f7e1804ce8a08598f1bbd47fc5" ma:index="23" nillable="true" ma:taxonomy="true" ma:internalName="h9cf66f7e1804ce8a08598f1bbd47fc5" ma:taxonomyFieldName="HARPER_x0020_Advancement" ma:displayName="HARPER Advancement" ma:default="" ma:fieldId="{19cf66f7-e180-4ce8-a085-98f1bbd47fc5}" ma:taxonomyMulti="true" ma:sspId="2be2f5ef-10bb-44f7-8626-41d665f97443" ma:termSetId="67a8d895-8a00-46c7-b4e1-620d67fabd6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Label" ma:index="24" nillable="true" ma:displayName="Taxonomy Catch All Column1" ma:hidden="true" ma:list="{bc166cca-c00b-49e9-8e42-a0e6e3b5a9cf}" ma:internalName="TaxCatchAllLabel" ma:readOnly="true" ma:showField="CatchAllDataLabel" ma:web="82a3f89a-a1ed-4054-8309-74cad3eb93d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b050177161ac4218bdb87adb4247f318" ma:index="25" nillable="true" ma:taxonomy="true" ma:internalName="b050177161ac4218bdb87adb4247f318" ma:taxonomyFieldName="HARPER_x0020_Academic_x0020_Divisions" ma:displayName="HARPER Academic Divisions" ma:default="" ma:fieldId="{b0501771-61ac-4218-bdb8-7adb4247f318}" ma:taxonomyMulti="true" ma:sspId="2be2f5ef-10bb-44f7-8626-41d665f97443" ma:termSetId="c0f9ef6c-3515-41d7-9fc9-458d4fe2e41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da3366e4cfa4d258fa700ee5daef11b" ma:index="27" nillable="true" ma:taxonomy="true" ma:internalName="dda3366e4cfa4d258fa700ee5daef11b" ma:taxonomyFieldName="HARPER_x0020_Division" ma:displayName="HARPER Division" ma:default="" ma:fieldId="{dda3366e-4cfa-4d25-8fa7-00ee5daef11b}" ma:taxonomyMulti="true" ma:sspId="2be2f5ef-10bb-44f7-8626-41d665f97443" ma:termSetId="7e597027-f0a9-498c-8769-2022074df12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535579cdb4449c7a70d921ca97ab6bd" ma:index="28" nillable="true" ma:taxonomy="true" ma:internalName="m535579cdb4449c7a70d921ca97ab6bd" ma:taxonomyFieldName="HARPER_x0020_Audience" ma:displayName="HARPER Audience" ma:default="" ma:fieldId="{6535579c-db44-49c7-a70d-921ca97ab6bd}" ma:taxonomyMulti="true" ma:sspId="2be2f5ef-10bb-44f7-8626-41d665f97443" ma:termSetId="11266337-1135-4224-a8fa-1d31159d41dc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genda_x0020_and_x0020_Minutes_x0020_Date" ma:index="29" nillable="true" ma:displayName="Agenda and Minutes Date" ma:format="DateOnly" ma:internalName="Agenda_x0020_and_x0020_Minutes_x0020_Date" ma:readOnly="false">
      <xsd:simpleType>
        <xsd:restriction base="dms:DateTime"/>
      </xsd:simpleType>
    </xsd:element>
    <xsd:element name="Recommendation_x0020_Order" ma:index="30" nillable="true" ma:displayName="Recommendation Order" ma:internalName="Recommendation_x0020_Order">
      <xsd:simpleType>
        <xsd:restriction base="dms:Number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6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2a3f89a-a1ed-4054-8309-74cad3eb93db">
      <Value>306</Value>
    </TaxCatchAll>
    <Recommendation_x0020_Order xmlns="82a3f89a-a1ed-4054-8309-74cad3eb93db" xsi:nil="true"/>
    <Group_x0020_by xmlns="82a3f89a-a1ed-4054-8309-74cad3eb93db" xsi:nil="true"/>
    <TaxKeywordTaxHTField xmlns="82a3f89a-a1ed-4054-8309-74cad3eb93db">
      <Terms xmlns="http://schemas.microsoft.com/office/infopath/2007/PartnerControls">
        <TermInfo xmlns="http://schemas.microsoft.com/office/infopath/2007/PartnerControls">
          <TermName xmlns="http://schemas.microsoft.com/office/infopath/2007/PartnerControls">Board Presentation</TermName>
          <TermId xmlns="http://schemas.microsoft.com/office/infopath/2007/PartnerControls">3cf63bf2-376c-4352-8944-92da25a7828f</TermId>
        </TermInfo>
      </Terms>
    </TaxKeywordTaxHTField>
    <HARPER_x0020_Objective xmlns="82a3f89a-a1ed-4054-8309-74cad3eb93db" xsi:nil="true"/>
    <dda3366e4cfa4d258fa700ee5daef11b xmlns="82a3f89a-a1ed-4054-8309-74cad3eb93db">
      <Terms xmlns="http://schemas.microsoft.com/office/infopath/2007/PartnerControls"/>
    </dda3366e4cfa4d258fa700ee5daef11b>
    <Review_x0020_Date xmlns="82a3f89a-a1ed-4054-8309-74cad3eb93db" xsi:nil="true"/>
    <b6f2bb0946884b4d9719b0bea4de4cc6 xmlns="82a3f89a-a1ed-4054-8309-74cad3eb93db">
      <Terms xmlns="http://schemas.microsoft.com/office/infopath/2007/PartnerControls"/>
    </b6f2bb0946884b4d9719b0bea4de4cc6>
    <h9cf66f7e1804ce8a08598f1bbd47fc5 xmlns="82a3f89a-a1ed-4054-8309-74cad3eb93db">
      <Terms xmlns="http://schemas.microsoft.com/office/infopath/2007/PartnerControls"/>
    </h9cf66f7e1804ce8a08598f1bbd47fc5>
    <m535579cdb4449c7a70d921ca97ab6bd xmlns="82a3f89a-a1ed-4054-8309-74cad3eb93db">
      <Terms xmlns="http://schemas.microsoft.com/office/infopath/2007/PartnerControls"/>
    </m535579cdb4449c7a70d921ca97ab6bd>
    <p5ca3e662bc14801a2bc700579938ed0 xmlns="82a3f89a-a1ed-4054-8309-74cad3eb93db">
      <Terms xmlns="http://schemas.microsoft.com/office/infopath/2007/PartnerControls"/>
    </p5ca3e662bc14801a2bc700579938ed0>
    <Agenda_x0020_and_x0020_Minutes_x0020_Date xmlns="82a3f89a-a1ed-4054-8309-74cad3eb93db" xsi:nil="true"/>
    <b050177161ac4218bdb87adb4247f318 xmlns="82a3f89a-a1ed-4054-8309-74cad3eb93db">
      <Terms xmlns="http://schemas.microsoft.com/office/infopath/2007/PartnerControls"/>
    </b050177161ac4218bdb87adb4247f318>
    <j3d0e44d5ec74206b951c8d13f309db6 xmlns="82a3f89a-a1ed-4054-8309-74cad3eb93db">
      <Terms xmlns="http://schemas.microsoft.com/office/infopath/2007/PartnerControls"/>
    </j3d0e44d5ec74206b951c8d13f309db6>
  </documentManagement>
</p:properties>
</file>

<file path=customXml/itemProps1.xml><?xml version="1.0" encoding="utf-8"?>
<ds:datastoreItem xmlns:ds="http://schemas.openxmlformats.org/officeDocument/2006/customXml" ds:itemID="{4D3C574A-966B-48E0-896C-16BD25F48ECC}"/>
</file>

<file path=customXml/itemProps2.xml><?xml version="1.0" encoding="utf-8"?>
<ds:datastoreItem xmlns:ds="http://schemas.openxmlformats.org/officeDocument/2006/customXml" ds:itemID="{83F305F8-52DE-4896-A42A-18491A501A7A}"/>
</file>

<file path=customXml/itemProps3.xml><?xml version="1.0" encoding="utf-8"?>
<ds:datastoreItem xmlns:ds="http://schemas.openxmlformats.org/officeDocument/2006/customXml" ds:itemID="{BAF6CEA4-BCDE-4AE2-B2FB-CBBBD2031C82}"/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0</Words>
  <Application>Microsoft Office PowerPoint</Application>
  <PresentationFormat>Widescreen</PresentationFormat>
  <Paragraphs>0</Paragraphs>
  <Slides>12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Meiryo</vt:lpstr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2026-04-15 Connecting Minds - The Power of Student-Faculty Collaboration</dc:title>
  <dc:creator>Jacqueline Cooney</dc:creator>
  <cp:keywords>Board Presentation</cp:keywords>
  <cp:lastModifiedBy>Colleen Rice</cp:lastModifiedBy>
  <cp:revision>2</cp:revision>
  <dcterms:created xsi:type="dcterms:W3CDTF">2026-01-08T00:57:56Z</dcterms:created>
  <dcterms:modified xsi:type="dcterms:W3CDTF">2026-04-10T16:46:34Z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0x0101007C714B2613C1D446856A7394ED56AE800093B69E1D6BAFE44C991A7EDCFC66A35F</vt:lpwstr>
  </property>
  <property fmtid="{D5CDD505-2E9C-101B-9397-08002B2CF9AE}" pid="3" name="HARPER Policies and Procedures">
    <vt:lpwstr/>
  </property>
  <property fmtid="{D5CDD505-2E9C-101B-9397-08002B2CF9AE}" pid="4" name="HARPER Administration">
    <vt:lpwstr/>
  </property>
  <property fmtid="{D5CDD505-2E9C-101B-9397-08002B2CF9AE}" pid="5" name="TaxKeyword">
    <vt:lpwstr>306;#Board Presentation|3cf63bf2-376c-4352-8944-92da25a7828f</vt:lpwstr>
  </property>
  <property fmtid="{D5CDD505-2E9C-101B-9397-08002B2CF9AE}" pid="6" name="HARPER Governance">
    <vt:lpwstr/>
  </property>
  <property fmtid="{D5CDD505-2E9C-101B-9397-08002B2CF9AE}" pid="7" name="HARPER Advancement">
    <vt:lpwstr/>
  </property>
  <property fmtid="{D5CDD505-2E9C-101B-9397-08002B2CF9AE}" pid="8" name="HARPER Audience">
    <vt:lpwstr/>
  </property>
  <property fmtid="{D5CDD505-2E9C-101B-9397-08002B2CF9AE}" pid="9" name="HARPER Division">
    <vt:lpwstr/>
  </property>
  <property fmtid="{D5CDD505-2E9C-101B-9397-08002B2CF9AE}" pid="10" name="HARPER Academic Divisions">
    <vt:lpwstr/>
  </property>
</Properties>
</file>