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5" r:id="rId5"/>
    <p:sldId id="261" r:id="rId6"/>
    <p:sldId id="256" r:id="rId7"/>
    <p:sldId id="260" r:id="rId8"/>
    <p:sldId id="258" r:id="rId9"/>
    <p:sldId id="257" r:id="rId10"/>
    <p:sldId id="259" r:id="rId11"/>
    <p:sldId id="264" r:id="rId12"/>
    <p:sldId id="262"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5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13" autoAdjust="0"/>
  </p:normalViewPr>
  <p:slideViewPr>
    <p:cSldViewPr snapToGrid="0">
      <p:cViewPr varScale="1">
        <p:scale>
          <a:sx n="91" d="100"/>
          <a:sy n="91" d="100"/>
        </p:scale>
        <p:origin x="70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Williams" userId="be5ce0df-0c84-4baa-9adc-df54c958dc4b" providerId="ADAL" clId="{774B6444-9A00-4988-9EDC-CCE9AB69E26A}"/>
    <pc:docChg chg="undo custSel addSld modSld sldOrd">
      <pc:chgData name="Ruth Williams" userId="be5ce0df-0c84-4baa-9adc-df54c958dc4b" providerId="ADAL" clId="{774B6444-9A00-4988-9EDC-CCE9AB69E26A}" dt="2026-05-19T22:16:48.005" v="2377" actId="20577"/>
      <pc:docMkLst>
        <pc:docMk/>
      </pc:docMkLst>
      <pc:sldChg chg="modSp add mod">
        <pc:chgData name="Ruth Williams" userId="be5ce0df-0c84-4baa-9adc-df54c958dc4b" providerId="ADAL" clId="{774B6444-9A00-4988-9EDC-CCE9AB69E26A}" dt="2026-05-18T03:20:05.736" v="1455" actId="20577"/>
        <pc:sldMkLst>
          <pc:docMk/>
          <pc:sldMk cId="3531024443" sldId="256"/>
        </pc:sldMkLst>
        <pc:spChg chg="mod">
          <ac:chgData name="Ruth Williams" userId="be5ce0df-0c84-4baa-9adc-df54c958dc4b" providerId="ADAL" clId="{774B6444-9A00-4988-9EDC-CCE9AB69E26A}" dt="2026-05-18T03:20:05.736" v="1455" actId="20577"/>
          <ac:spMkLst>
            <pc:docMk/>
            <pc:sldMk cId="3531024443" sldId="256"/>
            <ac:spMk id="3" creationId="{0C9723E5-2490-3813-01B3-72F06CA081DF}"/>
          </ac:spMkLst>
        </pc:spChg>
      </pc:sldChg>
      <pc:sldChg chg="addSp delSp modSp mod">
        <pc:chgData name="Ruth Williams" userId="be5ce0df-0c84-4baa-9adc-df54c958dc4b" providerId="ADAL" clId="{774B6444-9A00-4988-9EDC-CCE9AB69E26A}" dt="2026-05-18T17:52:51.405" v="1766" actId="1076"/>
        <pc:sldMkLst>
          <pc:docMk/>
          <pc:sldMk cId="4045259842" sldId="257"/>
        </pc:sldMkLst>
        <pc:spChg chg="add del mod">
          <ac:chgData name="Ruth Williams" userId="be5ce0df-0c84-4baa-9adc-df54c958dc4b" providerId="ADAL" clId="{774B6444-9A00-4988-9EDC-CCE9AB69E26A}" dt="2026-05-18T17:52:51.405" v="1766" actId="1076"/>
          <ac:spMkLst>
            <pc:docMk/>
            <pc:sldMk cId="4045259842" sldId="257"/>
            <ac:spMk id="7" creationId="{63C37617-D01A-D1A6-5AAA-EF0FC4068627}"/>
          </ac:spMkLst>
        </pc:spChg>
      </pc:sldChg>
      <pc:sldChg chg="addSp modSp add mod">
        <pc:chgData name="Ruth Williams" userId="be5ce0df-0c84-4baa-9adc-df54c958dc4b" providerId="ADAL" clId="{774B6444-9A00-4988-9EDC-CCE9AB69E26A}" dt="2026-05-07T20:59:28.913" v="10" actId="1076"/>
        <pc:sldMkLst>
          <pc:docMk/>
          <pc:sldMk cId="388591200" sldId="258"/>
        </pc:sldMkLst>
        <pc:spChg chg="mod">
          <ac:chgData name="Ruth Williams" userId="be5ce0df-0c84-4baa-9adc-df54c958dc4b" providerId="ADAL" clId="{774B6444-9A00-4988-9EDC-CCE9AB69E26A}" dt="2026-05-07T20:59:16.813" v="9" actId="1076"/>
          <ac:spMkLst>
            <pc:docMk/>
            <pc:sldMk cId="388591200" sldId="258"/>
            <ac:spMk id="4" creationId="{6914FDE5-B7B1-03D2-E8BE-F5D0108E29F1}"/>
          </ac:spMkLst>
        </pc:spChg>
        <pc:spChg chg="mod">
          <ac:chgData name="Ruth Williams" userId="be5ce0df-0c84-4baa-9adc-df54c958dc4b" providerId="ADAL" clId="{774B6444-9A00-4988-9EDC-CCE9AB69E26A}" dt="2026-05-07T20:59:10.855" v="8" actId="1076"/>
          <ac:spMkLst>
            <pc:docMk/>
            <pc:sldMk cId="388591200" sldId="258"/>
            <ac:spMk id="5" creationId="{43A16B9C-1EDD-FE58-36A3-A45647C88991}"/>
          </ac:spMkLst>
        </pc:spChg>
        <pc:spChg chg="mod">
          <ac:chgData name="Ruth Williams" userId="be5ce0df-0c84-4baa-9adc-df54c958dc4b" providerId="ADAL" clId="{774B6444-9A00-4988-9EDC-CCE9AB69E26A}" dt="2026-05-07T20:59:28.913" v="10" actId="1076"/>
          <ac:spMkLst>
            <pc:docMk/>
            <pc:sldMk cId="388591200" sldId="258"/>
            <ac:spMk id="9" creationId="{06163D9E-A065-0ED3-87EB-41321D2306D8}"/>
          </ac:spMkLst>
        </pc:spChg>
        <pc:picChg chg="add mod">
          <ac:chgData name="Ruth Williams" userId="be5ce0df-0c84-4baa-9adc-df54c958dc4b" providerId="ADAL" clId="{774B6444-9A00-4988-9EDC-CCE9AB69E26A}" dt="2026-05-07T20:59:01.607" v="6" actId="1076"/>
          <ac:picMkLst>
            <pc:docMk/>
            <pc:sldMk cId="388591200" sldId="258"/>
            <ac:picMk id="2" creationId="{7257F2F4-C420-80F3-9F30-1CDF8A4C8BE5}"/>
          </ac:picMkLst>
        </pc:picChg>
      </pc:sldChg>
      <pc:sldChg chg="addSp delSp modSp mod">
        <pc:chgData name="Ruth Williams" userId="be5ce0df-0c84-4baa-9adc-df54c958dc4b" providerId="ADAL" clId="{774B6444-9A00-4988-9EDC-CCE9AB69E26A}" dt="2026-05-18T19:10:49.051" v="2127" actId="1076"/>
        <pc:sldMkLst>
          <pc:docMk/>
          <pc:sldMk cId="1600777902" sldId="259"/>
        </pc:sldMkLst>
        <pc:spChg chg="add mod">
          <ac:chgData name="Ruth Williams" userId="be5ce0df-0c84-4baa-9adc-df54c958dc4b" providerId="ADAL" clId="{774B6444-9A00-4988-9EDC-CCE9AB69E26A}" dt="2026-05-18T19:10:49.051" v="2127" actId="1076"/>
          <ac:spMkLst>
            <pc:docMk/>
            <pc:sldMk cId="1600777902" sldId="259"/>
            <ac:spMk id="2" creationId="{4C1E7DDD-37F7-56CB-26DA-0CA5F2B9D78F}"/>
          </ac:spMkLst>
        </pc:spChg>
        <pc:spChg chg="add mod">
          <ac:chgData name="Ruth Williams" userId="be5ce0df-0c84-4baa-9adc-df54c958dc4b" providerId="ADAL" clId="{774B6444-9A00-4988-9EDC-CCE9AB69E26A}" dt="2026-05-18T19:10:36.236" v="2126" actId="20577"/>
          <ac:spMkLst>
            <pc:docMk/>
            <pc:sldMk cId="1600777902" sldId="259"/>
            <ac:spMk id="6" creationId="{4CB0E4CC-362F-D73E-04B9-839EA94BA640}"/>
          </ac:spMkLst>
        </pc:spChg>
        <pc:spChg chg="mod">
          <ac:chgData name="Ruth Williams" userId="be5ce0df-0c84-4baa-9adc-df54c958dc4b" providerId="ADAL" clId="{774B6444-9A00-4988-9EDC-CCE9AB69E26A}" dt="2026-05-18T19:03:08.229" v="2107" actId="1076"/>
          <ac:spMkLst>
            <pc:docMk/>
            <pc:sldMk cId="1600777902" sldId="259"/>
            <ac:spMk id="11" creationId="{B8F2E9E0-CFE3-517F-A333-394B2FE966DA}"/>
          </ac:spMkLst>
        </pc:spChg>
      </pc:sldChg>
      <pc:sldChg chg="add">
        <pc:chgData name="Ruth Williams" userId="be5ce0df-0c84-4baa-9adc-df54c958dc4b" providerId="ADAL" clId="{774B6444-9A00-4988-9EDC-CCE9AB69E26A}" dt="2026-05-07T20:58:15.025" v="1"/>
        <pc:sldMkLst>
          <pc:docMk/>
          <pc:sldMk cId="1165144168" sldId="260"/>
        </pc:sldMkLst>
      </pc:sldChg>
      <pc:sldChg chg="addSp delSp modSp new mod ord modClrScheme chgLayout">
        <pc:chgData name="Ruth Williams" userId="be5ce0df-0c84-4baa-9adc-df54c958dc4b" providerId="ADAL" clId="{774B6444-9A00-4988-9EDC-CCE9AB69E26A}" dt="2026-05-19T22:16:48.005" v="2377" actId="20577"/>
        <pc:sldMkLst>
          <pc:docMk/>
          <pc:sldMk cId="4013585450" sldId="261"/>
        </pc:sldMkLst>
        <pc:spChg chg="mod ord">
          <ac:chgData name="Ruth Williams" userId="be5ce0df-0c84-4baa-9adc-df54c958dc4b" providerId="ADAL" clId="{774B6444-9A00-4988-9EDC-CCE9AB69E26A}" dt="2026-05-15T14:02:57.859" v="46" actId="700"/>
          <ac:spMkLst>
            <pc:docMk/>
            <pc:sldMk cId="4013585450" sldId="261"/>
            <ac:spMk id="2" creationId="{50538EF9-5260-15BA-AE38-545AE0122D9F}"/>
          </ac:spMkLst>
        </pc:spChg>
        <pc:spChg chg="add mod ord">
          <ac:chgData name="Ruth Williams" userId="be5ce0df-0c84-4baa-9adc-df54c958dc4b" providerId="ADAL" clId="{774B6444-9A00-4988-9EDC-CCE9AB69E26A}" dt="2026-05-19T22:16:48.005" v="2377" actId="20577"/>
          <ac:spMkLst>
            <pc:docMk/>
            <pc:sldMk cId="4013585450" sldId="261"/>
            <ac:spMk id="4" creationId="{988F5D69-1D50-5D93-4178-B335BBFC0AE1}"/>
          </ac:spMkLst>
        </pc:spChg>
        <pc:picChg chg="add mod">
          <ac:chgData name="Ruth Williams" userId="be5ce0df-0c84-4baa-9adc-df54c958dc4b" providerId="ADAL" clId="{774B6444-9A00-4988-9EDC-CCE9AB69E26A}" dt="2026-05-18T17:20:33.255" v="1495" actId="14100"/>
          <ac:picMkLst>
            <pc:docMk/>
            <pc:sldMk cId="4013585450" sldId="261"/>
            <ac:picMk id="6" creationId="{0130F4A5-2570-F14C-6A8F-CC0E09BD2FDD}"/>
          </ac:picMkLst>
        </pc:picChg>
        <pc:picChg chg="add mod">
          <ac:chgData name="Ruth Williams" userId="be5ce0df-0c84-4baa-9adc-df54c958dc4b" providerId="ADAL" clId="{774B6444-9A00-4988-9EDC-CCE9AB69E26A}" dt="2026-05-18T17:20:23.065" v="1491" actId="14100"/>
          <ac:picMkLst>
            <pc:docMk/>
            <pc:sldMk cId="4013585450" sldId="261"/>
            <ac:picMk id="8" creationId="{F5A44062-9063-C322-494D-0B60B6B9BB9A}"/>
          </ac:picMkLst>
        </pc:picChg>
        <pc:picChg chg="add mod">
          <ac:chgData name="Ruth Williams" userId="be5ce0df-0c84-4baa-9adc-df54c958dc4b" providerId="ADAL" clId="{774B6444-9A00-4988-9EDC-CCE9AB69E26A}" dt="2026-05-18T17:18:45.788" v="1471" actId="1076"/>
          <ac:picMkLst>
            <pc:docMk/>
            <pc:sldMk cId="4013585450" sldId="261"/>
            <ac:picMk id="10" creationId="{F6FBDCA7-2450-FCF2-FD34-1D821674EE7F}"/>
          </ac:picMkLst>
        </pc:picChg>
        <pc:picChg chg="add mod">
          <ac:chgData name="Ruth Williams" userId="be5ce0df-0c84-4baa-9adc-df54c958dc4b" providerId="ADAL" clId="{774B6444-9A00-4988-9EDC-CCE9AB69E26A}" dt="2026-05-18T17:19:04.234" v="1475" actId="1076"/>
          <ac:picMkLst>
            <pc:docMk/>
            <pc:sldMk cId="4013585450" sldId="261"/>
            <ac:picMk id="12" creationId="{91332BA6-85AE-AD31-F628-D7AC4E964756}"/>
          </ac:picMkLst>
        </pc:picChg>
        <pc:picChg chg="add mod">
          <ac:chgData name="Ruth Williams" userId="be5ce0df-0c84-4baa-9adc-df54c958dc4b" providerId="ADAL" clId="{774B6444-9A00-4988-9EDC-CCE9AB69E26A}" dt="2026-05-18T17:20:20.732" v="1490" actId="1076"/>
          <ac:picMkLst>
            <pc:docMk/>
            <pc:sldMk cId="4013585450" sldId="261"/>
            <ac:picMk id="14" creationId="{652D4A62-8FDC-F51F-1B59-555030E84A73}"/>
          </ac:picMkLst>
        </pc:picChg>
        <pc:picChg chg="add mod">
          <ac:chgData name="Ruth Williams" userId="be5ce0df-0c84-4baa-9adc-df54c958dc4b" providerId="ADAL" clId="{774B6444-9A00-4988-9EDC-CCE9AB69E26A}" dt="2026-05-18T17:20:17.922" v="1489" actId="1076"/>
          <ac:picMkLst>
            <pc:docMk/>
            <pc:sldMk cId="4013585450" sldId="261"/>
            <ac:picMk id="16" creationId="{A3441B36-80D6-F45E-3ED2-EB02EE12B355}"/>
          </ac:picMkLst>
        </pc:picChg>
        <pc:picChg chg="add mod">
          <ac:chgData name="Ruth Williams" userId="be5ce0df-0c84-4baa-9adc-df54c958dc4b" providerId="ADAL" clId="{774B6444-9A00-4988-9EDC-CCE9AB69E26A}" dt="2026-05-18T17:20:02.264" v="1488" actId="14100"/>
          <ac:picMkLst>
            <pc:docMk/>
            <pc:sldMk cId="4013585450" sldId="261"/>
            <ac:picMk id="18" creationId="{AF47C6C6-EDD2-ABD0-E0E7-C8917AF59012}"/>
          </ac:picMkLst>
        </pc:picChg>
      </pc:sldChg>
      <pc:sldChg chg="addSp delSp modSp new mod">
        <pc:chgData name="Ruth Williams" userId="be5ce0df-0c84-4baa-9adc-df54c958dc4b" providerId="ADAL" clId="{774B6444-9A00-4988-9EDC-CCE9AB69E26A}" dt="2026-05-15T14:17:59.642" v="534" actId="478"/>
        <pc:sldMkLst>
          <pc:docMk/>
          <pc:sldMk cId="1823694968" sldId="262"/>
        </pc:sldMkLst>
        <pc:spChg chg="add mod">
          <ac:chgData name="Ruth Williams" userId="be5ce0df-0c84-4baa-9adc-df54c958dc4b" providerId="ADAL" clId="{774B6444-9A00-4988-9EDC-CCE9AB69E26A}" dt="2026-05-15T14:17:26.714" v="528" actId="1076"/>
          <ac:spMkLst>
            <pc:docMk/>
            <pc:sldMk cId="1823694968" sldId="262"/>
            <ac:spMk id="7" creationId="{E460E1F3-0480-456B-21C7-0E65A3A2855D}"/>
          </ac:spMkLst>
        </pc:spChg>
        <pc:spChg chg="add mod">
          <ac:chgData name="Ruth Williams" userId="be5ce0df-0c84-4baa-9adc-df54c958dc4b" providerId="ADAL" clId="{774B6444-9A00-4988-9EDC-CCE9AB69E26A}" dt="2026-05-15T14:17:46.995" v="531" actId="1076"/>
          <ac:spMkLst>
            <pc:docMk/>
            <pc:sldMk cId="1823694968" sldId="262"/>
            <ac:spMk id="8" creationId="{2F6D2CA1-36CE-D28E-BB5B-73E2EF31518B}"/>
          </ac:spMkLst>
        </pc:spChg>
        <pc:picChg chg="add mod">
          <ac:chgData name="Ruth Williams" userId="be5ce0df-0c84-4baa-9adc-df54c958dc4b" providerId="ADAL" clId="{774B6444-9A00-4988-9EDC-CCE9AB69E26A}" dt="2026-05-15T14:17:50.080" v="532" actId="1076"/>
          <ac:picMkLst>
            <pc:docMk/>
            <pc:sldMk cId="1823694968" sldId="262"/>
            <ac:picMk id="9" creationId="{A14C960A-6B02-0AE4-11C0-9D4498FABDA9}"/>
          </ac:picMkLst>
        </pc:picChg>
        <pc:picChg chg="add mod">
          <ac:chgData name="Ruth Williams" userId="be5ce0df-0c84-4baa-9adc-df54c958dc4b" providerId="ADAL" clId="{774B6444-9A00-4988-9EDC-CCE9AB69E26A}" dt="2026-05-15T14:17:17.032" v="524" actId="1076"/>
          <ac:picMkLst>
            <pc:docMk/>
            <pc:sldMk cId="1823694968" sldId="262"/>
            <ac:picMk id="10" creationId="{8EF86838-DFD6-8D3A-ABCE-0C2F5CFF0C3B}"/>
          </ac:picMkLst>
        </pc:picChg>
      </pc:sldChg>
      <pc:sldChg chg="addSp delSp modSp new mod modNotesTx">
        <pc:chgData name="Ruth Williams" userId="be5ce0df-0c84-4baa-9adc-df54c958dc4b" providerId="ADAL" clId="{774B6444-9A00-4988-9EDC-CCE9AB69E26A}" dt="2026-05-18T20:30:47.434" v="2375" actId="1076"/>
        <pc:sldMkLst>
          <pc:docMk/>
          <pc:sldMk cId="338863756" sldId="263"/>
        </pc:sldMkLst>
        <pc:spChg chg="add del mod replId">
          <ac:chgData name="Ruth Williams" userId="be5ce0df-0c84-4baa-9adc-df54c958dc4b" providerId="ADAL" clId="{774B6444-9A00-4988-9EDC-CCE9AB69E26A}" dt="2026-05-18T02:35:59.270" v="815" actId="1076"/>
          <ac:spMkLst>
            <pc:docMk/>
            <pc:sldMk cId="338863756" sldId="263"/>
            <ac:spMk id="2" creationId="{A2A02835-3A56-A36F-91CC-9594E5B54AF0}"/>
          </ac:spMkLst>
        </pc:spChg>
        <pc:spChg chg="add mod">
          <ac:chgData name="Ruth Williams" userId="be5ce0df-0c84-4baa-9adc-df54c958dc4b" providerId="ADAL" clId="{774B6444-9A00-4988-9EDC-CCE9AB69E26A}" dt="2026-05-18T20:30:47.434" v="2375" actId="1076"/>
          <ac:spMkLst>
            <pc:docMk/>
            <pc:sldMk cId="338863756" sldId="263"/>
            <ac:spMk id="3" creationId="{3DB4158F-396C-D3F1-A71E-743DCD2EA618}"/>
          </ac:spMkLst>
        </pc:spChg>
        <pc:spChg chg="add mod">
          <ac:chgData name="Ruth Williams" userId="be5ce0df-0c84-4baa-9adc-df54c958dc4b" providerId="ADAL" clId="{774B6444-9A00-4988-9EDC-CCE9AB69E26A}" dt="2026-05-18T02:40:49.195" v="1072" actId="1076"/>
          <ac:spMkLst>
            <pc:docMk/>
            <pc:sldMk cId="338863756" sldId="263"/>
            <ac:spMk id="6" creationId="{5331BF30-2DD8-2426-D93A-443CEBDB1DDD}"/>
          </ac:spMkLst>
        </pc:spChg>
        <pc:spChg chg="add mod">
          <ac:chgData name="Ruth Williams" userId="be5ce0df-0c84-4baa-9adc-df54c958dc4b" providerId="ADAL" clId="{774B6444-9A00-4988-9EDC-CCE9AB69E26A}" dt="2026-05-18T02:41:06.221" v="1076" actId="122"/>
          <ac:spMkLst>
            <pc:docMk/>
            <pc:sldMk cId="338863756" sldId="263"/>
            <ac:spMk id="7" creationId="{14E50839-E758-5ECA-632D-B572DB56B72B}"/>
          </ac:spMkLst>
        </pc:spChg>
        <pc:picChg chg="add mod modCrop">
          <ac:chgData name="Ruth Williams" userId="be5ce0df-0c84-4baa-9adc-df54c958dc4b" providerId="ADAL" clId="{774B6444-9A00-4988-9EDC-CCE9AB69E26A}" dt="2026-05-18T20:30:36.233" v="2373" actId="1076"/>
          <ac:picMkLst>
            <pc:docMk/>
            <pc:sldMk cId="338863756" sldId="263"/>
            <ac:picMk id="4" creationId="{6A93E73D-D77D-8279-163C-42B57E5153EA}"/>
          </ac:picMkLst>
        </pc:picChg>
        <pc:picChg chg="add mod modCrop">
          <ac:chgData name="Ruth Williams" userId="be5ce0df-0c84-4baa-9adc-df54c958dc4b" providerId="ADAL" clId="{774B6444-9A00-4988-9EDC-CCE9AB69E26A}" dt="2026-05-18T02:36:09.096" v="817" actId="14100"/>
          <ac:picMkLst>
            <pc:docMk/>
            <pc:sldMk cId="338863756" sldId="263"/>
            <ac:picMk id="5" creationId="{150E7919-D501-EB7C-46E3-B1573AFF80DB}"/>
          </ac:picMkLst>
        </pc:picChg>
        <pc:picChg chg="add mod modCrop">
          <ac:chgData name="Ruth Williams" userId="be5ce0df-0c84-4baa-9adc-df54c958dc4b" providerId="ADAL" clId="{774B6444-9A00-4988-9EDC-CCE9AB69E26A}" dt="2026-05-18T20:26:35.281" v="2202" actId="1076"/>
          <ac:picMkLst>
            <pc:docMk/>
            <pc:sldMk cId="338863756" sldId="263"/>
            <ac:picMk id="10" creationId="{FFDFA058-DBF9-8648-D93E-59E9758F4640}"/>
          </ac:picMkLst>
        </pc:picChg>
        <pc:picChg chg="add mod modCrop">
          <ac:chgData name="Ruth Williams" userId="be5ce0df-0c84-4baa-9adc-df54c958dc4b" providerId="ADAL" clId="{774B6444-9A00-4988-9EDC-CCE9AB69E26A}" dt="2026-05-18T20:26:36.809" v="2203" actId="1076"/>
          <ac:picMkLst>
            <pc:docMk/>
            <pc:sldMk cId="338863756" sldId="263"/>
            <ac:picMk id="11" creationId="{69AC180A-5454-7BC2-313E-F9A2E57E531F}"/>
          </ac:picMkLst>
        </pc:picChg>
      </pc:sldChg>
      <pc:sldChg chg="addSp delSp modSp new mod">
        <pc:chgData name="Ruth Williams" userId="be5ce0df-0c84-4baa-9adc-df54c958dc4b" providerId="ADAL" clId="{774B6444-9A00-4988-9EDC-CCE9AB69E26A}" dt="2026-05-18T19:04:41.206" v="2123" actId="113"/>
        <pc:sldMkLst>
          <pc:docMk/>
          <pc:sldMk cId="2688626912" sldId="264"/>
        </pc:sldMkLst>
        <pc:spChg chg="add mod">
          <ac:chgData name="Ruth Williams" userId="be5ce0df-0c84-4baa-9adc-df54c958dc4b" providerId="ADAL" clId="{774B6444-9A00-4988-9EDC-CCE9AB69E26A}" dt="2026-05-18T02:47:28.307" v="1294" actId="1076"/>
          <ac:spMkLst>
            <pc:docMk/>
            <pc:sldMk cId="2688626912" sldId="264"/>
            <ac:spMk id="5" creationId="{9245A29A-0421-051D-1666-64C2E2E82261}"/>
          </ac:spMkLst>
        </pc:spChg>
        <pc:spChg chg="add mod">
          <ac:chgData name="Ruth Williams" userId="be5ce0df-0c84-4baa-9adc-df54c958dc4b" providerId="ADAL" clId="{774B6444-9A00-4988-9EDC-CCE9AB69E26A}" dt="2026-05-18T19:03:31.168" v="2110" actId="1076"/>
          <ac:spMkLst>
            <pc:docMk/>
            <pc:sldMk cId="2688626912" sldId="264"/>
            <ac:spMk id="7" creationId="{DF3BF49D-5492-6D72-131F-58C0686633C3}"/>
          </ac:spMkLst>
        </pc:spChg>
        <pc:spChg chg="add mod">
          <ac:chgData name="Ruth Williams" userId="be5ce0df-0c84-4baa-9adc-df54c958dc4b" providerId="ADAL" clId="{774B6444-9A00-4988-9EDC-CCE9AB69E26A}" dt="2026-05-18T19:04:41.206" v="2123" actId="113"/>
          <ac:spMkLst>
            <pc:docMk/>
            <pc:sldMk cId="2688626912" sldId="264"/>
            <ac:spMk id="9" creationId="{E6472F68-CB8A-A4DB-4606-A2865FA1105F}"/>
          </ac:spMkLst>
        </pc:spChg>
        <pc:picChg chg="add mod">
          <ac:chgData name="Ruth Williams" userId="be5ce0df-0c84-4baa-9adc-df54c958dc4b" providerId="ADAL" clId="{774B6444-9A00-4988-9EDC-CCE9AB69E26A}" dt="2026-05-18T02:47:30.111" v="1295" actId="1076"/>
          <ac:picMkLst>
            <pc:docMk/>
            <pc:sldMk cId="2688626912" sldId="264"/>
            <ac:picMk id="4" creationId="{A506361E-9C16-F52E-33AE-FC2A6E4A26F4}"/>
          </ac:picMkLst>
        </pc:picChg>
      </pc:sldChg>
      <pc:sldChg chg="addSp delSp modSp new mod">
        <pc:chgData name="Ruth Williams" userId="be5ce0df-0c84-4baa-9adc-df54c958dc4b" providerId="ADAL" clId="{774B6444-9A00-4988-9EDC-CCE9AB69E26A}" dt="2026-05-18T20:24:01.417" v="2200" actId="1076"/>
        <pc:sldMkLst>
          <pc:docMk/>
          <pc:sldMk cId="413122831" sldId="265"/>
        </pc:sldMkLst>
        <pc:spChg chg="mod">
          <ac:chgData name="Ruth Williams" userId="be5ce0df-0c84-4baa-9adc-df54c958dc4b" providerId="ADAL" clId="{774B6444-9A00-4988-9EDC-CCE9AB69E26A}" dt="2026-05-18T20:24:01.417" v="2200" actId="1076"/>
          <ac:spMkLst>
            <pc:docMk/>
            <pc:sldMk cId="413122831" sldId="265"/>
            <ac:spMk id="2" creationId="{D4165407-5626-0361-1AFD-8D5836926C90}"/>
          </ac:spMkLst>
        </pc:spChg>
        <pc:picChg chg="add mod ord modCrop">
          <ac:chgData name="Ruth Williams" userId="be5ce0df-0c84-4baa-9adc-df54c958dc4b" providerId="ADAL" clId="{774B6444-9A00-4988-9EDC-CCE9AB69E26A}" dt="2026-05-18T20:21:08.233" v="2192" actId="167"/>
          <ac:picMkLst>
            <pc:docMk/>
            <pc:sldMk cId="413122831" sldId="265"/>
            <ac:picMk id="7" creationId="{32F080D1-DE33-6600-01D4-8A7461173F32}"/>
          </ac:picMkLst>
        </pc:picChg>
      </pc:sldChg>
    </pc:docChg>
  </pc:docChgLst>
  <pc:docChgLst>
    <pc:chgData name="Colleen Rice" userId="2f107782-7f2a-42ec-b9b6-e517995c5325" providerId="ADAL" clId="{9F20A250-F7E7-4AA2-ADCD-8FC1BADC4ACF}"/>
    <pc:docChg chg="modSld">
      <pc:chgData name="Colleen Rice" userId="2f107782-7f2a-42ec-b9b6-e517995c5325" providerId="ADAL" clId="{9F20A250-F7E7-4AA2-ADCD-8FC1BADC4ACF}" dt="2026-05-20T19:22:02.389" v="2" actId="20577"/>
      <pc:docMkLst>
        <pc:docMk/>
      </pc:docMkLst>
      <pc:sldChg chg="modSp mod">
        <pc:chgData name="Colleen Rice" userId="2f107782-7f2a-42ec-b9b6-e517995c5325" providerId="ADAL" clId="{9F20A250-F7E7-4AA2-ADCD-8FC1BADC4ACF}" dt="2026-05-20T19:22:02.389" v="2" actId="20577"/>
        <pc:sldMkLst>
          <pc:docMk/>
          <pc:sldMk cId="4013585450" sldId="261"/>
        </pc:sldMkLst>
        <pc:spChg chg="mod">
          <ac:chgData name="Colleen Rice" userId="2f107782-7f2a-42ec-b9b6-e517995c5325" providerId="ADAL" clId="{9F20A250-F7E7-4AA2-ADCD-8FC1BADC4ACF}" dt="2026-05-20T19:22:02.389" v="2" actId="20577"/>
          <ac:spMkLst>
            <pc:docMk/>
            <pc:sldMk cId="4013585450" sldId="261"/>
            <ac:spMk id="4" creationId="{988F5D69-1D50-5D93-4178-B335BBFC0AE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BFB283-AD41-4C77-B7DF-88C3FD11903E}"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37C161-C966-4FE8-A967-7EC3C2B6EE1C}" type="slidenum">
              <a:rPr lang="en-US" smtClean="0"/>
              <a:t>‹#›</a:t>
            </a:fld>
            <a:endParaRPr lang="en-US"/>
          </a:p>
        </p:txBody>
      </p:sp>
    </p:spTree>
    <p:extLst>
      <p:ext uri="{BB962C8B-B14F-4D97-AF65-F5344CB8AC3E}">
        <p14:creationId xmlns:p14="http://schemas.microsoft.com/office/powerpoint/2010/main" val="34015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37C161-C966-4FE8-A967-7EC3C2B6EE1C}" type="slidenum">
              <a:rPr lang="en-US" smtClean="0"/>
              <a:t>1</a:t>
            </a:fld>
            <a:endParaRPr lang="en-US"/>
          </a:p>
        </p:txBody>
      </p:sp>
    </p:spTree>
    <p:extLst>
      <p:ext uri="{BB962C8B-B14F-4D97-AF65-F5344CB8AC3E}">
        <p14:creationId xmlns:p14="http://schemas.microsoft.com/office/powerpoint/2010/main" val="1383076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Service Awards are recommended in lieu of salaries, tuition waiver grants, or other</a:t>
            </a:r>
          </a:p>
          <a:p>
            <a:r>
              <a:rPr lang="en-US" dirty="0"/>
              <a:t>means of payment for particular student positions. They are recommended based on</a:t>
            </a:r>
          </a:p>
          <a:p>
            <a:r>
              <a:rPr lang="en-US" dirty="0"/>
              <a:t>consideration of a nominator’s assessment of a student’s leadership performance, position(s)</a:t>
            </a:r>
          </a:p>
          <a:p>
            <a:r>
              <a:rPr lang="en-US" dirty="0"/>
              <a:t>held in clubs or organizations, length of service, academic credit-hour completion, and the</a:t>
            </a:r>
          </a:p>
          <a:p>
            <a:r>
              <a:rPr lang="en-US" dirty="0"/>
              <a:t>grade-point average achieved during the specified semester. A student’s eligibility for an award</a:t>
            </a:r>
          </a:p>
          <a:p>
            <a:r>
              <a:rPr lang="en-US" dirty="0"/>
              <a:t>is based on an evaluation of each of these criteria.</a:t>
            </a:r>
          </a:p>
          <a:p>
            <a:r>
              <a:rPr lang="en-US" dirty="0"/>
              <a:t>Monetary student awards are presented in recognition of specific campus responsibilities by</a:t>
            </a:r>
          </a:p>
          <a:p>
            <a:r>
              <a:rPr lang="en-US" dirty="0"/>
              <a:t>Student Engagement as a means of compensating student leaders for significant contributions</a:t>
            </a:r>
          </a:p>
          <a:p>
            <a:r>
              <a:rPr lang="en-US" dirty="0"/>
              <a:t>to campus life. The Board of Trustees is asked to approve Student Service Awards after each</a:t>
            </a:r>
          </a:p>
          <a:p>
            <a:r>
              <a:rPr lang="en-US" dirty="0"/>
              <a:t>semester. Education funds are allotted each year for these awards.</a:t>
            </a:r>
          </a:p>
          <a:p>
            <a:r>
              <a:rPr lang="en-US" dirty="0"/>
              <a:t>Awards require students to maintain a GPA of 2.0 and higher and be cleared through the Dean</a:t>
            </a:r>
          </a:p>
          <a:p>
            <a:r>
              <a:rPr lang="en-US" dirty="0"/>
              <a:t>of Students for any student misconduct violations.</a:t>
            </a:r>
          </a:p>
        </p:txBody>
      </p:sp>
      <p:sp>
        <p:nvSpPr>
          <p:cNvPr id="4" name="Slide Number Placeholder 3"/>
          <p:cNvSpPr>
            <a:spLocks noGrp="1"/>
          </p:cNvSpPr>
          <p:nvPr>
            <p:ph type="sldNum" sz="quarter" idx="5"/>
          </p:nvPr>
        </p:nvSpPr>
        <p:spPr/>
        <p:txBody>
          <a:bodyPr/>
          <a:lstStyle/>
          <a:p>
            <a:fld id="{8D37C161-C966-4FE8-A967-7EC3C2B6EE1C}" type="slidenum">
              <a:rPr lang="en-US" smtClean="0"/>
              <a:t>2</a:t>
            </a:fld>
            <a:endParaRPr lang="en-US"/>
          </a:p>
        </p:txBody>
      </p:sp>
    </p:spTree>
    <p:extLst>
      <p:ext uri="{BB962C8B-B14F-4D97-AF65-F5344CB8AC3E}">
        <p14:creationId xmlns:p14="http://schemas.microsoft.com/office/powerpoint/2010/main" val="2500795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Two of our fashion studies students, </a:t>
            </a:r>
            <a:r>
              <a:rPr lang="en-US" sz="1200" b="1" i="0" kern="1200" dirty="0">
                <a:solidFill>
                  <a:schemeClr val="tx1"/>
                </a:solidFill>
                <a:effectLst/>
                <a:latin typeface="+mn-lt"/>
                <a:ea typeface="+mn-ea"/>
                <a:cs typeface="+mn-cs"/>
              </a:rPr>
              <a:t>Glamour Egbe</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Vanessa Carrasco </a:t>
            </a:r>
            <a:r>
              <a:rPr lang="en-US" sz="1200" b="0" i="0" kern="1200" dirty="0">
                <a:solidFill>
                  <a:schemeClr val="tx1"/>
                </a:solidFill>
                <a:effectLst/>
                <a:latin typeface="+mn-lt"/>
                <a:ea typeface="+mn-ea"/>
                <a:cs typeface="+mn-cs"/>
              </a:rPr>
              <a:t>won the 2026 Community College Scholarship Competition conducted by Fashion Scholarship Fund in New York city. Each of these students will receive the following :</a:t>
            </a:r>
            <a:endParaRPr lang="en-US" sz="14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The $5,000 Scholarship award payment</a:t>
            </a:r>
            <a:endParaRPr lang="en-US" sz="14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Mentoring opportunities</a:t>
            </a:r>
            <a:endParaRPr lang="en-US" sz="14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The FSF Virtual Summer Scholar Series</a:t>
            </a:r>
            <a:endParaRPr lang="en-US" sz="14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The July Fashion Industry Immersive Experience in California and New York City</a:t>
            </a:r>
            <a:endParaRPr lang="en-US" sz="14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D37C161-C966-4FE8-A967-7EC3C2B6EE1C}" type="slidenum">
              <a:rPr lang="en-US" smtClean="0"/>
              <a:t>9</a:t>
            </a:fld>
            <a:endParaRPr lang="en-US"/>
          </a:p>
        </p:txBody>
      </p:sp>
    </p:spTree>
    <p:extLst>
      <p:ext uri="{BB962C8B-B14F-4D97-AF65-F5344CB8AC3E}">
        <p14:creationId xmlns:p14="http://schemas.microsoft.com/office/powerpoint/2010/main" val="62367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the Illinois State Speech Tournament, Harper College won the </a:t>
            </a:r>
            <a:r>
              <a:rPr lang="en-US" sz="1200" b="1" kern="1200" dirty="0">
                <a:solidFill>
                  <a:schemeClr val="tx1"/>
                </a:solidFill>
                <a:effectLst/>
                <a:latin typeface="+mn-lt"/>
                <a:ea typeface="+mn-ea"/>
                <a:cs typeface="+mn-cs"/>
              </a:rPr>
              <a:t>Armstrong Award</a:t>
            </a:r>
            <a:r>
              <a:rPr lang="en-US" sz="1200" kern="1200" dirty="0">
                <a:solidFill>
                  <a:schemeClr val="tx1"/>
                </a:solidFill>
                <a:effectLst/>
                <a:latin typeface="+mn-lt"/>
                <a:ea typeface="+mn-ea"/>
                <a:cs typeface="+mn-cs"/>
              </a:rPr>
              <a:t>, an honor given to the program that has accumulated the most points at the state tournament over time. </a:t>
            </a:r>
          </a:p>
          <a:p>
            <a:endParaRPr lang="en-US"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The Speech and Debate Team returned from the Phi Rho Pi National Tournament as </a:t>
            </a:r>
            <a:r>
              <a:rPr lang="en-US" sz="1200" b="1" kern="1200" dirty="0">
                <a:solidFill>
                  <a:schemeClr val="tx1"/>
                </a:solidFill>
                <a:effectLst/>
                <a:latin typeface="+mn-lt"/>
                <a:ea typeface="+mn-ea"/>
                <a:cs typeface="+mn-cs"/>
              </a:rPr>
              <a:t>BRONZE CHAMPIONS</a:t>
            </a:r>
            <a:r>
              <a:rPr lang="en-US" sz="1200" kern="1200" dirty="0">
                <a:solidFill>
                  <a:schemeClr val="tx1"/>
                </a:solidFill>
                <a:effectLst/>
                <a:latin typeface="+mn-lt"/>
                <a:ea typeface="+mn-ea"/>
                <a:cs typeface="+mn-cs"/>
              </a:rPr>
              <a:t>! Our students worked so hard this year and brought home another championship title for Harper College. Not only were we the 5th place school in the entire country, but we beat out all the other Illinois colleges in attendance, making us the highest ranked and awarded school in the state of Illinois! Also, our amazing colleague Jeff Przybylo was recognized by tournament leadership with an award named after him, cementing his legacy not just for Harper College, but for all of his service regarding Speech, Debate, and Forensics in general! </a:t>
            </a:r>
          </a:p>
          <a:p>
            <a:pPr fontAlgn="base"/>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D37C161-C966-4FE8-A967-7EC3C2B6EE1C}" type="slidenum">
              <a:rPr lang="en-US" smtClean="0"/>
              <a:t>10</a:t>
            </a:fld>
            <a:endParaRPr lang="en-US"/>
          </a:p>
        </p:txBody>
      </p:sp>
    </p:spTree>
    <p:extLst>
      <p:ext uri="{BB962C8B-B14F-4D97-AF65-F5344CB8AC3E}">
        <p14:creationId xmlns:p14="http://schemas.microsoft.com/office/powerpoint/2010/main" val="1143662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6CD8D-322A-2685-4B5D-B7F1D633CB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FBF17F-69CF-A734-3B00-141EEA146EB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12C827-52A5-31E9-F1F2-596F7A1A2D6B}"/>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5" name="Footer Placeholder 4">
            <a:extLst>
              <a:ext uri="{FF2B5EF4-FFF2-40B4-BE49-F238E27FC236}">
                <a16:creationId xmlns:a16="http://schemas.microsoft.com/office/drawing/2014/main" id="{B90B6F37-3772-ED40-6CF2-4CD587F3DC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AF66EB-0C2B-1BA7-8E24-FA1A8811AFFB}"/>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314954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7D026-8C26-8223-A075-076FBA56181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D25C54F-B4E6-3A1D-78BF-31DC6E1AA5C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1BFD38-CE23-34B7-F9D0-4D99982EB460}"/>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5" name="Footer Placeholder 4">
            <a:extLst>
              <a:ext uri="{FF2B5EF4-FFF2-40B4-BE49-F238E27FC236}">
                <a16:creationId xmlns:a16="http://schemas.microsoft.com/office/drawing/2014/main" id="{BDF7F2BB-7430-55D4-4396-C02B71C824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B6F2FF0-C458-7D21-B1FF-5B647449DC08}"/>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975605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06C0-428A-6E73-4C12-3EB861ECA23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EB6319-EBBF-AD97-FDF5-FC051404BD6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FA4985-4DF2-9920-ECF2-5800E3E16622}"/>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5" name="Footer Placeholder 4">
            <a:extLst>
              <a:ext uri="{FF2B5EF4-FFF2-40B4-BE49-F238E27FC236}">
                <a16:creationId xmlns:a16="http://schemas.microsoft.com/office/drawing/2014/main" id="{10425922-E2EB-B4E6-9953-387BC71104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D612553-75F0-9AD2-FD2D-11697ED55588}"/>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2824272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611C2-6718-F2A7-5321-3D310624993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1AC3792-779A-9638-7582-8EF8A6C2B26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671A16-0C7B-B92B-76CD-5B116578CEE2}"/>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367893-1B01-ADB4-C231-EBA566942879}"/>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6" name="Footer Placeholder 5">
            <a:extLst>
              <a:ext uri="{FF2B5EF4-FFF2-40B4-BE49-F238E27FC236}">
                <a16:creationId xmlns:a16="http://schemas.microsoft.com/office/drawing/2014/main" id="{FD00DFA6-CD78-ACAD-6C4E-93A3F2CEE1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3979331-1AE1-ADFA-7791-941C53E7AE13}"/>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302954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BF3F-6DC2-71B6-E322-48ABBF00EC3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3132752-661E-E181-CA08-152ACE3ECC61}"/>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66E93A-2692-0AAE-1464-4B1CEE09C7B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163EE5-6370-91DC-2F4B-2AF3D4428AD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C68E6D-7B71-40C4-1D89-B0548CDBB1C6}"/>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D6FB8B-0D65-D700-B925-0449499BA3A7}"/>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8" name="Footer Placeholder 7">
            <a:extLst>
              <a:ext uri="{FF2B5EF4-FFF2-40B4-BE49-F238E27FC236}">
                <a16:creationId xmlns:a16="http://schemas.microsoft.com/office/drawing/2014/main" id="{B01ABA21-339B-A938-FCF4-CB9EA4F533D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F86C418-E65F-CCF3-745D-7F5135CD9220}"/>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1612201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DDDA-6DFA-94BC-A53A-F7A8102CE1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4EAB9DF6-0D6F-A252-14D6-F7B8B35A9CA7}"/>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4" name="Footer Placeholder 3">
            <a:extLst>
              <a:ext uri="{FF2B5EF4-FFF2-40B4-BE49-F238E27FC236}">
                <a16:creationId xmlns:a16="http://schemas.microsoft.com/office/drawing/2014/main" id="{2489100E-D07C-BE8B-9EF7-D62515360A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A4AFA95-CA63-16C0-BEB0-DF2BFF550FA6}"/>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4169483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795435-52DE-A7C9-39EB-F3D279076CCA}"/>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3" name="Footer Placeholder 2">
            <a:extLst>
              <a:ext uri="{FF2B5EF4-FFF2-40B4-BE49-F238E27FC236}">
                <a16:creationId xmlns:a16="http://schemas.microsoft.com/office/drawing/2014/main" id="{E0BF4CA6-7241-9001-670D-44B960A188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E684FA9-E6A1-B551-9211-4BFA86653F20}"/>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334607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8D722-EE3B-C447-F6CE-A0C26ACD45A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2CC587-D3D0-E825-6AD4-6DFFA063541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5E7B26-9A45-7731-F6FB-7DDDAD78C94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D5D26A-3284-2529-DDFC-00915E67928B}"/>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6" name="Footer Placeholder 5">
            <a:extLst>
              <a:ext uri="{FF2B5EF4-FFF2-40B4-BE49-F238E27FC236}">
                <a16:creationId xmlns:a16="http://schemas.microsoft.com/office/drawing/2014/main" id="{AD8B934D-8DDA-8B11-9BDE-ABF62024BB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44655A-10E1-12F6-EA96-674D013CC2F6}"/>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1587912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2016-3559-3550-15B6-5F019D25AC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062B84-605D-FEA3-49B3-9F4F486C2E5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533820D-5B32-1265-D97E-AE32EA7D86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BBB3A-6123-5BA5-4667-2AFC9C2DDFB2}"/>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6" name="Footer Placeholder 5">
            <a:extLst>
              <a:ext uri="{FF2B5EF4-FFF2-40B4-BE49-F238E27FC236}">
                <a16:creationId xmlns:a16="http://schemas.microsoft.com/office/drawing/2014/main" id="{EBEAA8BA-2156-7E9A-58C5-928DAA85CD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C718AFA-5F4A-D54A-BAAC-BC9AF05FBA61}"/>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2037164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E04B-817B-B895-C71E-4F1A6DA18D3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93E2AF-12FD-4C78-00CE-B4AA1817756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FEB411-E61D-D7EA-7E49-EA7D3FAED3F0}"/>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5" name="Footer Placeholder 4">
            <a:extLst>
              <a:ext uri="{FF2B5EF4-FFF2-40B4-BE49-F238E27FC236}">
                <a16:creationId xmlns:a16="http://schemas.microsoft.com/office/drawing/2014/main" id="{3131AEB3-5D13-2251-55F4-F7736504E17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78DAE20-FDC0-A57C-71F2-09A72D5005DC}"/>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2756839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49297B-125E-7EDA-C673-8317093F947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DC7AFC-5658-A99F-779F-373CD225B4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0D8DC4-26C9-DAC6-9513-DAD26E8D121A}"/>
              </a:ext>
            </a:extLst>
          </p:cNvPr>
          <p:cNvSpPr>
            <a:spLocks noGrp="1"/>
          </p:cNvSpPr>
          <p:nvPr>
            <p:ph type="dt" sz="half" idx="10"/>
          </p:nvPr>
        </p:nvSpPr>
        <p:spPr>
          <a:xfrm>
            <a:off x="838200" y="6356350"/>
            <a:ext cx="2743200" cy="365125"/>
          </a:xfrm>
          <a:prstGeom prst="rect">
            <a:avLst/>
          </a:prstGeom>
        </p:spPr>
        <p:txBody>
          <a:bodyPr/>
          <a:lstStyle/>
          <a:p>
            <a:fld id="{D056D04B-EFDD-004B-BA6B-51641641F35A}" type="datetimeFigureOut">
              <a:rPr lang="en-US" smtClean="0"/>
              <a:t>5/20/2026</a:t>
            </a:fld>
            <a:endParaRPr lang="en-US"/>
          </a:p>
        </p:txBody>
      </p:sp>
      <p:sp>
        <p:nvSpPr>
          <p:cNvPr id="5" name="Footer Placeholder 4">
            <a:extLst>
              <a:ext uri="{FF2B5EF4-FFF2-40B4-BE49-F238E27FC236}">
                <a16:creationId xmlns:a16="http://schemas.microsoft.com/office/drawing/2014/main" id="{93BB93AD-FF42-9FE3-3897-D2C515CAEB6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7F9E781-E99D-7EAA-3C2A-599C1A5051FE}"/>
              </a:ext>
            </a:extLst>
          </p:cNvPr>
          <p:cNvSpPr>
            <a:spLocks noGrp="1"/>
          </p:cNvSpPr>
          <p:nvPr>
            <p:ph type="sldNum" sz="quarter" idx="12"/>
          </p:nvPr>
        </p:nvSpPr>
        <p:spPr>
          <a:xfrm>
            <a:off x="8610600" y="6356350"/>
            <a:ext cx="2743200" cy="365125"/>
          </a:xfrm>
          <a:prstGeom prst="rect">
            <a:avLst/>
          </a:prstGeom>
        </p:spPr>
        <p:txBody>
          <a:bodyPr/>
          <a:lstStyle/>
          <a:p>
            <a:fld id="{F6CF67C8-0A44-DA4A-80E8-0E70A43EBA27}" type="slidenum">
              <a:rPr lang="en-US" smtClean="0"/>
              <a:t>‹#›</a:t>
            </a:fld>
            <a:endParaRPr lang="en-US"/>
          </a:p>
        </p:txBody>
      </p:sp>
    </p:spTree>
    <p:extLst>
      <p:ext uri="{BB962C8B-B14F-4D97-AF65-F5344CB8AC3E}">
        <p14:creationId xmlns:p14="http://schemas.microsoft.com/office/powerpoint/2010/main" val="191079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ue and white flag&#10;&#10;Description automatically generated">
            <a:extLst>
              <a:ext uri="{FF2B5EF4-FFF2-40B4-BE49-F238E27FC236}">
                <a16:creationId xmlns:a16="http://schemas.microsoft.com/office/drawing/2014/main" id="{3336FB41-52E6-854E-B99F-74DA74C25C8D}"/>
              </a:ext>
            </a:extLst>
          </p:cNvPr>
          <p:cNvPicPr>
            <a:picLocks noChangeAspect="1"/>
          </p:cNvPicPr>
          <p:nvPr userDrawn="1"/>
        </p:nvPicPr>
        <p:blipFill>
          <a:blip r:embed="rId13"/>
          <a:stretch>
            <a:fillRect/>
          </a:stretch>
        </p:blipFill>
        <p:spPr>
          <a:xfrm>
            <a:off x="-1" y="5319451"/>
            <a:ext cx="12192001" cy="1538549"/>
          </a:xfrm>
          <a:prstGeom prst="rect">
            <a:avLst/>
          </a:prstGeom>
        </p:spPr>
      </p:pic>
    </p:spTree>
    <p:extLst>
      <p:ext uri="{BB962C8B-B14F-4D97-AF65-F5344CB8AC3E}">
        <p14:creationId xmlns:p14="http://schemas.microsoft.com/office/powerpoint/2010/main" val="4037729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ue Confetti Transparent PNGs for Free Download">
            <a:extLst>
              <a:ext uri="{FF2B5EF4-FFF2-40B4-BE49-F238E27FC236}">
                <a16:creationId xmlns:a16="http://schemas.microsoft.com/office/drawing/2014/main" id="{32F080D1-DE33-6600-01D4-8A7461173F32}"/>
              </a:ext>
            </a:extLst>
          </p:cNvPr>
          <p:cNvPicPr>
            <a:picLocks noChangeAspect="1"/>
          </p:cNvPicPr>
          <p:nvPr/>
        </p:nvPicPr>
        <p:blipFill>
          <a:blip r:embed="rId3"/>
          <a:srcRect b="19337"/>
          <a:stretch>
            <a:fillRect/>
          </a:stretch>
        </p:blipFill>
        <p:spPr>
          <a:xfrm>
            <a:off x="0" y="0"/>
            <a:ext cx="12192000" cy="6168571"/>
          </a:xfrm>
          <a:prstGeom prst="rect">
            <a:avLst/>
          </a:prstGeom>
        </p:spPr>
      </p:pic>
      <p:sp>
        <p:nvSpPr>
          <p:cNvPr id="2" name="Title 1">
            <a:extLst>
              <a:ext uri="{FF2B5EF4-FFF2-40B4-BE49-F238E27FC236}">
                <a16:creationId xmlns:a16="http://schemas.microsoft.com/office/drawing/2014/main" id="{D4165407-5626-0361-1AFD-8D5836926C90}"/>
              </a:ext>
            </a:extLst>
          </p:cNvPr>
          <p:cNvSpPr>
            <a:spLocks noGrp="1"/>
          </p:cNvSpPr>
          <p:nvPr>
            <p:ph type="ctrTitle"/>
          </p:nvPr>
        </p:nvSpPr>
        <p:spPr>
          <a:xfrm>
            <a:off x="1654629" y="3603172"/>
            <a:ext cx="9144000" cy="2387600"/>
          </a:xfrm>
        </p:spPr>
        <p:txBody>
          <a:bodyPr/>
          <a:lstStyle/>
          <a:p>
            <a:r>
              <a:rPr lang="en-US" sz="7200" b="1" dirty="0">
                <a:solidFill>
                  <a:schemeClr val="tx2">
                    <a:lumMod val="75000"/>
                    <a:lumOff val="25000"/>
                  </a:schemeClr>
                </a:solidFill>
              </a:rPr>
              <a:t>Spring 2026 Student Achievements</a:t>
            </a:r>
          </a:p>
        </p:txBody>
      </p:sp>
    </p:spTree>
    <p:extLst>
      <p:ext uri="{BB962C8B-B14F-4D97-AF65-F5344CB8AC3E}">
        <p14:creationId xmlns:p14="http://schemas.microsoft.com/office/powerpoint/2010/main" val="41312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38EF9-5260-15BA-AE38-545AE0122D9F}"/>
              </a:ext>
            </a:extLst>
          </p:cNvPr>
          <p:cNvSpPr>
            <a:spLocks noGrp="1"/>
          </p:cNvSpPr>
          <p:nvPr>
            <p:ph type="title"/>
          </p:nvPr>
        </p:nvSpPr>
        <p:spPr/>
        <p:txBody>
          <a:bodyPr/>
          <a:lstStyle/>
          <a:p>
            <a:r>
              <a:rPr lang="en-US" dirty="0"/>
              <a:t>Student Service Awards</a:t>
            </a:r>
          </a:p>
        </p:txBody>
      </p:sp>
      <p:sp>
        <p:nvSpPr>
          <p:cNvPr id="4" name="Content Placeholder 3">
            <a:extLst>
              <a:ext uri="{FF2B5EF4-FFF2-40B4-BE49-F238E27FC236}">
                <a16:creationId xmlns:a16="http://schemas.microsoft.com/office/drawing/2014/main" id="{988F5D69-1D50-5D93-4178-B335BBFC0AE1}"/>
              </a:ext>
            </a:extLst>
          </p:cNvPr>
          <p:cNvSpPr>
            <a:spLocks noGrp="1"/>
          </p:cNvSpPr>
          <p:nvPr>
            <p:ph sz="half" idx="1"/>
          </p:nvPr>
        </p:nvSpPr>
        <p:spPr>
          <a:xfrm>
            <a:off x="1382485" y="1090045"/>
            <a:ext cx="5181600" cy="4351338"/>
          </a:xfrm>
        </p:spPr>
        <p:txBody>
          <a:bodyPr/>
          <a:lstStyle/>
          <a:p>
            <a:r>
              <a:rPr lang="en-US" sz="2400" dirty="0"/>
              <a:t>Ruveyda Aydin</a:t>
            </a:r>
          </a:p>
          <a:p>
            <a:r>
              <a:rPr lang="en-US" sz="2400" dirty="0"/>
              <a:t>Ryan Bustos</a:t>
            </a:r>
          </a:p>
          <a:p>
            <a:r>
              <a:rPr lang="en-US" sz="2400" dirty="0"/>
              <a:t>JP </a:t>
            </a:r>
            <a:r>
              <a:rPr lang="en-US" sz="2400" dirty="0" err="1"/>
              <a:t>Federkins</a:t>
            </a:r>
            <a:endParaRPr lang="en-US" sz="2400" dirty="0"/>
          </a:p>
          <a:p>
            <a:r>
              <a:rPr lang="en-US" sz="2400" dirty="0" err="1"/>
              <a:t>Himeka</a:t>
            </a:r>
            <a:r>
              <a:rPr lang="en-US" sz="2400" dirty="0"/>
              <a:t> Hoshino</a:t>
            </a:r>
          </a:p>
          <a:p>
            <a:r>
              <a:rPr lang="en-US" sz="2400" dirty="0"/>
              <a:t>Michael Johnson</a:t>
            </a:r>
          </a:p>
          <a:p>
            <a:r>
              <a:rPr lang="en-US" sz="2400" dirty="0"/>
              <a:t>Nineveh Khabeer</a:t>
            </a:r>
          </a:p>
          <a:p>
            <a:r>
              <a:rPr lang="en-US" sz="2400" dirty="0"/>
              <a:t>Manaal Khan</a:t>
            </a:r>
          </a:p>
          <a:p>
            <a:r>
              <a:rPr lang="en-US" sz="2400"/>
              <a:t>Tugba </a:t>
            </a:r>
            <a:r>
              <a:rPr lang="en-US" sz="2400" dirty="0" err="1"/>
              <a:t>Odabas</a:t>
            </a:r>
            <a:endParaRPr lang="en-US" sz="2400" dirty="0"/>
          </a:p>
          <a:p>
            <a:r>
              <a:rPr lang="en-US" sz="2400" dirty="0"/>
              <a:t>Jacqueline Ramos</a:t>
            </a:r>
          </a:p>
          <a:p>
            <a:r>
              <a:rPr lang="en-US" sz="2400" dirty="0"/>
              <a:t>Annelys Suarez</a:t>
            </a:r>
          </a:p>
        </p:txBody>
      </p:sp>
      <p:pic>
        <p:nvPicPr>
          <p:cNvPr id="6" name="Picture 5">
            <a:extLst>
              <a:ext uri="{FF2B5EF4-FFF2-40B4-BE49-F238E27FC236}">
                <a16:creationId xmlns:a16="http://schemas.microsoft.com/office/drawing/2014/main" id="{0130F4A5-2570-F14C-6A8F-CC0E09BD2FDD}"/>
              </a:ext>
            </a:extLst>
          </p:cNvPr>
          <p:cNvPicPr>
            <a:picLocks noChangeAspect="1"/>
          </p:cNvPicPr>
          <p:nvPr/>
        </p:nvPicPr>
        <p:blipFill>
          <a:blip r:embed="rId3"/>
          <a:stretch>
            <a:fillRect/>
          </a:stretch>
        </p:blipFill>
        <p:spPr>
          <a:xfrm>
            <a:off x="4031610" y="974690"/>
            <a:ext cx="1776979" cy="2348689"/>
          </a:xfrm>
          <a:prstGeom prst="rect">
            <a:avLst/>
          </a:prstGeom>
        </p:spPr>
      </p:pic>
      <p:pic>
        <p:nvPicPr>
          <p:cNvPr id="8" name="Picture 7">
            <a:extLst>
              <a:ext uri="{FF2B5EF4-FFF2-40B4-BE49-F238E27FC236}">
                <a16:creationId xmlns:a16="http://schemas.microsoft.com/office/drawing/2014/main" id="{F5A44062-9063-C322-494D-0B60B6B9BB9A}"/>
              </a:ext>
            </a:extLst>
          </p:cNvPr>
          <p:cNvPicPr>
            <a:picLocks noChangeAspect="1"/>
          </p:cNvPicPr>
          <p:nvPr/>
        </p:nvPicPr>
        <p:blipFill>
          <a:blip r:embed="rId4"/>
          <a:stretch>
            <a:fillRect/>
          </a:stretch>
        </p:blipFill>
        <p:spPr>
          <a:xfrm>
            <a:off x="5724124" y="1212318"/>
            <a:ext cx="2620053" cy="2804658"/>
          </a:xfrm>
          <a:prstGeom prst="rect">
            <a:avLst/>
          </a:prstGeom>
        </p:spPr>
      </p:pic>
      <p:pic>
        <p:nvPicPr>
          <p:cNvPr id="10" name="Picture 9">
            <a:extLst>
              <a:ext uri="{FF2B5EF4-FFF2-40B4-BE49-F238E27FC236}">
                <a16:creationId xmlns:a16="http://schemas.microsoft.com/office/drawing/2014/main" id="{F6FBDCA7-2450-FCF2-FD34-1D821674EE7F}"/>
              </a:ext>
            </a:extLst>
          </p:cNvPr>
          <p:cNvPicPr>
            <a:picLocks noChangeAspect="1"/>
          </p:cNvPicPr>
          <p:nvPr/>
        </p:nvPicPr>
        <p:blipFill>
          <a:blip r:embed="rId5"/>
          <a:stretch>
            <a:fillRect/>
          </a:stretch>
        </p:blipFill>
        <p:spPr>
          <a:xfrm>
            <a:off x="7757811" y="197045"/>
            <a:ext cx="2870348" cy="1908273"/>
          </a:xfrm>
          <a:prstGeom prst="rect">
            <a:avLst/>
          </a:prstGeom>
        </p:spPr>
      </p:pic>
      <p:pic>
        <p:nvPicPr>
          <p:cNvPr id="12" name="Picture 11">
            <a:extLst>
              <a:ext uri="{FF2B5EF4-FFF2-40B4-BE49-F238E27FC236}">
                <a16:creationId xmlns:a16="http://schemas.microsoft.com/office/drawing/2014/main" id="{91332BA6-85AE-AD31-F628-D7AC4E964756}"/>
              </a:ext>
            </a:extLst>
          </p:cNvPr>
          <p:cNvPicPr>
            <a:picLocks noChangeAspect="1"/>
          </p:cNvPicPr>
          <p:nvPr/>
        </p:nvPicPr>
        <p:blipFill>
          <a:blip r:embed="rId6"/>
          <a:stretch>
            <a:fillRect/>
          </a:stretch>
        </p:blipFill>
        <p:spPr>
          <a:xfrm>
            <a:off x="8225896" y="1967819"/>
            <a:ext cx="2614674" cy="2203209"/>
          </a:xfrm>
          <a:prstGeom prst="rect">
            <a:avLst/>
          </a:prstGeom>
        </p:spPr>
      </p:pic>
      <p:pic>
        <p:nvPicPr>
          <p:cNvPr id="14" name="Picture 13">
            <a:extLst>
              <a:ext uri="{FF2B5EF4-FFF2-40B4-BE49-F238E27FC236}">
                <a16:creationId xmlns:a16="http://schemas.microsoft.com/office/drawing/2014/main" id="{652D4A62-8FDC-F51F-1B59-555030E84A73}"/>
              </a:ext>
            </a:extLst>
          </p:cNvPr>
          <p:cNvPicPr>
            <a:picLocks noChangeAspect="1"/>
          </p:cNvPicPr>
          <p:nvPr/>
        </p:nvPicPr>
        <p:blipFill>
          <a:blip r:embed="rId7"/>
          <a:stretch>
            <a:fillRect/>
          </a:stretch>
        </p:blipFill>
        <p:spPr>
          <a:xfrm>
            <a:off x="4309518" y="3323379"/>
            <a:ext cx="2300585" cy="2444576"/>
          </a:xfrm>
          <a:prstGeom prst="rect">
            <a:avLst/>
          </a:prstGeom>
        </p:spPr>
      </p:pic>
      <p:pic>
        <p:nvPicPr>
          <p:cNvPr id="16" name="Picture 15">
            <a:extLst>
              <a:ext uri="{FF2B5EF4-FFF2-40B4-BE49-F238E27FC236}">
                <a16:creationId xmlns:a16="http://schemas.microsoft.com/office/drawing/2014/main" id="{A3441B36-80D6-F45E-3ED2-EB02EE12B355}"/>
              </a:ext>
            </a:extLst>
          </p:cNvPr>
          <p:cNvPicPr>
            <a:picLocks noChangeAspect="1"/>
          </p:cNvPicPr>
          <p:nvPr/>
        </p:nvPicPr>
        <p:blipFill>
          <a:blip r:embed="rId8"/>
          <a:stretch>
            <a:fillRect/>
          </a:stretch>
        </p:blipFill>
        <p:spPr>
          <a:xfrm>
            <a:off x="6096000" y="3866444"/>
            <a:ext cx="2574619" cy="1963650"/>
          </a:xfrm>
          <a:prstGeom prst="rect">
            <a:avLst/>
          </a:prstGeom>
        </p:spPr>
      </p:pic>
      <p:pic>
        <p:nvPicPr>
          <p:cNvPr id="18" name="Picture 17">
            <a:extLst>
              <a:ext uri="{FF2B5EF4-FFF2-40B4-BE49-F238E27FC236}">
                <a16:creationId xmlns:a16="http://schemas.microsoft.com/office/drawing/2014/main" id="{AF47C6C6-EDD2-ABD0-E0E7-C8917AF59012}"/>
              </a:ext>
            </a:extLst>
          </p:cNvPr>
          <p:cNvPicPr>
            <a:picLocks noChangeAspect="1"/>
          </p:cNvPicPr>
          <p:nvPr/>
        </p:nvPicPr>
        <p:blipFill>
          <a:blip r:embed="rId9"/>
          <a:stretch>
            <a:fillRect/>
          </a:stretch>
        </p:blipFill>
        <p:spPr>
          <a:xfrm>
            <a:off x="8603599" y="3887896"/>
            <a:ext cx="2329008" cy="2232213"/>
          </a:xfrm>
          <a:prstGeom prst="rect">
            <a:avLst/>
          </a:prstGeom>
        </p:spPr>
      </p:pic>
    </p:spTree>
    <p:extLst>
      <p:ext uri="{BB962C8B-B14F-4D97-AF65-F5344CB8AC3E}">
        <p14:creationId xmlns:p14="http://schemas.microsoft.com/office/powerpoint/2010/main" val="4013585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C9723E5-2490-3813-01B3-72F06CA081DF}"/>
              </a:ext>
            </a:extLst>
          </p:cNvPr>
          <p:cNvSpPr>
            <a:spLocks noGrp="1"/>
          </p:cNvSpPr>
          <p:nvPr>
            <p:ph type="subTitle" idx="1"/>
          </p:nvPr>
        </p:nvSpPr>
        <p:spPr>
          <a:xfrm>
            <a:off x="6313714" y="587827"/>
            <a:ext cx="5377543" cy="4931234"/>
          </a:xfrm>
        </p:spPr>
        <p:txBody>
          <a:bodyPr/>
          <a:lstStyle/>
          <a:p>
            <a:r>
              <a:rPr lang="en-US" sz="2200" dirty="0"/>
              <a:t>2026 Intercollegiate Broadcasting Awards</a:t>
            </a:r>
          </a:p>
          <a:p>
            <a:endParaRPr lang="en-US" sz="2200" dirty="0"/>
          </a:p>
          <a:p>
            <a:r>
              <a:rPr lang="en-US" sz="2200" dirty="0"/>
              <a:t>Finalist:  Best Community College Radio Station</a:t>
            </a:r>
          </a:p>
          <a:p>
            <a:endParaRPr lang="en-US" dirty="0"/>
          </a:p>
          <a:p>
            <a:r>
              <a:rPr lang="en-US" dirty="0"/>
              <a:t>Finalist: Best Foreign Language Program:  </a:t>
            </a:r>
          </a:p>
          <a:p>
            <a:r>
              <a:rPr lang="en-US" dirty="0"/>
              <a:t>Yare Lopez </a:t>
            </a:r>
          </a:p>
          <a:p>
            <a:endParaRPr lang="en-US" dirty="0"/>
          </a:p>
          <a:p>
            <a:r>
              <a:rPr lang="en-US" dirty="0"/>
              <a:t>Winner, Best Community Volunteer Program:  Erik Hanson</a:t>
            </a:r>
          </a:p>
        </p:txBody>
      </p:sp>
      <p:pic>
        <p:nvPicPr>
          <p:cNvPr id="5" name="Picture 4">
            <a:extLst>
              <a:ext uri="{FF2B5EF4-FFF2-40B4-BE49-F238E27FC236}">
                <a16:creationId xmlns:a16="http://schemas.microsoft.com/office/drawing/2014/main" id="{EEF6342A-61FA-C558-8F83-626CDEB96EF6}"/>
              </a:ext>
            </a:extLst>
          </p:cNvPr>
          <p:cNvPicPr>
            <a:picLocks noChangeAspect="1"/>
          </p:cNvPicPr>
          <p:nvPr/>
        </p:nvPicPr>
        <p:blipFill>
          <a:blip r:embed="rId2"/>
          <a:stretch>
            <a:fillRect/>
          </a:stretch>
        </p:blipFill>
        <p:spPr>
          <a:xfrm>
            <a:off x="632985" y="587827"/>
            <a:ext cx="5595258" cy="4196443"/>
          </a:xfrm>
          <a:prstGeom prst="rect">
            <a:avLst/>
          </a:prstGeom>
        </p:spPr>
      </p:pic>
      <p:pic>
        <p:nvPicPr>
          <p:cNvPr id="2" name="Picture 1" descr="Harper Radio Named Best Community College Station by Intercollegiate  Broadcasting System">
            <a:extLst>
              <a:ext uri="{FF2B5EF4-FFF2-40B4-BE49-F238E27FC236}">
                <a16:creationId xmlns:a16="http://schemas.microsoft.com/office/drawing/2014/main" id="{08401AD6-A24F-2FB6-E14D-42F830E80337}"/>
              </a:ext>
            </a:extLst>
          </p:cNvPr>
          <p:cNvPicPr>
            <a:picLocks noChangeAspect="1"/>
          </p:cNvPicPr>
          <p:nvPr/>
        </p:nvPicPr>
        <p:blipFill>
          <a:blip r:embed="rId3"/>
          <a:stretch>
            <a:fillRect/>
          </a:stretch>
        </p:blipFill>
        <p:spPr>
          <a:xfrm>
            <a:off x="4388725" y="3652109"/>
            <a:ext cx="2264322" cy="2264322"/>
          </a:xfrm>
          <a:prstGeom prst="ellipse">
            <a:avLst/>
          </a:prstGeom>
        </p:spPr>
      </p:pic>
    </p:spTree>
    <p:extLst>
      <p:ext uri="{BB962C8B-B14F-4D97-AF65-F5344CB8AC3E}">
        <p14:creationId xmlns:p14="http://schemas.microsoft.com/office/powerpoint/2010/main" val="353102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EAA83-8DC0-EBFB-08E8-45E14553FDF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A585B94-787F-9FE8-8692-2715E726ABD0}"/>
              </a:ext>
            </a:extLst>
          </p:cNvPr>
          <p:cNvPicPr>
            <a:picLocks noChangeAspect="1"/>
          </p:cNvPicPr>
          <p:nvPr/>
        </p:nvPicPr>
        <p:blipFill>
          <a:blip r:embed="rId2"/>
          <a:stretch>
            <a:fillRect/>
          </a:stretch>
        </p:blipFill>
        <p:spPr>
          <a:xfrm>
            <a:off x="878618" y="498020"/>
            <a:ext cx="5465536" cy="4593277"/>
          </a:xfrm>
          <a:prstGeom prst="rect">
            <a:avLst/>
          </a:prstGeom>
        </p:spPr>
      </p:pic>
      <p:sp>
        <p:nvSpPr>
          <p:cNvPr id="8" name="Subtitle 2">
            <a:extLst>
              <a:ext uri="{FF2B5EF4-FFF2-40B4-BE49-F238E27FC236}">
                <a16:creationId xmlns:a16="http://schemas.microsoft.com/office/drawing/2014/main" id="{3868C0F3-B299-9503-586E-9F140B880A56}"/>
              </a:ext>
            </a:extLst>
          </p:cNvPr>
          <p:cNvSpPr>
            <a:spLocks noGrp="1"/>
          </p:cNvSpPr>
          <p:nvPr>
            <p:ph type="subTitle" idx="1"/>
          </p:nvPr>
        </p:nvSpPr>
        <p:spPr>
          <a:xfrm>
            <a:off x="6344154" y="873260"/>
            <a:ext cx="5377543" cy="3842795"/>
          </a:xfrm>
        </p:spPr>
        <p:txBody>
          <a:bodyPr/>
          <a:lstStyle/>
          <a:p>
            <a:r>
              <a:rPr lang="en-US" dirty="0"/>
              <a:t>Best of Festival Winner: </a:t>
            </a:r>
          </a:p>
          <a:p>
            <a:r>
              <a:rPr lang="en-US" dirty="0"/>
              <a:t> Zoe </a:t>
            </a:r>
            <a:r>
              <a:rPr lang="en-US" dirty="0" err="1"/>
              <a:t>Meshenberg</a:t>
            </a:r>
            <a:endParaRPr lang="en-US" dirty="0"/>
          </a:p>
          <a:p>
            <a:r>
              <a:rPr lang="en-US" dirty="0"/>
              <a:t>Audio Documentary 25 years </a:t>
            </a:r>
          </a:p>
          <a:p>
            <a:r>
              <a:rPr lang="en-US" dirty="0"/>
              <a:t>of Harper Radio</a:t>
            </a:r>
          </a:p>
          <a:p>
            <a:r>
              <a:rPr lang="en-US" dirty="0"/>
              <a:t>_____________________________</a:t>
            </a:r>
          </a:p>
          <a:p>
            <a:r>
              <a:rPr lang="en-US" dirty="0"/>
              <a:t>1</a:t>
            </a:r>
            <a:r>
              <a:rPr lang="en-US" baseline="30000" dirty="0"/>
              <a:t>st</a:t>
            </a:r>
            <a:r>
              <a:rPr lang="en-US" dirty="0"/>
              <a:t> Place Winner: </a:t>
            </a:r>
          </a:p>
          <a:p>
            <a:r>
              <a:rPr lang="en-US" dirty="0"/>
              <a:t>Abeer </a:t>
            </a:r>
            <a:r>
              <a:rPr lang="en-US" dirty="0" err="1"/>
              <a:t>AbuGhalyoun</a:t>
            </a:r>
            <a:endParaRPr lang="en-US" dirty="0"/>
          </a:p>
          <a:p>
            <a:r>
              <a:rPr lang="en-US" dirty="0"/>
              <a:t>Harper Talks Video Production</a:t>
            </a:r>
          </a:p>
          <a:p>
            <a:endParaRPr lang="en-US" dirty="0"/>
          </a:p>
          <a:p>
            <a:endParaRPr lang="en-US" dirty="0"/>
          </a:p>
        </p:txBody>
      </p:sp>
    </p:spTree>
    <p:extLst>
      <p:ext uri="{BB962C8B-B14F-4D97-AF65-F5344CB8AC3E}">
        <p14:creationId xmlns:p14="http://schemas.microsoft.com/office/powerpoint/2010/main" val="116514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E3692-BE6C-3C96-7EE0-67BA1392AEF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914FDE5-B7B1-03D2-E8BE-F5D0108E29F1}"/>
              </a:ext>
            </a:extLst>
          </p:cNvPr>
          <p:cNvSpPr txBox="1"/>
          <p:nvPr/>
        </p:nvSpPr>
        <p:spPr>
          <a:xfrm>
            <a:off x="7303008" y="-239457"/>
            <a:ext cx="3232291" cy="6093976"/>
          </a:xfrm>
          <a:prstGeom prst="rect">
            <a:avLst/>
          </a:prstGeom>
          <a:noFill/>
        </p:spPr>
        <p:txBody>
          <a:bodyPr wrap="square" rtlCol="0">
            <a:spAutoFit/>
          </a:bodyPr>
          <a:lstStyle/>
          <a:p>
            <a:br>
              <a:rPr lang="en-US" sz="1000" dirty="0"/>
            </a:br>
            <a:endParaRPr lang="en-US" sz="1000" dirty="0"/>
          </a:p>
          <a:p>
            <a:br>
              <a:rPr lang="en-US" sz="1000" dirty="0"/>
            </a:br>
            <a:endParaRPr lang="en-US" sz="1400" dirty="0"/>
          </a:p>
          <a:p>
            <a:r>
              <a:rPr lang="en-US" sz="1400" dirty="0"/>
              <a:t> </a:t>
            </a:r>
          </a:p>
          <a:p>
            <a:r>
              <a:rPr lang="en-US" sz="1400" dirty="0"/>
              <a:t>Erik Hanson</a:t>
            </a:r>
          </a:p>
          <a:p>
            <a:r>
              <a:rPr lang="en-US" sz="1400" dirty="0"/>
              <a:t>Kris Piepenburg </a:t>
            </a:r>
          </a:p>
          <a:p>
            <a:r>
              <a:rPr lang="en-US" sz="1400" dirty="0"/>
              <a:t>Gerardo Cruz</a:t>
            </a:r>
          </a:p>
          <a:p>
            <a:r>
              <a:rPr lang="en-US" sz="1400" dirty="0"/>
              <a:t>Cristina López</a:t>
            </a:r>
          </a:p>
          <a:p>
            <a:r>
              <a:rPr lang="en-US" sz="1400" dirty="0"/>
              <a:t>Esmeralda Guerrero Lopez</a:t>
            </a:r>
          </a:p>
          <a:p>
            <a:r>
              <a:rPr lang="en-US" sz="1400" dirty="0"/>
              <a:t>Jorge Perez </a:t>
            </a:r>
          </a:p>
          <a:p>
            <a:r>
              <a:rPr lang="en-US" sz="1400" dirty="0"/>
              <a:t>Keith Maurice Harris </a:t>
            </a:r>
          </a:p>
          <a:p>
            <a:r>
              <a:rPr lang="en-US" sz="1400" dirty="0"/>
              <a:t>Chris Smith</a:t>
            </a:r>
          </a:p>
          <a:p>
            <a:r>
              <a:rPr lang="en-US" sz="1400" dirty="0"/>
              <a:t>Charlie Ayers </a:t>
            </a:r>
          </a:p>
          <a:p>
            <a:r>
              <a:rPr lang="en-US" sz="1400" dirty="0"/>
              <a:t>Jon Decatorsmith  </a:t>
            </a:r>
          </a:p>
          <a:p>
            <a:r>
              <a:rPr lang="en-US" sz="1400" dirty="0"/>
              <a:t>Erica Berger </a:t>
            </a:r>
          </a:p>
          <a:p>
            <a:r>
              <a:rPr lang="en-US" sz="1400" dirty="0"/>
              <a:t>Brian Diaz </a:t>
            </a:r>
          </a:p>
          <a:p>
            <a:r>
              <a:rPr lang="en-US" sz="1400" dirty="0"/>
              <a:t>Nina Stoner </a:t>
            </a:r>
          </a:p>
          <a:p>
            <a:r>
              <a:rPr lang="en-US" sz="1400" dirty="0"/>
              <a:t>Matthew Byrne  </a:t>
            </a:r>
          </a:p>
          <a:p>
            <a:r>
              <a:rPr lang="en-US" sz="1400" dirty="0"/>
              <a:t>Ricardo Garcia</a:t>
            </a:r>
          </a:p>
          <a:p>
            <a:r>
              <a:rPr lang="en-US" sz="1400" dirty="0"/>
              <a:t>Mike Prendergast</a:t>
            </a:r>
          </a:p>
          <a:p>
            <a:r>
              <a:rPr lang="en-US" sz="1400" dirty="0"/>
              <a:t>Coby Pozo</a:t>
            </a:r>
          </a:p>
          <a:p>
            <a:r>
              <a:rPr lang="en-US" sz="1400" dirty="0"/>
              <a:t>Ben Dojutrek </a:t>
            </a:r>
          </a:p>
          <a:p>
            <a:r>
              <a:rPr lang="en-US" sz="1400" dirty="0"/>
              <a:t>Angel Lopez </a:t>
            </a:r>
          </a:p>
          <a:p>
            <a:r>
              <a:rPr lang="en-US" sz="1400" dirty="0"/>
              <a:t>Josilyn “Blue” Bailey</a:t>
            </a:r>
          </a:p>
          <a:p>
            <a:r>
              <a:rPr lang="en-US" sz="1400" dirty="0"/>
              <a:t>Costa Petropoulos </a:t>
            </a:r>
          </a:p>
          <a:p>
            <a:r>
              <a:rPr lang="en-US" sz="1400" dirty="0"/>
              <a:t>Meghan Gilles </a:t>
            </a:r>
          </a:p>
          <a:p>
            <a:r>
              <a:rPr lang="en-US" sz="1400" dirty="0"/>
              <a:t>Leslie Jordan Bernal  </a:t>
            </a:r>
          </a:p>
          <a:p>
            <a:endParaRPr lang="en-US" sz="1000" dirty="0"/>
          </a:p>
        </p:txBody>
      </p:sp>
      <p:sp>
        <p:nvSpPr>
          <p:cNvPr id="5" name="TextBox 4">
            <a:extLst>
              <a:ext uri="{FF2B5EF4-FFF2-40B4-BE49-F238E27FC236}">
                <a16:creationId xmlns:a16="http://schemas.microsoft.com/office/drawing/2014/main" id="{43A16B9C-1EDD-FE58-36A3-A45647C88991}"/>
              </a:ext>
            </a:extLst>
          </p:cNvPr>
          <p:cNvSpPr txBox="1"/>
          <p:nvPr/>
        </p:nvSpPr>
        <p:spPr>
          <a:xfrm>
            <a:off x="9629422" y="-916565"/>
            <a:ext cx="2562578" cy="6771084"/>
          </a:xfrm>
          <a:prstGeom prst="rect">
            <a:avLst/>
          </a:prstGeom>
          <a:noFill/>
        </p:spPr>
        <p:txBody>
          <a:bodyPr wrap="square" rtlCol="0">
            <a:spAutoFit/>
          </a:bodyPr>
          <a:lstStyle/>
          <a:p>
            <a:br>
              <a:rPr lang="en-US" sz="1400" dirty="0"/>
            </a:br>
            <a:endParaRPr lang="en-US" sz="1400" dirty="0"/>
          </a:p>
          <a:p>
            <a:br>
              <a:rPr lang="en-US" sz="1400" dirty="0"/>
            </a:br>
            <a:endParaRPr lang="en-US" sz="1400" dirty="0"/>
          </a:p>
          <a:p>
            <a:br>
              <a:rPr lang="en-US" sz="1400" dirty="0"/>
            </a:br>
            <a:endParaRPr lang="en-US" sz="1400" dirty="0"/>
          </a:p>
          <a:p>
            <a:br>
              <a:rPr lang="en-US" sz="1400" dirty="0"/>
            </a:br>
            <a:r>
              <a:rPr lang="en-US" sz="1400" dirty="0"/>
              <a:t>Andy Hood </a:t>
            </a:r>
          </a:p>
          <a:p>
            <a:r>
              <a:rPr lang="en-US" sz="1400" dirty="0"/>
              <a:t>Zoe </a:t>
            </a:r>
            <a:r>
              <a:rPr lang="en-US" sz="1400" dirty="0" err="1"/>
              <a:t>Meshenberg</a:t>
            </a:r>
            <a:r>
              <a:rPr lang="en-US" sz="1400" dirty="0"/>
              <a:t> </a:t>
            </a:r>
          </a:p>
          <a:p>
            <a:r>
              <a:rPr lang="en-US" sz="1400" dirty="0"/>
              <a:t>Abraham Salazar </a:t>
            </a:r>
          </a:p>
          <a:p>
            <a:r>
              <a:rPr lang="en-US" sz="1400" dirty="0"/>
              <a:t>Alexander Para</a:t>
            </a:r>
          </a:p>
          <a:p>
            <a:r>
              <a:rPr lang="en-US" sz="1400" dirty="0"/>
              <a:t>Erin Sage Gillies </a:t>
            </a:r>
          </a:p>
          <a:p>
            <a:r>
              <a:rPr lang="en-US" sz="1400" dirty="0"/>
              <a:t>Norbert Grzymkowski </a:t>
            </a:r>
          </a:p>
          <a:p>
            <a:r>
              <a:rPr lang="en-US" sz="1400" dirty="0"/>
              <a:t>Robbin Llamas</a:t>
            </a:r>
          </a:p>
          <a:p>
            <a:r>
              <a:rPr lang="en-US" sz="1400" dirty="0"/>
              <a:t>Mike Sulka</a:t>
            </a:r>
          </a:p>
          <a:p>
            <a:r>
              <a:rPr lang="en-US" sz="1400" dirty="0"/>
              <a:t>Chris Causer</a:t>
            </a:r>
          </a:p>
          <a:p>
            <a:r>
              <a:rPr lang="en-US" sz="1400" dirty="0"/>
              <a:t>Kira </a:t>
            </a:r>
            <a:r>
              <a:rPr lang="en-US" sz="1400" dirty="0" err="1"/>
              <a:t>Orgil</a:t>
            </a:r>
            <a:endParaRPr lang="en-US" sz="1400" dirty="0"/>
          </a:p>
          <a:p>
            <a:r>
              <a:rPr lang="en-US" sz="1400" dirty="0"/>
              <a:t>Jason Mayschak</a:t>
            </a:r>
          </a:p>
          <a:p>
            <a:r>
              <a:rPr lang="en-US" sz="1400" dirty="0"/>
              <a:t>Kathleen </a:t>
            </a:r>
            <a:r>
              <a:rPr lang="en-US" sz="1400" dirty="0" err="1"/>
              <a:t>Miljevich</a:t>
            </a:r>
            <a:endParaRPr lang="en-US" sz="1400" dirty="0"/>
          </a:p>
          <a:p>
            <a:r>
              <a:rPr lang="en-US" sz="1400" dirty="0"/>
              <a:t>Devinity Rodriguez</a:t>
            </a:r>
          </a:p>
          <a:p>
            <a:r>
              <a:rPr lang="en-US" sz="1400" dirty="0"/>
              <a:t>Yare Lopez</a:t>
            </a:r>
          </a:p>
          <a:p>
            <a:r>
              <a:rPr lang="en-US" sz="1400" dirty="0"/>
              <a:t>Larry Moy</a:t>
            </a:r>
          </a:p>
          <a:p>
            <a:r>
              <a:rPr lang="en-US" sz="1400" dirty="0"/>
              <a:t>Vic Krol</a:t>
            </a:r>
          </a:p>
          <a:p>
            <a:r>
              <a:rPr lang="en-US" sz="1400" dirty="0"/>
              <a:t>Samuel Garcia </a:t>
            </a:r>
          </a:p>
          <a:p>
            <a:r>
              <a:rPr lang="en-US" sz="1400" dirty="0"/>
              <a:t>Abeer Abu </a:t>
            </a:r>
            <a:r>
              <a:rPr lang="en-US" sz="1400" dirty="0" err="1"/>
              <a:t>Ghalyoun</a:t>
            </a:r>
            <a:endParaRPr lang="en-US" sz="1400" dirty="0"/>
          </a:p>
          <a:p>
            <a:r>
              <a:rPr lang="en-US" sz="1400" dirty="0"/>
              <a:t>Emmanuel Dona</a:t>
            </a:r>
          </a:p>
          <a:p>
            <a:r>
              <a:rPr lang="en-US" sz="1400" dirty="0"/>
              <a:t>Lily Nicoll</a:t>
            </a:r>
          </a:p>
          <a:p>
            <a:r>
              <a:rPr lang="en-US" sz="1400" dirty="0"/>
              <a:t>Jobani Gonzalez</a:t>
            </a:r>
          </a:p>
          <a:p>
            <a:r>
              <a:rPr lang="en-US" sz="1400" dirty="0"/>
              <a:t>Tyler Goodman</a:t>
            </a:r>
          </a:p>
          <a:p>
            <a:r>
              <a:rPr lang="en-US" sz="1400" dirty="0"/>
              <a:t>Morgan Smith </a:t>
            </a:r>
          </a:p>
          <a:p>
            <a:r>
              <a:rPr lang="en-US" sz="1400" dirty="0"/>
              <a:t>Walter Moist</a:t>
            </a:r>
          </a:p>
        </p:txBody>
      </p:sp>
      <p:sp>
        <p:nvSpPr>
          <p:cNvPr id="9" name="TextBox 8">
            <a:extLst>
              <a:ext uri="{FF2B5EF4-FFF2-40B4-BE49-F238E27FC236}">
                <a16:creationId xmlns:a16="http://schemas.microsoft.com/office/drawing/2014/main" id="{06163D9E-A065-0ED3-87EB-41321D2306D8}"/>
              </a:ext>
            </a:extLst>
          </p:cNvPr>
          <p:cNvSpPr txBox="1"/>
          <p:nvPr/>
        </p:nvSpPr>
        <p:spPr>
          <a:xfrm>
            <a:off x="89294" y="2210203"/>
            <a:ext cx="4583289" cy="2215991"/>
          </a:xfrm>
          <a:prstGeom prst="rect">
            <a:avLst/>
          </a:prstGeom>
          <a:noFill/>
        </p:spPr>
        <p:txBody>
          <a:bodyPr wrap="square" rtlCol="0">
            <a:spAutoFit/>
          </a:bodyPr>
          <a:lstStyle/>
          <a:p>
            <a:r>
              <a:rPr lang="en-US" sz="2400" dirty="0"/>
              <a:t>Harper College Radio Staff 25-26</a:t>
            </a:r>
          </a:p>
          <a:p>
            <a:br>
              <a:rPr lang="en-US" sz="2400" dirty="0"/>
            </a:br>
            <a:r>
              <a:rPr lang="en-US" sz="2400" dirty="0"/>
              <a:t>General Manager:  Blue Bailey</a:t>
            </a:r>
          </a:p>
          <a:p>
            <a:endParaRPr lang="en-US" sz="2400" dirty="0"/>
          </a:p>
          <a:p>
            <a:r>
              <a:rPr lang="en-US" sz="2400" dirty="0"/>
              <a:t>Program Director:  Coby Pozo</a:t>
            </a:r>
          </a:p>
          <a:p>
            <a:endParaRPr lang="en-US" dirty="0"/>
          </a:p>
        </p:txBody>
      </p:sp>
      <p:pic>
        <p:nvPicPr>
          <p:cNvPr id="2" name="Picture 1" descr="Harper Radio – Radio Done Differently">
            <a:extLst>
              <a:ext uri="{FF2B5EF4-FFF2-40B4-BE49-F238E27FC236}">
                <a16:creationId xmlns:a16="http://schemas.microsoft.com/office/drawing/2014/main" id="{7257F2F4-C420-80F3-9F30-1CDF8A4C8BE5}"/>
              </a:ext>
            </a:extLst>
          </p:cNvPr>
          <p:cNvPicPr>
            <a:picLocks noChangeAspect="1"/>
          </p:cNvPicPr>
          <p:nvPr/>
        </p:nvPicPr>
        <p:blipFill>
          <a:blip r:embed="rId2"/>
          <a:stretch>
            <a:fillRect/>
          </a:stretch>
        </p:blipFill>
        <p:spPr>
          <a:xfrm>
            <a:off x="0" y="-75226"/>
            <a:ext cx="9141714" cy="2285429"/>
          </a:xfrm>
          <a:prstGeom prst="rect">
            <a:avLst/>
          </a:prstGeom>
        </p:spPr>
      </p:pic>
    </p:spTree>
    <p:extLst>
      <p:ext uri="{BB962C8B-B14F-4D97-AF65-F5344CB8AC3E}">
        <p14:creationId xmlns:p14="http://schemas.microsoft.com/office/powerpoint/2010/main" val="388591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31F9B-46D6-96C5-37EF-7E57E89FF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788C48-5DAD-96AD-34B2-22946394CB95}"/>
              </a:ext>
            </a:extLst>
          </p:cNvPr>
          <p:cNvSpPr>
            <a:spLocks noGrp="1"/>
          </p:cNvSpPr>
          <p:nvPr>
            <p:ph type="ctrTitle"/>
          </p:nvPr>
        </p:nvSpPr>
        <p:spPr>
          <a:xfrm>
            <a:off x="4196939" y="646071"/>
            <a:ext cx="5588000" cy="922216"/>
          </a:xfrm>
        </p:spPr>
        <p:txBody>
          <a:bodyPr lIns="91440" tIns="45720" rIns="91440" bIns="45720" anchor="b"/>
          <a:lstStyle/>
          <a:p>
            <a:r>
              <a:rPr lang="en-US" b="1" dirty="0">
                <a:solidFill>
                  <a:srgbClr val="023573"/>
                </a:solidFill>
                <a:latin typeface="Sabon Next LT"/>
                <a:cs typeface="Sabon Next LT"/>
              </a:rPr>
              <a:t>Harper Hawks </a:t>
            </a:r>
            <a:br>
              <a:rPr lang="en-US" b="1" dirty="0">
                <a:solidFill>
                  <a:srgbClr val="023573"/>
                </a:solidFill>
                <a:latin typeface="Sabon Next LT"/>
                <a:cs typeface="Sabon Next LT"/>
              </a:rPr>
            </a:br>
            <a:r>
              <a:rPr lang="en-US" sz="2800" b="1" dirty="0">
                <a:solidFill>
                  <a:srgbClr val="023573"/>
                </a:solidFill>
                <a:latin typeface="Sabon Next LT"/>
                <a:cs typeface="Sabon Next LT"/>
              </a:rPr>
              <a:t>Spring 2026 Achievements</a:t>
            </a:r>
            <a:endParaRPr lang="en-US" b="1" dirty="0">
              <a:solidFill>
                <a:srgbClr val="023573"/>
              </a:solidFill>
              <a:latin typeface="Sabon Next LT"/>
              <a:cs typeface="Sabon Next LT"/>
            </a:endParaRPr>
          </a:p>
        </p:txBody>
      </p:sp>
      <p:pic>
        <p:nvPicPr>
          <p:cNvPr id="4" name="Picture 3" descr="A blue and white logo with a bird head&#10;&#10;AI-generated content may be incorrect.">
            <a:extLst>
              <a:ext uri="{FF2B5EF4-FFF2-40B4-BE49-F238E27FC236}">
                <a16:creationId xmlns:a16="http://schemas.microsoft.com/office/drawing/2014/main" id="{A50E6D09-D2E3-3369-C04D-5C9B683D582F}"/>
              </a:ext>
            </a:extLst>
          </p:cNvPr>
          <p:cNvPicPr>
            <a:picLocks noChangeAspect="1"/>
          </p:cNvPicPr>
          <p:nvPr/>
        </p:nvPicPr>
        <p:blipFill>
          <a:blip r:embed="rId2"/>
          <a:stretch>
            <a:fillRect/>
          </a:stretch>
        </p:blipFill>
        <p:spPr>
          <a:xfrm>
            <a:off x="823898" y="395033"/>
            <a:ext cx="3126154" cy="1295631"/>
          </a:xfrm>
          <a:prstGeom prst="rect">
            <a:avLst/>
          </a:prstGeom>
        </p:spPr>
      </p:pic>
      <p:sp>
        <p:nvSpPr>
          <p:cNvPr id="9" name="Subtitle 2">
            <a:extLst>
              <a:ext uri="{FF2B5EF4-FFF2-40B4-BE49-F238E27FC236}">
                <a16:creationId xmlns:a16="http://schemas.microsoft.com/office/drawing/2014/main" id="{16A41A04-180A-1033-FDC2-7213A171AD9E}"/>
              </a:ext>
            </a:extLst>
          </p:cNvPr>
          <p:cNvSpPr txBox="1">
            <a:spLocks/>
          </p:cNvSpPr>
          <p:nvPr/>
        </p:nvSpPr>
        <p:spPr>
          <a:xfrm>
            <a:off x="701920" y="4864874"/>
            <a:ext cx="4874847" cy="424839"/>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a:solidFill>
                  <a:srgbClr val="023573"/>
                </a:solidFill>
                <a:latin typeface="Sabon Next LT"/>
                <a:cs typeface="Sabon Next LT"/>
              </a:rPr>
              <a:t>NJCAA DIII National Runners-Up</a:t>
            </a:r>
            <a:endParaRPr lang="en-US" b="1"/>
          </a:p>
          <a:p>
            <a:r>
              <a:rPr lang="en-US" b="1">
                <a:solidFill>
                  <a:srgbClr val="023573"/>
                </a:solidFill>
                <a:latin typeface="Sabon Next LT"/>
                <a:cs typeface="Sabon Next LT"/>
              </a:rPr>
              <a:t>Men's Wrestling</a:t>
            </a:r>
            <a:endParaRPr lang="en-US" b="1"/>
          </a:p>
        </p:txBody>
      </p:sp>
      <p:pic>
        <p:nvPicPr>
          <p:cNvPr id="11" name="Picture 10" descr="A group of men posing for a photo&#10;&#10;AI-generated content may be incorrect.">
            <a:extLst>
              <a:ext uri="{FF2B5EF4-FFF2-40B4-BE49-F238E27FC236}">
                <a16:creationId xmlns:a16="http://schemas.microsoft.com/office/drawing/2014/main" id="{1FD4847B-BE5F-3363-EBE2-E721259689B8}"/>
              </a:ext>
            </a:extLst>
          </p:cNvPr>
          <p:cNvPicPr>
            <a:picLocks noChangeAspect="1"/>
          </p:cNvPicPr>
          <p:nvPr/>
        </p:nvPicPr>
        <p:blipFill>
          <a:blip r:embed="rId3"/>
          <a:srcRect l="5940" t="7757" r="5198"/>
          <a:stretch>
            <a:fillRect/>
          </a:stretch>
        </p:blipFill>
        <p:spPr>
          <a:xfrm>
            <a:off x="1178349" y="2145438"/>
            <a:ext cx="3939291" cy="2648000"/>
          </a:xfrm>
          <a:prstGeom prst="rect">
            <a:avLst/>
          </a:prstGeom>
          <a:ln>
            <a:noFill/>
          </a:ln>
          <a:effectLst>
            <a:outerShdw blurRad="292100" dist="139700" dir="2700000" algn="tl" rotWithShape="0">
              <a:srgbClr val="333333">
                <a:alpha val="65000"/>
              </a:srgbClr>
            </a:outerShdw>
          </a:effectLst>
        </p:spPr>
      </p:pic>
      <p:sp>
        <p:nvSpPr>
          <p:cNvPr id="7" name="Subtitle 2">
            <a:extLst>
              <a:ext uri="{FF2B5EF4-FFF2-40B4-BE49-F238E27FC236}">
                <a16:creationId xmlns:a16="http://schemas.microsoft.com/office/drawing/2014/main" id="{63C37617-D01A-D1A6-5AAA-EF0FC4068627}"/>
              </a:ext>
            </a:extLst>
          </p:cNvPr>
          <p:cNvSpPr>
            <a:spLocks noGrp="1"/>
          </p:cNvSpPr>
          <p:nvPr>
            <p:ph type="subTitle" idx="1"/>
          </p:nvPr>
        </p:nvSpPr>
        <p:spPr>
          <a:xfrm>
            <a:off x="5846359" y="2107786"/>
            <a:ext cx="6159501" cy="424839"/>
          </a:xfrm>
        </p:spPr>
        <p:txBody>
          <a:bodyPr lIns="91440" tIns="45720" rIns="91440" bIns="45720" anchor="t"/>
          <a:lstStyle/>
          <a:p>
            <a:r>
              <a:rPr lang="en-US" sz="1800" dirty="0"/>
              <a:t>Noah Brockie</a:t>
            </a:r>
          </a:p>
          <a:p>
            <a:r>
              <a:rPr lang="en-US" sz="1800" dirty="0">
                <a:cs typeface="Sabon Next LT"/>
              </a:rPr>
              <a:t>Aiden Cohen, All-American</a:t>
            </a:r>
          </a:p>
          <a:p>
            <a:r>
              <a:rPr lang="en-US" sz="1800" dirty="0"/>
              <a:t>Michael Galloway</a:t>
            </a:r>
          </a:p>
          <a:p>
            <a:r>
              <a:rPr lang="en-US" sz="1800" dirty="0"/>
              <a:t>Maguire Hoeksema</a:t>
            </a:r>
          </a:p>
          <a:p>
            <a:r>
              <a:rPr lang="en-US" sz="1800" dirty="0"/>
              <a:t>Joshua King</a:t>
            </a:r>
          </a:p>
          <a:p>
            <a:r>
              <a:rPr lang="en-US" sz="1800" dirty="0"/>
              <a:t>Michael </a:t>
            </a:r>
            <a:r>
              <a:rPr lang="en-US" sz="1800" dirty="0" err="1"/>
              <a:t>Merevick</a:t>
            </a:r>
            <a:endParaRPr lang="en-US" sz="1800" dirty="0"/>
          </a:p>
          <a:p>
            <a:r>
              <a:rPr lang="en-US" sz="1800" dirty="0"/>
              <a:t>Tyson Poyer</a:t>
            </a:r>
          </a:p>
          <a:p>
            <a:r>
              <a:rPr lang="en-US" sz="1800" dirty="0"/>
              <a:t>Samuel Sikorsky</a:t>
            </a:r>
          </a:p>
          <a:p>
            <a:r>
              <a:rPr lang="en-US" sz="1800" dirty="0"/>
              <a:t>Lennon Steinkuehler</a:t>
            </a:r>
          </a:p>
          <a:p>
            <a:r>
              <a:rPr lang="en-US" sz="1800" dirty="0">
                <a:cs typeface="Sabon Next LT"/>
              </a:rPr>
              <a:t>Truth Vesey, All American</a:t>
            </a:r>
          </a:p>
          <a:p>
            <a:endParaRPr lang="en-US" dirty="0"/>
          </a:p>
          <a:p>
            <a:endParaRPr lang="en-US" b="1" dirty="0">
              <a:solidFill>
                <a:srgbClr val="023573"/>
              </a:solidFill>
              <a:latin typeface="Sabon Next LT"/>
              <a:cs typeface="Sabon Next LT"/>
            </a:endParaRPr>
          </a:p>
        </p:txBody>
      </p:sp>
    </p:spTree>
    <p:extLst>
      <p:ext uri="{BB962C8B-B14F-4D97-AF65-F5344CB8AC3E}">
        <p14:creationId xmlns:p14="http://schemas.microsoft.com/office/powerpoint/2010/main" val="4045259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F72B1-7094-825C-2D2D-80DC7F63E36B}"/>
            </a:ext>
          </a:extLst>
        </p:cNvPr>
        <p:cNvGrpSpPr/>
        <p:nvPr/>
      </p:nvGrpSpPr>
      <p:grpSpPr>
        <a:xfrm>
          <a:off x="0" y="0"/>
          <a:ext cx="0" cy="0"/>
          <a:chOff x="0" y="0"/>
          <a:chExt cx="0" cy="0"/>
        </a:xfrm>
      </p:grpSpPr>
      <p:pic>
        <p:nvPicPr>
          <p:cNvPr id="4" name="Picture 3" descr="A blue and white logo with a bird head&#10;&#10;AI-generated content may be incorrect.">
            <a:extLst>
              <a:ext uri="{FF2B5EF4-FFF2-40B4-BE49-F238E27FC236}">
                <a16:creationId xmlns:a16="http://schemas.microsoft.com/office/drawing/2014/main" id="{2383A3FE-F578-1113-77AC-AC8DA17E1453}"/>
              </a:ext>
            </a:extLst>
          </p:cNvPr>
          <p:cNvPicPr>
            <a:picLocks noChangeAspect="1"/>
          </p:cNvPicPr>
          <p:nvPr/>
        </p:nvPicPr>
        <p:blipFill>
          <a:blip r:embed="rId2"/>
          <a:stretch>
            <a:fillRect/>
          </a:stretch>
        </p:blipFill>
        <p:spPr>
          <a:xfrm>
            <a:off x="1729154" y="480530"/>
            <a:ext cx="3126154" cy="1295631"/>
          </a:xfrm>
          <a:prstGeom prst="rect">
            <a:avLst/>
          </a:prstGeom>
        </p:spPr>
      </p:pic>
      <p:sp>
        <p:nvSpPr>
          <p:cNvPr id="11" name="Subtitle 2">
            <a:extLst>
              <a:ext uri="{FF2B5EF4-FFF2-40B4-BE49-F238E27FC236}">
                <a16:creationId xmlns:a16="http://schemas.microsoft.com/office/drawing/2014/main" id="{B8F2E9E0-CFE3-517F-A333-394B2FE966DA}"/>
              </a:ext>
            </a:extLst>
          </p:cNvPr>
          <p:cNvSpPr txBox="1">
            <a:spLocks/>
          </p:cNvSpPr>
          <p:nvPr/>
        </p:nvSpPr>
        <p:spPr>
          <a:xfrm>
            <a:off x="1366063" y="1834054"/>
            <a:ext cx="3852335" cy="424839"/>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rgbClr val="023573"/>
                </a:solidFill>
                <a:latin typeface="Sabon Next LT"/>
                <a:cs typeface="Sabon Next LT"/>
              </a:rPr>
              <a:t>Men's Track &amp; Field</a:t>
            </a:r>
            <a:endParaRPr lang="en-US" b="1" dirty="0">
              <a:solidFill>
                <a:srgbClr val="000000"/>
              </a:solidFill>
              <a:latin typeface="Aptos" panose="02110004020202020204"/>
              <a:cs typeface="Sabon Next LT"/>
            </a:endParaRPr>
          </a:p>
          <a:p>
            <a:r>
              <a:rPr lang="en-US" dirty="0">
                <a:solidFill>
                  <a:srgbClr val="023573"/>
                </a:solidFill>
                <a:latin typeface="Sabon Next LT"/>
                <a:cs typeface="Sabon Next LT"/>
              </a:rPr>
              <a:t>19 National Qualifiers</a:t>
            </a:r>
          </a:p>
          <a:p>
            <a:r>
              <a:rPr lang="en-US" dirty="0">
                <a:solidFill>
                  <a:srgbClr val="023573"/>
                </a:solidFill>
                <a:latin typeface="Sabon Next LT"/>
                <a:cs typeface="Sabon Next LT"/>
              </a:rPr>
              <a:t>3</a:t>
            </a:r>
            <a:r>
              <a:rPr lang="en-US" baseline="30000" dirty="0">
                <a:solidFill>
                  <a:srgbClr val="023573"/>
                </a:solidFill>
                <a:latin typeface="Sabon Next LT"/>
                <a:cs typeface="Sabon Next LT"/>
              </a:rPr>
              <a:t>rd</a:t>
            </a:r>
            <a:r>
              <a:rPr lang="en-US" dirty="0">
                <a:solidFill>
                  <a:srgbClr val="023573"/>
                </a:solidFill>
                <a:latin typeface="Sabon Next LT"/>
                <a:cs typeface="Sabon Next LT"/>
              </a:rPr>
              <a:t> Place Nationals</a:t>
            </a:r>
            <a:endParaRPr lang="en-US" dirty="0"/>
          </a:p>
        </p:txBody>
      </p:sp>
      <p:sp>
        <p:nvSpPr>
          <p:cNvPr id="14" name="Title 1">
            <a:extLst>
              <a:ext uri="{FF2B5EF4-FFF2-40B4-BE49-F238E27FC236}">
                <a16:creationId xmlns:a16="http://schemas.microsoft.com/office/drawing/2014/main" id="{87F35A8D-37BE-DE1C-6DC0-8DAD426AFCB6}"/>
              </a:ext>
            </a:extLst>
          </p:cNvPr>
          <p:cNvSpPr txBox="1">
            <a:spLocks/>
          </p:cNvSpPr>
          <p:nvPr/>
        </p:nvSpPr>
        <p:spPr>
          <a:xfrm>
            <a:off x="4874846" y="853945"/>
            <a:ext cx="5588000" cy="922216"/>
          </a:xfrm>
          <a:prstGeom prst="rect">
            <a:avLst/>
          </a:prstGeom>
        </p:spPr>
        <p:txBody>
          <a:bodyPr lIns="91440" tIns="45720" rIns="91440" bIns="45720"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023573"/>
                </a:solidFill>
                <a:latin typeface="Sabon Next LT"/>
                <a:cs typeface="Sabon Next LT"/>
              </a:rPr>
              <a:t>Harper Hawks </a:t>
            </a:r>
            <a:br>
              <a:rPr lang="en-US" b="1" dirty="0">
                <a:solidFill>
                  <a:srgbClr val="023573"/>
                </a:solidFill>
                <a:latin typeface="Sabon Next LT"/>
                <a:cs typeface="Sabon Next LT"/>
              </a:rPr>
            </a:br>
            <a:r>
              <a:rPr lang="en-US" sz="2800" b="1" dirty="0">
                <a:solidFill>
                  <a:srgbClr val="023573"/>
                </a:solidFill>
                <a:latin typeface="Sabon Next LT"/>
                <a:cs typeface="Sabon Next LT"/>
              </a:rPr>
              <a:t>Spring 2026 Achievements</a:t>
            </a:r>
            <a:endParaRPr lang="en-US" b="1" dirty="0">
              <a:solidFill>
                <a:srgbClr val="023573"/>
              </a:solidFill>
              <a:latin typeface="Sabon Next LT"/>
              <a:cs typeface="Sabon Next LT"/>
            </a:endParaRPr>
          </a:p>
        </p:txBody>
      </p:sp>
      <p:sp>
        <p:nvSpPr>
          <p:cNvPr id="2" name="TextBox 1">
            <a:extLst>
              <a:ext uri="{FF2B5EF4-FFF2-40B4-BE49-F238E27FC236}">
                <a16:creationId xmlns:a16="http://schemas.microsoft.com/office/drawing/2014/main" id="{4C1E7DDD-37F7-56CB-26DA-0CA5F2B9D78F}"/>
              </a:ext>
            </a:extLst>
          </p:cNvPr>
          <p:cNvSpPr txBox="1"/>
          <p:nvPr/>
        </p:nvSpPr>
        <p:spPr>
          <a:xfrm>
            <a:off x="6495766" y="3203288"/>
            <a:ext cx="5351593" cy="2616101"/>
          </a:xfrm>
          <a:prstGeom prst="rect">
            <a:avLst/>
          </a:prstGeom>
          <a:noFill/>
        </p:spPr>
        <p:txBody>
          <a:bodyPr wrap="none" rtlCol="0">
            <a:spAutoFit/>
          </a:bodyPr>
          <a:lstStyle/>
          <a:p>
            <a:r>
              <a:rPr lang="en-US" dirty="0"/>
              <a:t> </a:t>
            </a:r>
            <a:r>
              <a:rPr lang="en-US" b="1" dirty="0">
                <a:solidFill>
                  <a:schemeClr val="tx2">
                    <a:lumMod val="75000"/>
                    <a:lumOff val="25000"/>
                  </a:schemeClr>
                </a:solidFill>
              </a:rPr>
              <a:t>All American Athletes</a:t>
            </a:r>
          </a:p>
          <a:p>
            <a:r>
              <a:rPr lang="en-US" sz="1600" dirty="0"/>
              <a:t>Jaylen Calhoun, High Jump, 4 X 100m relay, 200m</a:t>
            </a:r>
          </a:p>
          <a:p>
            <a:r>
              <a:rPr lang="en-US" sz="1600" dirty="0"/>
              <a:t>Ryan Golden, 4 x 800 m relay, 4 x 400m relay, 1500 m, 5K</a:t>
            </a:r>
          </a:p>
          <a:p>
            <a:r>
              <a:rPr lang="en-US" sz="1600" dirty="0"/>
              <a:t>Jerome Graessle, 10K and 5K</a:t>
            </a:r>
          </a:p>
          <a:p>
            <a:r>
              <a:rPr lang="en-US" sz="1600" dirty="0"/>
              <a:t>Stephen Osei , Pole Vault, 4 X 100 m relay</a:t>
            </a:r>
          </a:p>
          <a:p>
            <a:r>
              <a:rPr lang="en-US" sz="1600" dirty="0"/>
              <a:t>Michael Johnson, 3000m Steeplechase, 4 X 800 m relay, 5K</a:t>
            </a:r>
          </a:p>
          <a:p>
            <a:r>
              <a:rPr lang="en-US" sz="1600" dirty="0"/>
              <a:t>Nate Larson 4 X 800m relay, 1500 m, 800m</a:t>
            </a:r>
          </a:p>
          <a:p>
            <a:r>
              <a:rPr lang="en-US" sz="1600" dirty="0"/>
              <a:t>Vladyslav </a:t>
            </a:r>
            <a:r>
              <a:rPr lang="en-US" sz="1600" dirty="0" err="1"/>
              <a:t>Nakhim</a:t>
            </a:r>
            <a:r>
              <a:rPr lang="en-US" sz="1600" dirty="0"/>
              <a:t>, Hammer, Shot Put, Discus, Javelin</a:t>
            </a:r>
          </a:p>
          <a:p>
            <a:r>
              <a:rPr lang="en-US" sz="1600" dirty="0"/>
              <a:t>Carter Swearingen , 4 X 800m relay</a:t>
            </a:r>
          </a:p>
          <a:p>
            <a:endParaRPr lang="en-US" dirty="0"/>
          </a:p>
        </p:txBody>
      </p:sp>
      <p:sp>
        <p:nvSpPr>
          <p:cNvPr id="6" name="TextBox 5">
            <a:extLst>
              <a:ext uri="{FF2B5EF4-FFF2-40B4-BE49-F238E27FC236}">
                <a16:creationId xmlns:a16="http://schemas.microsoft.com/office/drawing/2014/main" id="{4CB0E4CC-362F-D73E-04B9-839EA94BA640}"/>
              </a:ext>
            </a:extLst>
          </p:cNvPr>
          <p:cNvSpPr txBox="1"/>
          <p:nvPr/>
        </p:nvSpPr>
        <p:spPr>
          <a:xfrm>
            <a:off x="1570868" y="3203288"/>
            <a:ext cx="6097978" cy="2800767"/>
          </a:xfrm>
          <a:prstGeom prst="rect">
            <a:avLst/>
          </a:prstGeom>
          <a:noFill/>
        </p:spPr>
        <p:txBody>
          <a:bodyPr wrap="square">
            <a:spAutoFit/>
          </a:bodyPr>
          <a:lstStyle/>
          <a:p>
            <a:pPr marL="0" marR="0" algn="l">
              <a:buNone/>
            </a:pPr>
            <a:r>
              <a:rPr lang="en-US" sz="1600" b="0" i="0" dirty="0">
                <a:solidFill>
                  <a:srgbClr val="242424"/>
                </a:solidFill>
                <a:effectLst/>
                <a:latin typeface="Aptos" panose="020B0004020202020204" pitchFamily="34" charset="0"/>
              </a:rPr>
              <a:t>Joaquin Aguilar, Shot Put, Discus, Hammer</a:t>
            </a:r>
          </a:p>
          <a:p>
            <a:pPr marL="0" marR="0" algn="l">
              <a:buNone/>
            </a:pPr>
            <a:r>
              <a:rPr lang="en-US" sz="1600" dirty="0">
                <a:solidFill>
                  <a:srgbClr val="242424"/>
                </a:solidFill>
                <a:latin typeface="Aptos" panose="020B0004020202020204" pitchFamily="34" charset="0"/>
              </a:rPr>
              <a:t>Sean Burke, 10K</a:t>
            </a:r>
          </a:p>
          <a:p>
            <a:r>
              <a:rPr lang="en-US" sz="1600" dirty="0">
                <a:solidFill>
                  <a:srgbClr val="242424"/>
                </a:solidFill>
                <a:latin typeface="Aptos" panose="020B0004020202020204" pitchFamily="34" charset="0"/>
              </a:rPr>
              <a:t>Ryan Cipra, 4 x 100m relay, 4 x 400m relay, 100m</a:t>
            </a:r>
          </a:p>
          <a:p>
            <a:pPr marL="0" marR="0" algn="l">
              <a:buNone/>
            </a:pPr>
            <a:r>
              <a:rPr lang="en-US" sz="1600" b="0" i="0" dirty="0">
                <a:solidFill>
                  <a:srgbClr val="242424"/>
                </a:solidFill>
                <a:effectLst/>
                <a:latin typeface="Aptos" panose="020B0004020202020204" pitchFamily="34" charset="0"/>
              </a:rPr>
              <a:t>Jake Cody</a:t>
            </a:r>
            <a:r>
              <a:rPr lang="en-US" sz="1600" dirty="0">
                <a:solidFill>
                  <a:srgbClr val="242424"/>
                </a:solidFill>
                <a:latin typeface="Aptos" panose="020B0004020202020204" pitchFamily="34" charset="0"/>
              </a:rPr>
              <a:t>, </a:t>
            </a:r>
            <a:r>
              <a:rPr lang="en-US" sz="1600" b="0" i="0" dirty="0">
                <a:solidFill>
                  <a:schemeClr val="tx2">
                    <a:lumMod val="75000"/>
                    <a:lumOff val="25000"/>
                  </a:schemeClr>
                </a:solidFill>
                <a:effectLst/>
                <a:latin typeface="Aptos" panose="020B0004020202020204" pitchFamily="34" charset="0"/>
              </a:rPr>
              <a:t>National Champion in Hammer</a:t>
            </a:r>
            <a:r>
              <a:rPr lang="en-US" sz="1600" b="0" i="0" dirty="0">
                <a:solidFill>
                  <a:srgbClr val="242424"/>
                </a:solidFill>
                <a:effectLst/>
                <a:latin typeface="Aptos" panose="020B0004020202020204" pitchFamily="34" charset="0"/>
              </a:rPr>
              <a:t>, Shot Put</a:t>
            </a:r>
          </a:p>
          <a:p>
            <a:r>
              <a:rPr lang="en-US" sz="1600" dirty="0">
                <a:solidFill>
                  <a:srgbClr val="242424"/>
                </a:solidFill>
                <a:latin typeface="Aptos" panose="020B0004020202020204" pitchFamily="34" charset="0"/>
              </a:rPr>
              <a:t>Dominic Giuseffi. 4 X 100 m relay, 100m, 200m</a:t>
            </a:r>
          </a:p>
          <a:p>
            <a:r>
              <a:rPr lang="en-US" sz="1600" dirty="0">
                <a:solidFill>
                  <a:srgbClr val="242424"/>
                </a:solidFill>
                <a:latin typeface="Aptos" panose="020B0004020202020204" pitchFamily="34" charset="0"/>
              </a:rPr>
              <a:t>Nico Navarrete, 4 x 400m relay, 400m</a:t>
            </a:r>
          </a:p>
          <a:p>
            <a:pPr marL="0" marR="0" algn="l">
              <a:buNone/>
            </a:pPr>
            <a:r>
              <a:rPr lang="en-US" sz="1600" b="0" i="0" dirty="0">
                <a:solidFill>
                  <a:srgbClr val="242424"/>
                </a:solidFill>
                <a:effectLst/>
                <a:latin typeface="Aptos" panose="020B0004020202020204" pitchFamily="34" charset="0"/>
              </a:rPr>
              <a:t>Stefano </a:t>
            </a:r>
            <a:r>
              <a:rPr lang="en-US" sz="1600" b="0" i="0" dirty="0" err="1">
                <a:solidFill>
                  <a:srgbClr val="242424"/>
                </a:solidFill>
                <a:effectLst/>
                <a:latin typeface="Aptos" panose="020B0004020202020204" pitchFamily="34" charset="0"/>
              </a:rPr>
              <a:t>Nomikoudis</a:t>
            </a:r>
            <a:r>
              <a:rPr lang="en-US" sz="1600" dirty="0">
                <a:solidFill>
                  <a:srgbClr val="242424"/>
                </a:solidFill>
                <a:latin typeface="Aptos" panose="020B0004020202020204" pitchFamily="34" charset="0"/>
              </a:rPr>
              <a:t>, P</a:t>
            </a:r>
            <a:r>
              <a:rPr lang="en-US" sz="1600" b="0" i="0" dirty="0">
                <a:solidFill>
                  <a:srgbClr val="242424"/>
                </a:solidFill>
                <a:effectLst/>
                <a:latin typeface="Aptos" panose="020B0004020202020204" pitchFamily="34" charset="0"/>
              </a:rPr>
              <a:t>ole </a:t>
            </a:r>
            <a:r>
              <a:rPr lang="en-US" sz="1600" dirty="0">
                <a:solidFill>
                  <a:srgbClr val="242424"/>
                </a:solidFill>
                <a:latin typeface="Aptos" panose="020B0004020202020204" pitchFamily="34" charset="0"/>
              </a:rPr>
              <a:t>V</a:t>
            </a:r>
            <a:r>
              <a:rPr lang="en-US" sz="1600" b="0" i="0" dirty="0">
                <a:solidFill>
                  <a:srgbClr val="242424"/>
                </a:solidFill>
                <a:effectLst/>
                <a:latin typeface="Aptos" panose="020B0004020202020204" pitchFamily="34" charset="0"/>
              </a:rPr>
              <a:t>ault</a:t>
            </a:r>
          </a:p>
          <a:p>
            <a:pPr marL="0" marR="0" algn="l">
              <a:buNone/>
            </a:pPr>
            <a:r>
              <a:rPr lang="en-US" sz="1600" dirty="0">
                <a:solidFill>
                  <a:srgbClr val="242424"/>
                </a:solidFill>
                <a:latin typeface="Aptos" panose="020B0004020202020204" pitchFamily="34" charset="0"/>
              </a:rPr>
              <a:t>Anthony Pupillo, 200m</a:t>
            </a:r>
            <a:endParaRPr lang="en-US" sz="1600" b="0" i="0" dirty="0">
              <a:solidFill>
                <a:srgbClr val="242424"/>
              </a:solidFill>
              <a:effectLst/>
              <a:latin typeface="Aptos" panose="020B0004020202020204" pitchFamily="34" charset="0"/>
            </a:endParaRPr>
          </a:p>
          <a:p>
            <a:r>
              <a:rPr lang="en-US" sz="1600" dirty="0">
                <a:solidFill>
                  <a:srgbClr val="242424"/>
                </a:solidFill>
                <a:latin typeface="Aptos" panose="020B0004020202020204" pitchFamily="34" charset="0"/>
              </a:rPr>
              <a:t>Ian Shahwaiz, Triple Jump</a:t>
            </a:r>
          </a:p>
          <a:p>
            <a:pPr marL="0" marR="0" algn="l">
              <a:buNone/>
            </a:pPr>
            <a:r>
              <a:rPr lang="en-US" sz="1600" dirty="0">
                <a:solidFill>
                  <a:srgbClr val="242424"/>
                </a:solidFill>
                <a:latin typeface="Aptos" panose="020B0004020202020204" pitchFamily="34" charset="0"/>
              </a:rPr>
              <a:t>Fernando Velasquez, 4 x 400m relay, 400m</a:t>
            </a:r>
          </a:p>
          <a:p>
            <a:r>
              <a:rPr lang="en-US" sz="1600" dirty="0">
                <a:solidFill>
                  <a:srgbClr val="242424"/>
                </a:solidFill>
                <a:latin typeface="Aptos" panose="020B0004020202020204" pitchFamily="34" charset="0"/>
              </a:rPr>
              <a:t>Sebastian Welc,  1500 m</a:t>
            </a:r>
          </a:p>
        </p:txBody>
      </p:sp>
    </p:spTree>
    <p:extLst>
      <p:ext uri="{BB962C8B-B14F-4D97-AF65-F5344CB8AC3E}">
        <p14:creationId xmlns:p14="http://schemas.microsoft.com/office/powerpoint/2010/main" val="1600777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logo with a bird head&#10;&#10;AI-generated content may be incorrect.">
            <a:extLst>
              <a:ext uri="{FF2B5EF4-FFF2-40B4-BE49-F238E27FC236}">
                <a16:creationId xmlns:a16="http://schemas.microsoft.com/office/drawing/2014/main" id="{A506361E-9C16-F52E-33AE-FC2A6E4A26F4}"/>
              </a:ext>
            </a:extLst>
          </p:cNvPr>
          <p:cNvPicPr>
            <a:picLocks noChangeAspect="1"/>
          </p:cNvPicPr>
          <p:nvPr/>
        </p:nvPicPr>
        <p:blipFill>
          <a:blip r:embed="rId2"/>
          <a:stretch>
            <a:fillRect/>
          </a:stretch>
        </p:blipFill>
        <p:spPr>
          <a:xfrm>
            <a:off x="1408520" y="307622"/>
            <a:ext cx="3126154" cy="1295631"/>
          </a:xfrm>
          <a:prstGeom prst="rect">
            <a:avLst/>
          </a:prstGeom>
        </p:spPr>
      </p:pic>
      <p:sp>
        <p:nvSpPr>
          <p:cNvPr id="5" name="Title 1">
            <a:extLst>
              <a:ext uri="{FF2B5EF4-FFF2-40B4-BE49-F238E27FC236}">
                <a16:creationId xmlns:a16="http://schemas.microsoft.com/office/drawing/2014/main" id="{9245A29A-0421-051D-1666-64C2E2E82261}"/>
              </a:ext>
            </a:extLst>
          </p:cNvPr>
          <p:cNvSpPr txBox="1">
            <a:spLocks/>
          </p:cNvSpPr>
          <p:nvPr/>
        </p:nvSpPr>
        <p:spPr>
          <a:xfrm>
            <a:off x="5385485" y="681037"/>
            <a:ext cx="5588000" cy="922216"/>
          </a:xfrm>
          <a:prstGeom prst="rect">
            <a:avLst/>
          </a:prstGeom>
        </p:spPr>
        <p:txBody>
          <a:bodyPr lIns="91440" tIns="45720" rIns="91440" bIns="45720"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023573"/>
                </a:solidFill>
                <a:latin typeface="Sabon Next LT"/>
                <a:cs typeface="Sabon Next LT"/>
              </a:rPr>
              <a:t>Harper Hawks </a:t>
            </a:r>
            <a:br>
              <a:rPr lang="en-US" b="1" dirty="0">
                <a:solidFill>
                  <a:srgbClr val="023573"/>
                </a:solidFill>
                <a:latin typeface="Sabon Next LT"/>
                <a:cs typeface="Sabon Next LT"/>
              </a:rPr>
            </a:br>
            <a:r>
              <a:rPr lang="en-US" sz="2800" b="1" dirty="0">
                <a:solidFill>
                  <a:srgbClr val="023573"/>
                </a:solidFill>
                <a:latin typeface="Sabon Next LT"/>
                <a:cs typeface="Sabon Next LT"/>
              </a:rPr>
              <a:t>Spring 2026 Achievements</a:t>
            </a:r>
            <a:endParaRPr lang="en-US" b="1" dirty="0">
              <a:solidFill>
                <a:srgbClr val="023573"/>
              </a:solidFill>
              <a:latin typeface="Sabon Next LT"/>
              <a:cs typeface="Sabon Next LT"/>
            </a:endParaRPr>
          </a:p>
        </p:txBody>
      </p:sp>
      <p:sp>
        <p:nvSpPr>
          <p:cNvPr id="7" name="TextBox 6">
            <a:extLst>
              <a:ext uri="{FF2B5EF4-FFF2-40B4-BE49-F238E27FC236}">
                <a16:creationId xmlns:a16="http://schemas.microsoft.com/office/drawing/2014/main" id="{DF3BF49D-5492-6D72-131F-58C0686633C3}"/>
              </a:ext>
            </a:extLst>
          </p:cNvPr>
          <p:cNvSpPr txBox="1"/>
          <p:nvPr/>
        </p:nvSpPr>
        <p:spPr>
          <a:xfrm>
            <a:off x="1485685" y="1846715"/>
            <a:ext cx="6097978" cy="1200329"/>
          </a:xfrm>
          <a:prstGeom prst="rect">
            <a:avLst/>
          </a:prstGeom>
          <a:noFill/>
        </p:spPr>
        <p:txBody>
          <a:bodyPr wrap="square">
            <a:spAutoFit/>
          </a:bodyPr>
          <a:lstStyle/>
          <a:p>
            <a:r>
              <a:rPr lang="en-US" sz="2400" b="1" dirty="0">
                <a:solidFill>
                  <a:srgbClr val="023573"/>
                </a:solidFill>
                <a:latin typeface="Sabon Next LT" panose="02000500000000000000" pitchFamily="2" charset="0"/>
                <a:cs typeface="Sabon Next LT" panose="02000500000000000000" pitchFamily="2" charset="0"/>
              </a:rPr>
              <a:t>Women's Track &amp; Field</a:t>
            </a:r>
            <a:endParaRPr lang="en-US" sz="2400" b="1" dirty="0">
              <a:solidFill>
                <a:srgbClr val="000000"/>
              </a:solidFill>
              <a:latin typeface="Sabon Next LT" panose="02000500000000000000" pitchFamily="2" charset="0"/>
              <a:cs typeface="Sabon Next LT" panose="02000500000000000000" pitchFamily="2" charset="0"/>
            </a:endParaRPr>
          </a:p>
          <a:p>
            <a:r>
              <a:rPr lang="en-US" sz="2400" dirty="0">
                <a:solidFill>
                  <a:srgbClr val="023573"/>
                </a:solidFill>
                <a:latin typeface="Sabon Next LT" panose="02000500000000000000" pitchFamily="2" charset="0"/>
                <a:ea typeface="+mn-lt"/>
                <a:cs typeface="Sabon Next LT" panose="02000500000000000000" pitchFamily="2" charset="0"/>
              </a:rPr>
              <a:t>4 National Qualifiers</a:t>
            </a:r>
          </a:p>
          <a:p>
            <a:r>
              <a:rPr lang="en-US" sz="2400" dirty="0">
                <a:solidFill>
                  <a:srgbClr val="023573"/>
                </a:solidFill>
                <a:latin typeface="Sabon Next LT" panose="02000500000000000000" pitchFamily="2" charset="0"/>
                <a:ea typeface="+mn-lt"/>
                <a:cs typeface="Sabon Next LT" panose="02000500000000000000" pitchFamily="2" charset="0"/>
              </a:rPr>
              <a:t>9</a:t>
            </a:r>
            <a:r>
              <a:rPr lang="en-US" sz="2400" baseline="30000" dirty="0">
                <a:solidFill>
                  <a:srgbClr val="023573"/>
                </a:solidFill>
                <a:latin typeface="Sabon Next LT" panose="02000500000000000000" pitchFamily="2" charset="0"/>
                <a:ea typeface="+mn-lt"/>
                <a:cs typeface="Sabon Next LT" panose="02000500000000000000" pitchFamily="2" charset="0"/>
              </a:rPr>
              <a:t>th</a:t>
            </a:r>
            <a:r>
              <a:rPr lang="en-US" sz="2400" dirty="0">
                <a:solidFill>
                  <a:srgbClr val="023573"/>
                </a:solidFill>
                <a:latin typeface="Sabon Next LT" panose="02000500000000000000" pitchFamily="2" charset="0"/>
                <a:ea typeface="+mn-lt"/>
                <a:cs typeface="Sabon Next LT" panose="02000500000000000000" pitchFamily="2" charset="0"/>
              </a:rPr>
              <a:t> Place Nationals</a:t>
            </a:r>
            <a:endParaRPr lang="en-US" sz="2400" dirty="0">
              <a:latin typeface="Sabon Next LT" panose="02000500000000000000" pitchFamily="2" charset="0"/>
              <a:cs typeface="Sabon Next LT" panose="02000500000000000000" pitchFamily="2" charset="0"/>
            </a:endParaRPr>
          </a:p>
        </p:txBody>
      </p:sp>
      <p:sp>
        <p:nvSpPr>
          <p:cNvPr id="9" name="TextBox 8">
            <a:extLst>
              <a:ext uri="{FF2B5EF4-FFF2-40B4-BE49-F238E27FC236}">
                <a16:creationId xmlns:a16="http://schemas.microsoft.com/office/drawing/2014/main" id="{E6472F68-CB8A-A4DB-4606-A2865FA1105F}"/>
              </a:ext>
            </a:extLst>
          </p:cNvPr>
          <p:cNvSpPr txBox="1"/>
          <p:nvPr/>
        </p:nvSpPr>
        <p:spPr>
          <a:xfrm>
            <a:off x="1408520" y="3139095"/>
            <a:ext cx="9564965" cy="1754326"/>
          </a:xfrm>
          <a:prstGeom prst="rect">
            <a:avLst/>
          </a:prstGeom>
          <a:noFill/>
        </p:spPr>
        <p:txBody>
          <a:bodyPr wrap="square">
            <a:spAutoFit/>
          </a:bodyPr>
          <a:lstStyle/>
          <a:p>
            <a:r>
              <a:rPr lang="en-US" dirty="0"/>
              <a:t>Daisy Flores, 400m, Long Jump, Triple Jump</a:t>
            </a:r>
          </a:p>
          <a:p>
            <a:r>
              <a:rPr lang="en-US" dirty="0"/>
              <a:t>Kasey </a:t>
            </a:r>
            <a:r>
              <a:rPr lang="en-US" dirty="0" err="1"/>
              <a:t>Ledinsky</a:t>
            </a:r>
            <a:r>
              <a:rPr lang="en-US" dirty="0"/>
              <a:t>, </a:t>
            </a:r>
            <a:r>
              <a:rPr lang="en-US" dirty="0">
                <a:solidFill>
                  <a:schemeClr val="tx2">
                    <a:lumMod val="75000"/>
                    <a:lumOff val="25000"/>
                  </a:schemeClr>
                </a:solidFill>
              </a:rPr>
              <a:t>National Champion 3000m Steeplechase</a:t>
            </a:r>
            <a:r>
              <a:rPr lang="en-US" dirty="0"/>
              <a:t>, </a:t>
            </a:r>
            <a:r>
              <a:rPr lang="en-US" dirty="0">
                <a:solidFill>
                  <a:schemeClr val="tx2">
                    <a:lumMod val="75000"/>
                    <a:lumOff val="25000"/>
                  </a:schemeClr>
                </a:solidFill>
              </a:rPr>
              <a:t>All American</a:t>
            </a:r>
            <a:r>
              <a:rPr lang="en-US" dirty="0"/>
              <a:t>, 800m, 1500 m</a:t>
            </a:r>
          </a:p>
          <a:p>
            <a:r>
              <a:rPr lang="en-US" dirty="0">
                <a:solidFill>
                  <a:srgbClr val="242424"/>
                </a:solidFill>
                <a:latin typeface="Aptos" panose="020B0004020202020204" pitchFamily="34" charset="0"/>
              </a:rPr>
              <a:t>Lucy Reyna, Pole Vault, 200m, 400m</a:t>
            </a:r>
          </a:p>
          <a:p>
            <a:r>
              <a:rPr lang="en-US" dirty="0"/>
              <a:t>Hannah Schulz</a:t>
            </a:r>
            <a:r>
              <a:rPr lang="en-US" dirty="0">
                <a:solidFill>
                  <a:schemeClr val="tx2">
                    <a:lumMod val="75000"/>
                    <a:lumOff val="25000"/>
                  </a:schemeClr>
                </a:solidFill>
              </a:rPr>
              <a:t>, All American</a:t>
            </a:r>
            <a:r>
              <a:rPr lang="en-US" dirty="0"/>
              <a:t>, Discus, Hammer, Shot Put, Javelin</a:t>
            </a:r>
          </a:p>
          <a:p>
            <a:endParaRPr lang="en-US" dirty="0">
              <a:solidFill>
                <a:srgbClr val="242424"/>
              </a:solidFill>
              <a:latin typeface="Aptos" panose="020B0004020202020204" pitchFamily="34" charset="0"/>
            </a:endParaRPr>
          </a:p>
          <a:p>
            <a:endParaRPr lang="en-US" dirty="0"/>
          </a:p>
        </p:txBody>
      </p:sp>
    </p:spTree>
    <p:extLst>
      <p:ext uri="{BB962C8B-B14F-4D97-AF65-F5344CB8AC3E}">
        <p14:creationId xmlns:p14="http://schemas.microsoft.com/office/powerpoint/2010/main" val="2688626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60E1F3-0480-456B-21C7-0E65A3A2855D}"/>
              </a:ext>
            </a:extLst>
          </p:cNvPr>
          <p:cNvSpPr/>
          <p:nvPr/>
        </p:nvSpPr>
        <p:spPr>
          <a:xfrm>
            <a:off x="1168234" y="3262497"/>
            <a:ext cx="2850078" cy="1143000"/>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Vanessa Carrasco</a:t>
            </a:r>
          </a:p>
        </p:txBody>
      </p:sp>
      <p:sp>
        <p:nvSpPr>
          <p:cNvPr id="8" name="Rectangle 7">
            <a:extLst>
              <a:ext uri="{FF2B5EF4-FFF2-40B4-BE49-F238E27FC236}">
                <a16:creationId xmlns:a16="http://schemas.microsoft.com/office/drawing/2014/main" id="{2F6D2CA1-36CE-D28E-BB5B-73E2EF31518B}"/>
              </a:ext>
            </a:extLst>
          </p:cNvPr>
          <p:cNvSpPr/>
          <p:nvPr/>
        </p:nvSpPr>
        <p:spPr>
          <a:xfrm>
            <a:off x="8173688" y="3262497"/>
            <a:ext cx="2850078" cy="1143000"/>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Glamour Egbe</a:t>
            </a:r>
          </a:p>
        </p:txBody>
      </p:sp>
      <p:pic>
        <p:nvPicPr>
          <p:cNvPr id="9" name="Picture 8" descr="Modiste Stock Illustrations – 184 Modiste Stock Illustrations, Vectors &amp;  Clipart - Dreamstime">
            <a:extLst>
              <a:ext uri="{FF2B5EF4-FFF2-40B4-BE49-F238E27FC236}">
                <a16:creationId xmlns:a16="http://schemas.microsoft.com/office/drawing/2014/main" id="{A14C960A-6B02-0AE4-11C0-9D4498FABDA9}"/>
              </a:ext>
            </a:extLst>
          </p:cNvPr>
          <p:cNvPicPr>
            <a:picLocks noChangeAspect="1"/>
          </p:cNvPicPr>
          <p:nvPr/>
        </p:nvPicPr>
        <p:blipFill>
          <a:blip r:embed="rId3"/>
          <a:stretch>
            <a:fillRect/>
          </a:stretch>
        </p:blipFill>
        <p:spPr>
          <a:xfrm>
            <a:off x="4578804" y="2888301"/>
            <a:ext cx="3034392" cy="3034392"/>
          </a:xfrm>
          <a:prstGeom prst="rect">
            <a:avLst/>
          </a:prstGeom>
        </p:spPr>
      </p:pic>
      <p:pic>
        <p:nvPicPr>
          <p:cNvPr id="10" name="Picture 9" descr="Fashion Scholarship Fund">
            <a:extLst>
              <a:ext uri="{FF2B5EF4-FFF2-40B4-BE49-F238E27FC236}">
                <a16:creationId xmlns:a16="http://schemas.microsoft.com/office/drawing/2014/main" id="{8EF86838-DFD6-8D3A-ABCE-0C2F5CFF0C3B}"/>
              </a:ext>
            </a:extLst>
          </p:cNvPr>
          <p:cNvPicPr>
            <a:picLocks noChangeAspect="1"/>
          </p:cNvPicPr>
          <p:nvPr/>
        </p:nvPicPr>
        <p:blipFill>
          <a:blip r:embed="rId4"/>
          <a:stretch>
            <a:fillRect/>
          </a:stretch>
        </p:blipFill>
        <p:spPr>
          <a:xfrm>
            <a:off x="4018312" y="1369866"/>
            <a:ext cx="4401293" cy="1654138"/>
          </a:xfrm>
          <a:prstGeom prst="rect">
            <a:avLst/>
          </a:prstGeom>
        </p:spPr>
      </p:pic>
    </p:spTree>
    <p:extLst>
      <p:ext uri="{BB962C8B-B14F-4D97-AF65-F5344CB8AC3E}">
        <p14:creationId xmlns:p14="http://schemas.microsoft.com/office/powerpoint/2010/main" val="182369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02835-3A56-A36F-91CC-9594E5B54AF0}"/>
              </a:ext>
            </a:extLst>
          </p:cNvPr>
          <p:cNvSpPr>
            <a:spLocks noGrp="1"/>
          </p:cNvSpPr>
          <p:nvPr>
            <p:ph type="title"/>
          </p:nvPr>
        </p:nvSpPr>
        <p:spPr>
          <a:xfrm>
            <a:off x="838200" y="92399"/>
            <a:ext cx="10515600" cy="1325563"/>
          </a:xfrm>
        </p:spPr>
        <p:txBody>
          <a:bodyPr/>
          <a:lstStyle/>
          <a:p>
            <a:r>
              <a:rPr lang="en-US" dirty="0"/>
              <a:t>Speech and Debate Team</a:t>
            </a:r>
          </a:p>
        </p:txBody>
      </p:sp>
      <p:pic>
        <p:nvPicPr>
          <p:cNvPr id="4" name="Picture 3">
            <a:extLst>
              <a:ext uri="{FF2B5EF4-FFF2-40B4-BE49-F238E27FC236}">
                <a16:creationId xmlns:a16="http://schemas.microsoft.com/office/drawing/2014/main" id="{6A93E73D-D77D-8279-163C-42B57E5153EA}"/>
              </a:ext>
            </a:extLst>
          </p:cNvPr>
          <p:cNvPicPr>
            <a:picLocks noChangeAspect="1"/>
          </p:cNvPicPr>
          <p:nvPr/>
        </p:nvPicPr>
        <p:blipFill>
          <a:blip r:embed="rId3">
            <a:extLst>
              <a:ext uri="{28A0092B-C50C-407E-A947-70E740481C1C}">
                <a14:useLocalDpi xmlns:a14="http://schemas.microsoft.com/office/drawing/2010/main" val="0"/>
              </a:ext>
            </a:extLst>
          </a:blip>
          <a:srcRect l="31152" t="53211" r="4396" b="10626"/>
          <a:stretch>
            <a:fillRect/>
          </a:stretch>
        </p:blipFill>
        <p:spPr bwMode="auto">
          <a:xfrm>
            <a:off x="5626672" y="1955509"/>
            <a:ext cx="4138354" cy="2925249"/>
          </a:xfrm>
          <a:prstGeom prst="rect">
            <a:avLst/>
          </a:prstGeom>
          <a:noFill/>
          <a:ln>
            <a:noFill/>
          </a:ln>
        </p:spPr>
      </p:pic>
      <p:pic>
        <p:nvPicPr>
          <p:cNvPr id="5" name="Picture 4">
            <a:extLst>
              <a:ext uri="{FF2B5EF4-FFF2-40B4-BE49-F238E27FC236}">
                <a16:creationId xmlns:a16="http://schemas.microsoft.com/office/drawing/2014/main" id="{150E7919-D501-EB7C-46E3-B1573AFF80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240" t="48372" r="49810" b="7087"/>
          <a:stretch>
            <a:fillRect/>
          </a:stretch>
        </p:blipFill>
        <p:spPr bwMode="auto">
          <a:xfrm>
            <a:off x="427511" y="1808017"/>
            <a:ext cx="3166076" cy="3452751"/>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5331BF30-2DD8-2426-D93A-443CEBDB1DDD}"/>
              </a:ext>
            </a:extLst>
          </p:cNvPr>
          <p:cNvSpPr txBox="1"/>
          <p:nvPr/>
        </p:nvSpPr>
        <p:spPr>
          <a:xfrm>
            <a:off x="229250" y="755180"/>
            <a:ext cx="3562598" cy="1200329"/>
          </a:xfrm>
          <a:prstGeom prst="rect">
            <a:avLst/>
          </a:prstGeom>
          <a:noFill/>
        </p:spPr>
        <p:txBody>
          <a:bodyPr wrap="square" rtlCol="0">
            <a:spAutoFit/>
          </a:bodyPr>
          <a:lstStyle/>
          <a:p>
            <a:pPr algn="ctr"/>
            <a:r>
              <a:rPr lang="en-US" b="1" dirty="0"/>
              <a:t>Illinois State Tournament</a:t>
            </a:r>
          </a:p>
          <a:p>
            <a:pPr algn="ctr"/>
            <a:r>
              <a:rPr lang="en-US" b="1" dirty="0"/>
              <a:t>2</a:t>
            </a:r>
            <a:r>
              <a:rPr lang="en-US" b="1" baseline="30000" dirty="0"/>
              <a:t>nd</a:t>
            </a:r>
            <a:r>
              <a:rPr lang="en-US" b="1" dirty="0"/>
              <a:t> Place, Team Debate</a:t>
            </a:r>
          </a:p>
          <a:p>
            <a:pPr algn="ctr"/>
            <a:r>
              <a:rPr lang="en-US" b="1" dirty="0"/>
              <a:t>3</a:t>
            </a:r>
            <a:r>
              <a:rPr lang="en-US" b="1" baseline="30000" dirty="0"/>
              <a:t>rd</a:t>
            </a:r>
            <a:r>
              <a:rPr lang="en-US" b="1" dirty="0"/>
              <a:t> Place, Team Overall Speaking</a:t>
            </a:r>
          </a:p>
          <a:p>
            <a:pPr algn="ctr"/>
            <a:r>
              <a:rPr lang="en-US" b="1" dirty="0"/>
              <a:t>Armstrong Award</a:t>
            </a:r>
          </a:p>
        </p:txBody>
      </p:sp>
      <p:sp>
        <p:nvSpPr>
          <p:cNvPr id="7" name="TextBox 6">
            <a:extLst>
              <a:ext uri="{FF2B5EF4-FFF2-40B4-BE49-F238E27FC236}">
                <a16:creationId xmlns:a16="http://schemas.microsoft.com/office/drawing/2014/main" id="{14E50839-E758-5ECA-632D-B572DB56B72B}"/>
              </a:ext>
            </a:extLst>
          </p:cNvPr>
          <p:cNvSpPr txBox="1"/>
          <p:nvPr/>
        </p:nvSpPr>
        <p:spPr>
          <a:xfrm>
            <a:off x="5848949" y="1032179"/>
            <a:ext cx="3562598" cy="923330"/>
          </a:xfrm>
          <a:prstGeom prst="rect">
            <a:avLst/>
          </a:prstGeom>
          <a:noFill/>
        </p:spPr>
        <p:txBody>
          <a:bodyPr wrap="square" rtlCol="0">
            <a:spAutoFit/>
          </a:bodyPr>
          <a:lstStyle/>
          <a:p>
            <a:pPr algn="ctr"/>
            <a:r>
              <a:rPr lang="en-US" b="1" dirty="0"/>
              <a:t>Phi Rho Pi National Forensics Tournament</a:t>
            </a:r>
          </a:p>
          <a:p>
            <a:pPr algn="ctr"/>
            <a:r>
              <a:rPr lang="en-US" b="1" dirty="0"/>
              <a:t>5</a:t>
            </a:r>
            <a:r>
              <a:rPr lang="en-US" b="1" baseline="30000" dirty="0"/>
              <a:t>th</a:t>
            </a:r>
            <a:r>
              <a:rPr lang="en-US" b="1" dirty="0"/>
              <a:t> Place (Bronze)</a:t>
            </a:r>
          </a:p>
        </p:txBody>
      </p:sp>
      <p:pic>
        <p:nvPicPr>
          <p:cNvPr id="10" name="Picture 9">
            <a:extLst>
              <a:ext uri="{FF2B5EF4-FFF2-40B4-BE49-F238E27FC236}">
                <a16:creationId xmlns:a16="http://schemas.microsoft.com/office/drawing/2014/main" id="{FFDFA058-DBF9-8648-D93E-59E9758F4640}"/>
              </a:ext>
            </a:extLst>
          </p:cNvPr>
          <p:cNvPicPr>
            <a:picLocks noChangeAspect="1"/>
          </p:cNvPicPr>
          <p:nvPr/>
        </p:nvPicPr>
        <p:blipFill>
          <a:blip r:embed="rId5"/>
          <a:srcRect l="29475" t="26809" r="60785" b="4933"/>
          <a:stretch>
            <a:fillRect/>
          </a:stretch>
        </p:blipFill>
        <p:spPr>
          <a:xfrm>
            <a:off x="10078883" y="727863"/>
            <a:ext cx="1528098" cy="5348737"/>
          </a:xfrm>
          <a:prstGeom prst="rect">
            <a:avLst/>
          </a:prstGeom>
        </p:spPr>
      </p:pic>
      <p:pic>
        <p:nvPicPr>
          <p:cNvPr id="11" name="Picture 10">
            <a:extLst>
              <a:ext uri="{FF2B5EF4-FFF2-40B4-BE49-F238E27FC236}">
                <a16:creationId xmlns:a16="http://schemas.microsoft.com/office/drawing/2014/main" id="{69AC180A-5454-7BC2-313E-F9A2E57E53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927" t="22588" r="74607" b="5745"/>
          <a:stretch>
            <a:fillRect/>
          </a:stretch>
        </p:blipFill>
        <p:spPr bwMode="auto">
          <a:xfrm>
            <a:off x="3779334" y="808716"/>
            <a:ext cx="1402279" cy="5294104"/>
          </a:xfrm>
          <a:prstGeom prst="rect">
            <a:avLst/>
          </a:prstGeom>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3DB4158F-396C-D3F1-A71E-743DCD2EA618}"/>
              </a:ext>
            </a:extLst>
          </p:cNvPr>
          <p:cNvSpPr txBox="1"/>
          <p:nvPr/>
        </p:nvSpPr>
        <p:spPr>
          <a:xfrm>
            <a:off x="5404395" y="4902491"/>
            <a:ext cx="4582908" cy="1200329"/>
          </a:xfrm>
          <a:prstGeom prst="rect">
            <a:avLst/>
          </a:prstGeom>
          <a:noFill/>
        </p:spPr>
        <p:txBody>
          <a:bodyPr wrap="square" rtlCol="0">
            <a:spAutoFit/>
          </a:bodyPr>
          <a:lstStyle/>
          <a:p>
            <a:pPr algn="ctr"/>
            <a:r>
              <a:rPr lang="en-US" dirty="0"/>
              <a:t>Xander de la Cruz, Frankie </a:t>
            </a:r>
            <a:r>
              <a:rPr lang="en-US" dirty="0" err="1"/>
              <a:t>Amenno</a:t>
            </a:r>
            <a:r>
              <a:rPr lang="en-US" dirty="0"/>
              <a:t>, Violet John, Nineveh Khabeer, David </a:t>
            </a:r>
            <a:r>
              <a:rPr lang="en-US" dirty="0" err="1"/>
              <a:t>Marsinelli</a:t>
            </a:r>
            <a:r>
              <a:rPr lang="en-US" dirty="0"/>
              <a:t>, Isiah Martin, Shay </a:t>
            </a:r>
            <a:r>
              <a:rPr lang="en-US" dirty="0" err="1"/>
              <a:t>Mosuku</a:t>
            </a:r>
            <a:r>
              <a:rPr lang="en-US" dirty="0"/>
              <a:t>, Evelyn Nowak, Madhu Pala</a:t>
            </a:r>
          </a:p>
        </p:txBody>
      </p:sp>
    </p:spTree>
    <p:extLst>
      <p:ext uri="{BB962C8B-B14F-4D97-AF65-F5344CB8AC3E}">
        <p14:creationId xmlns:p14="http://schemas.microsoft.com/office/powerpoint/2010/main" val="338863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4C86E33A-1F0A-7040-A177-90A20C43D6D2}" vid="{13AB7A1D-7B63-5841-9DE6-5EA3C6D004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2a3f89a-a1ed-4054-8309-74cad3eb93db">
      <Value>306</Value>
    </TaxCatchAll>
    <Recommendation_x0020_Order xmlns="82a3f89a-a1ed-4054-8309-74cad3eb93db" xsi:nil="true"/>
    <Group_x0020_by xmlns="82a3f89a-a1ed-4054-8309-74cad3eb93db" xsi:nil="true"/>
    <TaxKeywordTaxHTField xmlns="82a3f89a-a1ed-4054-8309-74cad3eb93db">
      <Terms xmlns="http://schemas.microsoft.com/office/infopath/2007/PartnerControls">
        <TermInfo xmlns="http://schemas.microsoft.com/office/infopath/2007/PartnerControls">
          <TermName xmlns="http://schemas.microsoft.com/office/infopath/2007/PartnerControls">Board Presentation</TermName>
          <TermId xmlns="http://schemas.microsoft.com/office/infopath/2007/PartnerControls">3cf63bf2-376c-4352-8944-92da25a7828f</TermId>
        </TermInfo>
      </Terms>
    </TaxKeywordTaxHTField>
    <HARPER_x0020_Objective xmlns="82a3f89a-a1ed-4054-8309-74cad3eb93db" xsi:nil="true"/>
    <dda3366e4cfa4d258fa700ee5daef11b xmlns="82a3f89a-a1ed-4054-8309-74cad3eb93db">
      <Terms xmlns="http://schemas.microsoft.com/office/infopath/2007/PartnerControls"/>
    </dda3366e4cfa4d258fa700ee5daef11b>
    <Review_x0020_Date xmlns="82a3f89a-a1ed-4054-8309-74cad3eb93db" xsi:nil="true"/>
    <b6f2bb0946884b4d9719b0bea4de4cc6 xmlns="82a3f89a-a1ed-4054-8309-74cad3eb93db">
      <Terms xmlns="http://schemas.microsoft.com/office/infopath/2007/PartnerControls"/>
    </b6f2bb0946884b4d9719b0bea4de4cc6>
    <h9cf66f7e1804ce8a08598f1bbd47fc5 xmlns="82a3f89a-a1ed-4054-8309-74cad3eb93db">
      <Terms xmlns="http://schemas.microsoft.com/office/infopath/2007/PartnerControls"/>
    </h9cf66f7e1804ce8a08598f1bbd47fc5>
    <m535579cdb4449c7a70d921ca97ab6bd xmlns="82a3f89a-a1ed-4054-8309-74cad3eb93db">
      <Terms xmlns="http://schemas.microsoft.com/office/infopath/2007/PartnerControls"/>
    </m535579cdb4449c7a70d921ca97ab6bd>
    <p5ca3e662bc14801a2bc700579938ed0 xmlns="82a3f89a-a1ed-4054-8309-74cad3eb93db">
      <Terms xmlns="http://schemas.microsoft.com/office/infopath/2007/PartnerControls"/>
    </p5ca3e662bc14801a2bc700579938ed0>
    <Agenda_x0020_and_x0020_Minutes_x0020_Date xmlns="82a3f89a-a1ed-4054-8309-74cad3eb93db" xsi:nil="true"/>
    <b050177161ac4218bdb87adb4247f318 xmlns="82a3f89a-a1ed-4054-8309-74cad3eb93db">
      <Terms xmlns="http://schemas.microsoft.com/office/infopath/2007/PartnerControls"/>
    </b050177161ac4218bdb87adb4247f318>
    <j3d0e44d5ec74206b951c8d13f309db6 xmlns="82a3f89a-a1ed-4054-8309-74cad3eb93db">
      <Terms xmlns="http://schemas.microsoft.com/office/infopath/2007/PartnerControls"/>
    </j3d0e44d5ec74206b951c8d13f309db6>
  </documentManagement>
</p:properties>
</file>

<file path=customXml/item3.xml><?xml version="1.0" encoding="utf-8"?>
<ct:contentTypeSchema xmlns:ct="http://schemas.microsoft.com/office/2006/metadata/contentType" xmlns:ma="http://schemas.microsoft.com/office/2006/metadata/properties/metaAttributes" ct:_="" ma:_="" ma:contentTypeName="HARPER Document" ma:contentTypeID="0x0101007C714B2613C1D446856A7394ED56AE800093B69E1D6BAFE44C991A7EDCFC66A35F" ma:contentTypeVersion="39" ma:contentTypeDescription="Basic Harper document" ma:contentTypeScope="" ma:versionID="edf5ee8df8ba15dd5bec4002fdb3eeb8">
  <xsd:schema xmlns:xsd="http://www.w3.org/2001/XMLSchema" xmlns:xs="http://www.w3.org/2001/XMLSchema" xmlns:p="http://schemas.microsoft.com/office/2006/metadata/properties" xmlns:ns2="82a3f89a-a1ed-4054-8309-74cad3eb93db" targetNamespace="http://schemas.microsoft.com/office/2006/metadata/properties" ma:root="true" ma:fieldsID="3c47266bd72f925a2e3b0d8d9e376f44" ns2:_="">
    <xsd:import namespace="82a3f89a-a1ed-4054-8309-74cad3eb93db"/>
    <xsd:element name="properties">
      <xsd:complexType>
        <xsd:sequence>
          <xsd:element name="documentManagement">
            <xsd:complexType>
              <xsd:all>
                <xsd:element ref="ns2:HARPER_x0020_Objective" minOccurs="0"/>
                <xsd:element ref="ns2:Group_x0020_by" minOccurs="0"/>
                <xsd:element ref="ns2:Review_x0020_Date" minOccurs="0"/>
                <xsd:element ref="ns2:b6f2bb0946884b4d9719b0bea4de4cc6" minOccurs="0"/>
                <xsd:element ref="ns2:TaxKeywordTaxHTField" minOccurs="0"/>
                <xsd:element ref="ns2:j3d0e44d5ec74206b951c8d13f309db6" minOccurs="0"/>
                <xsd:element ref="ns2:p5ca3e662bc14801a2bc700579938ed0" minOccurs="0"/>
                <xsd:element ref="ns2:TaxCatchAll" minOccurs="0"/>
                <xsd:element ref="ns2:h9cf66f7e1804ce8a08598f1bbd47fc5" minOccurs="0"/>
                <xsd:element ref="ns2:TaxCatchAllLabel" minOccurs="0"/>
                <xsd:element ref="ns2:b050177161ac4218bdb87adb4247f318" minOccurs="0"/>
                <xsd:element ref="ns2:dda3366e4cfa4d258fa700ee5daef11b" minOccurs="0"/>
                <xsd:element ref="ns2:m535579cdb4449c7a70d921ca97ab6bd" minOccurs="0"/>
                <xsd:element ref="ns2:Agenda_x0020_and_x0020_Minutes_x0020_Date" minOccurs="0"/>
                <xsd:element ref="ns2:Recommendation_x0020_Or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a3f89a-a1ed-4054-8309-74cad3eb93db" elementFormDefault="qualified">
    <xsd:import namespace="http://schemas.microsoft.com/office/2006/documentManagement/types"/>
    <xsd:import namespace="http://schemas.microsoft.com/office/infopath/2007/PartnerControls"/>
    <xsd:element name="HARPER_x0020_Objective" ma:index="7" nillable="true" ma:displayName="HARPER Objective" ma:internalName="HARPER_x0020_Objective">
      <xsd:simpleType>
        <xsd:restriction base="dms:Unknown"/>
      </xsd:simpleType>
    </xsd:element>
    <xsd:element name="Group_x0020_by" ma:index="10" nillable="true" ma:displayName="Group by" ma:format="Dropdown" ma:internalName="Group_x0020_by" ma:readOnly="false">
      <xsd:simpleType>
        <xsd:restriction base="dms:Choice">
          <xsd:enumeration value="Agenda"/>
          <xsd:enumeration value="Minutes"/>
          <xsd:enumeration value="N/A"/>
        </xsd:restriction>
      </xsd:simpleType>
    </xsd:element>
    <xsd:element name="Review_x0020_Date" ma:index="12" nillable="true" ma:displayName="Review Date" ma:format="DateOnly" ma:internalName="Review_x0020_Date" ma:readOnly="false">
      <xsd:simpleType>
        <xsd:restriction base="dms:DateTime"/>
      </xsd:simpleType>
    </xsd:element>
    <xsd:element name="b6f2bb0946884b4d9719b0bea4de4cc6" ma:index="14" nillable="true" ma:taxonomy="true" ma:internalName="b6f2bb0946884b4d9719b0bea4de4cc6" ma:taxonomyFieldName="HARPER_x0020_Policies_x0020_and_x0020_Procedures" ma:displayName="HARPER Policies and Procedures" ma:default="" ma:fieldId="{b6f2bb09-4688-4b4d-9719-b0bea4de4cc6}" ma:taxonomyMulti="true" ma:sspId="2be2f5ef-10bb-44f7-8626-41d665f97443" ma:termSetId="a01b37bf-c40b-4f16-82b7-6c17d6426e2b" ma:anchorId="00000000-0000-0000-0000-000000000000" ma:open="false" ma:isKeyword="false">
      <xsd:complexType>
        <xsd:sequence>
          <xsd:element ref="pc:Terms" minOccurs="0" maxOccurs="1"/>
        </xsd:sequence>
      </xsd:complexType>
    </xsd:element>
    <xsd:element name="TaxKeywordTaxHTField" ma:index="16" nillable="true" ma:taxonomy="true" ma:internalName="TaxKeywordTaxHTField" ma:taxonomyFieldName="TaxKeyword" ma:displayName="Enterprise Keywords" ma:fieldId="{23f27201-bee3-471e-b2e7-b64fd8b7ca38}" ma:taxonomyMulti="true" ma:sspId="2be2f5ef-10bb-44f7-8626-41d665f97443" ma:termSetId="00000000-0000-0000-0000-000000000000" ma:anchorId="00000000-0000-0000-0000-000000000000" ma:open="true" ma:isKeyword="true">
      <xsd:complexType>
        <xsd:sequence>
          <xsd:element ref="pc:Terms" minOccurs="0" maxOccurs="1"/>
        </xsd:sequence>
      </xsd:complexType>
    </xsd:element>
    <xsd:element name="j3d0e44d5ec74206b951c8d13f309db6" ma:index="19" nillable="true" ma:taxonomy="true" ma:internalName="j3d0e44d5ec74206b951c8d13f309db6" ma:taxonomyFieldName="HARPER_x0020_Administration" ma:displayName="HARPER Administration" ma:default="" ma:fieldId="{33d0e44d-5ec7-4206-b951-c8d13f309db6}" ma:taxonomyMulti="true" ma:sspId="2be2f5ef-10bb-44f7-8626-41d665f97443" ma:termSetId="0d0b6b08-6c62-4901-a7fd-c0f317642063" ma:anchorId="00000000-0000-0000-0000-000000000000" ma:open="false" ma:isKeyword="false">
      <xsd:complexType>
        <xsd:sequence>
          <xsd:element ref="pc:Terms" minOccurs="0" maxOccurs="1"/>
        </xsd:sequence>
      </xsd:complexType>
    </xsd:element>
    <xsd:element name="p5ca3e662bc14801a2bc700579938ed0" ma:index="21" nillable="true" ma:taxonomy="true" ma:internalName="p5ca3e662bc14801a2bc700579938ed0" ma:taxonomyFieldName="HARPER_x0020_Governance" ma:displayName="HARPER Governance" ma:default="" ma:fieldId="{95ca3e66-2bc1-4801-a2bc-700579938ed0}" ma:taxonomyMulti="true" ma:sspId="2be2f5ef-10bb-44f7-8626-41d665f97443" ma:termSetId="10a489e1-3477-4420-a53c-47ea5323a752" ma:anchorId="00000000-0000-0000-0000-000000000000" ma:open="false" ma:isKeyword="false">
      <xsd:complexType>
        <xsd:sequence>
          <xsd:element ref="pc:Terms" minOccurs="0" maxOccurs="1"/>
        </xsd:sequence>
      </xsd:complexType>
    </xsd:element>
    <xsd:element name="TaxCatchAll" ma:index="22" nillable="true" ma:displayName="Taxonomy Catch All Column" ma:hidden="true" ma:list="{bc166cca-c00b-49e9-8e42-a0e6e3b5a9cf}" ma:internalName="TaxCatchAll" ma:showField="CatchAllData"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h9cf66f7e1804ce8a08598f1bbd47fc5" ma:index="23" nillable="true" ma:taxonomy="true" ma:internalName="h9cf66f7e1804ce8a08598f1bbd47fc5" ma:taxonomyFieldName="HARPER_x0020_Advancement" ma:displayName="HARPER Advancement" ma:default="" ma:fieldId="{19cf66f7-e180-4ce8-a085-98f1bbd47fc5}" ma:taxonomyMulti="true" ma:sspId="2be2f5ef-10bb-44f7-8626-41d665f97443" ma:termSetId="67a8d895-8a00-46c7-b4e1-620d67fabd6f" ma:anchorId="00000000-0000-0000-0000-000000000000" ma:open="false" ma:isKeyword="false">
      <xsd:complexType>
        <xsd:sequence>
          <xsd:element ref="pc:Terms" minOccurs="0" maxOccurs="1"/>
        </xsd:sequence>
      </xsd:complexType>
    </xsd:element>
    <xsd:element name="TaxCatchAllLabel" ma:index="24" nillable="true" ma:displayName="Taxonomy Catch All Column1" ma:hidden="true" ma:list="{bc166cca-c00b-49e9-8e42-a0e6e3b5a9cf}" ma:internalName="TaxCatchAllLabel" ma:readOnly="true" ma:showField="CatchAllDataLabel"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b050177161ac4218bdb87adb4247f318" ma:index="25" nillable="true" ma:taxonomy="true" ma:internalName="b050177161ac4218bdb87adb4247f318" ma:taxonomyFieldName="HARPER_x0020_Academic_x0020_Divisions" ma:displayName="HARPER Academic Divisions" ma:default="" ma:fieldId="{b0501771-61ac-4218-bdb8-7adb4247f318}" ma:taxonomyMulti="true" ma:sspId="2be2f5ef-10bb-44f7-8626-41d665f97443" ma:termSetId="c0f9ef6c-3515-41d7-9fc9-458d4fe2e417" ma:anchorId="00000000-0000-0000-0000-000000000000" ma:open="false" ma:isKeyword="false">
      <xsd:complexType>
        <xsd:sequence>
          <xsd:element ref="pc:Terms" minOccurs="0" maxOccurs="1"/>
        </xsd:sequence>
      </xsd:complexType>
    </xsd:element>
    <xsd:element name="dda3366e4cfa4d258fa700ee5daef11b" ma:index="27" nillable="true" ma:taxonomy="true" ma:internalName="dda3366e4cfa4d258fa700ee5daef11b" ma:taxonomyFieldName="HARPER_x0020_Division" ma:displayName="HARPER Division" ma:default="" ma:fieldId="{dda3366e-4cfa-4d25-8fa7-00ee5daef11b}" ma:taxonomyMulti="true" ma:sspId="2be2f5ef-10bb-44f7-8626-41d665f97443" ma:termSetId="7e597027-f0a9-498c-8769-2022074df128" ma:anchorId="00000000-0000-0000-0000-000000000000" ma:open="false" ma:isKeyword="false">
      <xsd:complexType>
        <xsd:sequence>
          <xsd:element ref="pc:Terms" minOccurs="0" maxOccurs="1"/>
        </xsd:sequence>
      </xsd:complexType>
    </xsd:element>
    <xsd:element name="m535579cdb4449c7a70d921ca97ab6bd" ma:index="28" nillable="true" ma:taxonomy="true" ma:internalName="m535579cdb4449c7a70d921ca97ab6bd" ma:taxonomyFieldName="HARPER_x0020_Audience" ma:displayName="HARPER Audience" ma:default="" ma:fieldId="{6535579c-db44-49c7-a70d-921ca97ab6bd}" ma:taxonomyMulti="true" ma:sspId="2be2f5ef-10bb-44f7-8626-41d665f97443" ma:termSetId="11266337-1135-4224-a8fa-1d31159d41dc" ma:anchorId="00000000-0000-0000-0000-000000000000" ma:open="false" ma:isKeyword="false">
      <xsd:complexType>
        <xsd:sequence>
          <xsd:element ref="pc:Terms" minOccurs="0" maxOccurs="1"/>
        </xsd:sequence>
      </xsd:complexType>
    </xsd:element>
    <xsd:element name="Agenda_x0020_and_x0020_Minutes_x0020_Date" ma:index="29" nillable="true" ma:displayName="Agenda and Minutes Date" ma:format="DateOnly" ma:internalName="Agenda_x0020_and_x0020_Minutes_x0020_Date" ma:readOnly="false">
      <xsd:simpleType>
        <xsd:restriction base="dms:DateTime"/>
      </xsd:simpleType>
    </xsd:element>
    <xsd:element name="Recommendation_x0020_Order" ma:index="30" nillable="true" ma:displayName="Recommendation Order" ma:internalName="Recommendation_x0020_Order">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743BEA-2678-4F2D-AB89-0BCD90AF8B5B}">
  <ds:schemaRefs>
    <ds:schemaRef ds:uri="http://schemas.microsoft.com/sharepoint/v3/contenttype/forms"/>
  </ds:schemaRefs>
</ds:datastoreItem>
</file>

<file path=customXml/itemProps2.xml><?xml version="1.0" encoding="utf-8"?>
<ds:datastoreItem xmlns:ds="http://schemas.openxmlformats.org/officeDocument/2006/customXml" ds:itemID="{D33BD190-966C-4A17-A9EC-1978C4E869C2}">
  <ds:schemaRefs>
    <ds:schemaRef ds:uri="http://schemas.microsoft.com/office/2006/metadata/properties"/>
    <ds:schemaRef ds:uri="http://schemas.microsoft.com/office/infopath/2007/PartnerControls"/>
    <ds:schemaRef ds:uri="33026cbc-bf78-4423-8b22-7c0f62545b10"/>
    <ds:schemaRef ds:uri="595f5f4f-3d20-4115-98e1-67b7193d56e7"/>
  </ds:schemaRefs>
</ds:datastoreItem>
</file>

<file path=customXml/itemProps3.xml><?xml version="1.0" encoding="utf-8"?>
<ds:datastoreItem xmlns:ds="http://schemas.openxmlformats.org/officeDocument/2006/customXml" ds:itemID="{67200EDF-E4E2-4A7C-96AF-345B0F32CF29}"/>
</file>

<file path=docProps/app.xml><?xml version="1.0" encoding="utf-8"?>
<Properties xmlns="http://schemas.openxmlformats.org/officeDocument/2006/extended-properties" xmlns:vt="http://schemas.openxmlformats.org/officeDocument/2006/docPropsVTypes">
  <Template>Harper-Aspen25-Top20-16x9</Template>
  <TotalTime>306</TotalTime>
  <Words>948</Words>
  <Application>Microsoft Office PowerPoint</Application>
  <PresentationFormat>Widescreen</PresentationFormat>
  <Paragraphs>166</Paragraphs>
  <Slides>10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Sabon Next LT</vt:lpstr>
      <vt:lpstr>Office Theme</vt:lpstr>
      <vt:lpstr>Spring 2026 Student Achievements</vt:lpstr>
      <vt:lpstr>Student Service Awards</vt:lpstr>
      <vt:lpstr>PowerPoint Presentation</vt:lpstr>
      <vt:lpstr>PowerPoint Presentation</vt:lpstr>
      <vt:lpstr>PowerPoint Presentation</vt:lpstr>
      <vt:lpstr>Harper Hawks  Spring 2026 Achievements</vt:lpstr>
      <vt:lpstr>PowerPoint Presentation</vt:lpstr>
      <vt:lpstr>PowerPoint Presentation</vt:lpstr>
      <vt:lpstr>PowerPoint Presentation</vt:lpstr>
      <vt:lpstr>Speech and Debate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2026-05-20 Student Achievement Recognitions</dc:title>
  <dc:creator>Ruth Williams</dc:creator>
  <cp:keywords>Board Presentation</cp:keywords>
  <cp:lastModifiedBy>Colleen Rice</cp:lastModifiedBy>
  <cp:revision>3</cp:revision>
  <dcterms:created xsi:type="dcterms:W3CDTF">2026-04-24T02:38:49Z</dcterms:created>
  <dcterms:modified xsi:type="dcterms:W3CDTF">2026-05-20T19:22:05Z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0x0101007C714B2613C1D446856A7394ED56AE800093B69E1D6BAFE44C991A7EDCFC66A35F</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_activity">
    <vt:lpwstr>{"FileActivityType":"9","FileActivityTimeStamp":"2026-05-05T00:40:39.333Z","FileActivityUsersOnPage":[{"DisplayName":"John Majerus","Id":"jmajerus@harpercollege.edu"},{"DisplayName":"Cedric Brown","Id":"bc03713@harpercollege.edu"}],"FileActivityNavigationId":null}</vt:lpwstr>
  </property>
  <property fmtid="{D5CDD505-2E9C-101B-9397-08002B2CF9AE}" pid="7" name="MediaServiceImageTags">
    <vt:lpwstr/>
  </property>
  <property fmtid="{D5CDD505-2E9C-101B-9397-08002B2CF9AE}" pid="8" name="HARPER Policies and Procedures">
    <vt:lpwstr/>
  </property>
  <property fmtid="{D5CDD505-2E9C-101B-9397-08002B2CF9AE}" pid="9" name="HARPER Administration">
    <vt:lpwstr/>
  </property>
  <property fmtid="{D5CDD505-2E9C-101B-9397-08002B2CF9AE}" pid="10" name="TaxKeyword">
    <vt:lpwstr>306;#Board Presentation|3cf63bf2-376c-4352-8944-92da25a7828f</vt:lpwstr>
  </property>
  <property fmtid="{D5CDD505-2E9C-101B-9397-08002B2CF9AE}" pid="11" name="HARPER Governance">
    <vt:lpwstr/>
  </property>
  <property fmtid="{D5CDD505-2E9C-101B-9397-08002B2CF9AE}" pid="12" name="HARPER Advancement">
    <vt:lpwstr/>
  </property>
  <property fmtid="{D5CDD505-2E9C-101B-9397-08002B2CF9AE}" pid="13" name="HARPER Audience">
    <vt:lpwstr/>
  </property>
  <property fmtid="{D5CDD505-2E9C-101B-9397-08002B2CF9AE}" pid="14" name="HARPER Division">
    <vt:lpwstr/>
  </property>
  <property fmtid="{D5CDD505-2E9C-101B-9397-08002B2CF9AE}" pid="15" name="HARPER Academic Divisions">
    <vt:lpwstr/>
  </property>
</Properties>
</file>