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sldIdLst>
    <p:sldId id="267" r:id="rId5"/>
    <p:sldId id="258" r:id="rId6"/>
    <p:sldId id="263" r:id="rId7"/>
    <p:sldId id="259" r:id="rId8"/>
    <p:sldId id="265" r:id="rId9"/>
    <p:sldId id="261" r:id="rId10"/>
    <p:sldId id="25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12" userDrawn="1">
          <p15:clr>
            <a:srgbClr val="A4A3A4"/>
          </p15:clr>
        </p15:guide>
        <p15:guide id="2" pos="240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31FF8A3-FB97-4E6A-94D0-1B282766EFEA}" v="4" dt="2026-06-11T16:00:47.785"/>
    <p1510:client id="{F434B62E-63AA-4D72-BEA3-56C017D6DA99}" v="34" dt="2026-06-10T21:23:35.25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63" d="100"/>
          <a:sy n="63" d="100"/>
        </p:scale>
        <p:origin x="764" y="56"/>
      </p:cViewPr>
      <p:guideLst>
        <p:guide orient="horz" pos="912"/>
        <p:guide pos="240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chele Smith" userId="3dead180-c8ff-44b2-8f4c-c7af6a7ea13a" providerId="ADAL" clId="{C94DA2FF-1920-4495-B71C-B06E20C832B1}"/>
    <pc:docChg chg="modSld">
      <pc:chgData name="Michele Smith" userId="3dead180-c8ff-44b2-8f4c-c7af6a7ea13a" providerId="ADAL" clId="{C94DA2FF-1920-4495-B71C-B06E20C832B1}" dt="2026-06-10T21:23:35.256" v="33" actId="20577"/>
      <pc:docMkLst>
        <pc:docMk/>
      </pc:docMkLst>
      <pc:sldChg chg="modSp">
        <pc:chgData name="Michele Smith" userId="3dead180-c8ff-44b2-8f4c-c7af6a7ea13a" providerId="ADAL" clId="{C94DA2FF-1920-4495-B71C-B06E20C832B1}" dt="2026-06-10T21:23:35.256" v="33" actId="20577"/>
        <pc:sldMkLst>
          <pc:docMk/>
          <pc:sldMk cId="1509732883" sldId="258"/>
        </pc:sldMkLst>
        <pc:spChg chg="mod">
          <ac:chgData name="Michele Smith" userId="3dead180-c8ff-44b2-8f4c-c7af6a7ea13a" providerId="ADAL" clId="{C94DA2FF-1920-4495-B71C-B06E20C832B1}" dt="2026-06-10T21:23:35.256" v="33" actId="20577"/>
          <ac:spMkLst>
            <pc:docMk/>
            <pc:sldMk cId="1509732883" sldId="258"/>
            <ac:spMk id="52" creationId="{00000000-0000-0000-0000-000000000000}"/>
          </ac:spMkLst>
        </pc:spChg>
      </pc:sldChg>
    </pc:docChg>
  </pc:docChgLst>
  <pc:docChgLst>
    <pc:chgData name="Colleen Rice" userId="2f107782-7f2a-42ec-b9b6-e517995c5325" providerId="ADAL" clId="{9F20A250-F7E7-4AA2-ADCD-8FC1BADC4ACF}"/>
    <pc:docChg chg="modSld">
      <pc:chgData name="Colleen Rice" userId="2f107782-7f2a-42ec-b9b6-e517995c5325" providerId="ADAL" clId="{9F20A250-F7E7-4AA2-ADCD-8FC1BADC4ACF}" dt="2026-06-11T16:00:47.784" v="3" actId="20577"/>
      <pc:docMkLst>
        <pc:docMk/>
      </pc:docMkLst>
      <pc:sldChg chg="modSp">
        <pc:chgData name="Colleen Rice" userId="2f107782-7f2a-42ec-b9b6-e517995c5325" providerId="ADAL" clId="{9F20A250-F7E7-4AA2-ADCD-8FC1BADC4ACF}" dt="2026-06-11T16:00:47.784" v="3" actId="20577"/>
        <pc:sldMkLst>
          <pc:docMk/>
          <pc:sldMk cId="1509732883" sldId="258"/>
        </pc:sldMkLst>
        <pc:spChg chg="mod">
          <ac:chgData name="Colleen Rice" userId="2f107782-7f2a-42ec-b9b6-e517995c5325" providerId="ADAL" clId="{9F20A250-F7E7-4AA2-ADCD-8FC1BADC4ACF}" dt="2026-06-11T16:00:46.251" v="2" actId="20577"/>
          <ac:spMkLst>
            <pc:docMk/>
            <pc:sldMk cId="1509732883" sldId="258"/>
            <ac:spMk id="49" creationId="{00000000-0000-0000-0000-000000000000}"/>
          </ac:spMkLst>
        </pc:spChg>
        <pc:spChg chg="mod">
          <ac:chgData name="Colleen Rice" userId="2f107782-7f2a-42ec-b9b6-e517995c5325" providerId="ADAL" clId="{9F20A250-F7E7-4AA2-ADCD-8FC1BADC4ACF}" dt="2026-06-11T16:00:44.337" v="0" actId="20577"/>
          <ac:spMkLst>
            <pc:docMk/>
            <pc:sldMk cId="1509732883" sldId="258"/>
            <ac:spMk id="51" creationId="{00000000-0000-0000-0000-000000000000}"/>
          </ac:spMkLst>
        </pc:spChg>
        <pc:spChg chg="mod">
          <ac:chgData name="Colleen Rice" userId="2f107782-7f2a-42ec-b9b6-e517995c5325" providerId="ADAL" clId="{9F20A250-F7E7-4AA2-ADCD-8FC1BADC4ACF}" dt="2026-06-11T16:00:47.784" v="3" actId="20577"/>
          <ac:spMkLst>
            <pc:docMk/>
            <pc:sldMk cId="1509732883" sldId="258"/>
            <ac:spMk id="55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7BAB4-BBDA-47AF-9A13-A31302016C11}" type="datetimeFigureOut">
              <a:rPr lang="en-US" smtClean="0"/>
              <a:pPr/>
              <a:t>6/11/2026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E2902-5B6F-40CC-ABD9-06F885CA5E7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99695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7BAB4-BBDA-47AF-9A13-A31302016C11}" type="datetimeFigureOut">
              <a:rPr lang="en-US" smtClean="0"/>
              <a:pPr/>
              <a:t>6/11/2026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E2902-5B6F-40CC-ABD9-06F885CA5E7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7350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7BAB4-BBDA-47AF-9A13-A31302016C11}" type="datetimeFigureOut">
              <a:rPr lang="en-US" smtClean="0"/>
              <a:pPr/>
              <a:t>6/11/2026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E2902-5B6F-40CC-ABD9-06F885CA5E7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5780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7BAB4-BBDA-47AF-9A13-A31302016C11}" type="datetimeFigureOut">
              <a:rPr lang="en-US" smtClean="0"/>
              <a:pPr/>
              <a:t>6/11/2026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E2902-5B6F-40CC-ABD9-06F885CA5E7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36984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7BAB4-BBDA-47AF-9A13-A31302016C11}" type="datetimeFigureOut">
              <a:rPr lang="en-US" smtClean="0"/>
              <a:pPr/>
              <a:t>6/11/2026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E2902-5B6F-40CC-ABD9-06F885CA5E7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76583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7BAB4-BBDA-47AF-9A13-A31302016C11}" type="datetimeFigureOut">
              <a:rPr lang="en-US" smtClean="0"/>
              <a:pPr/>
              <a:t>6/11/2026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E2902-5B6F-40CC-ABD9-06F885CA5E7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72712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7BAB4-BBDA-47AF-9A13-A31302016C11}" type="datetimeFigureOut">
              <a:rPr lang="en-US" smtClean="0"/>
              <a:pPr/>
              <a:t>6/11/2026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E2902-5B6F-40CC-ABD9-06F885CA5E7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07509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7BAB4-BBDA-47AF-9A13-A31302016C11}" type="datetimeFigureOut">
              <a:rPr lang="en-US" smtClean="0"/>
              <a:pPr/>
              <a:t>6/11/2026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E2902-5B6F-40CC-ABD9-06F885CA5E7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88006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7BAB4-BBDA-47AF-9A13-A31302016C11}" type="datetimeFigureOut">
              <a:rPr lang="en-US" smtClean="0"/>
              <a:pPr/>
              <a:t>6/11/2026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E2902-5B6F-40CC-ABD9-06F885CA5E7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5917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7BAB4-BBDA-47AF-9A13-A31302016C11}" type="datetimeFigureOut">
              <a:rPr lang="en-US" smtClean="0"/>
              <a:pPr/>
              <a:t>6/11/2026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E2902-5B6F-40CC-ABD9-06F885CA5E7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91865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7BAB4-BBDA-47AF-9A13-A31302016C11}" type="datetimeFigureOut">
              <a:rPr lang="en-US" smtClean="0"/>
              <a:pPr/>
              <a:t>6/11/2026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E2902-5B6F-40CC-ABD9-06F885CA5E7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39603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3000">
              <a:schemeClr val="accent5">
                <a:lumMod val="20000"/>
                <a:lumOff val="80000"/>
              </a:schemeClr>
            </a:gs>
            <a:gs pos="100000">
              <a:schemeClr val="accent5">
                <a:lumMod val="40000"/>
                <a:lumOff val="6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E7BAB4-BBDA-47AF-9A13-A31302016C11}" type="datetimeFigureOut">
              <a:rPr lang="en-US" smtClean="0"/>
              <a:pPr/>
              <a:t>6/11/2026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0E2902-5B6F-40CC-ABD9-06F885CA5E7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9807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rass"/>
          <p:cNvSpPr>
            <a:spLocks noChangeArrowheads="1"/>
          </p:cNvSpPr>
          <p:nvPr/>
        </p:nvSpPr>
        <p:spPr bwMode="auto">
          <a:xfrm>
            <a:off x="0" y="4906962"/>
            <a:ext cx="12192000" cy="1951038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50000"/>
                </a:schemeClr>
              </a:gs>
              <a:gs pos="83000">
                <a:schemeClr val="accent2">
                  <a:lumMod val="5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60" name="tree"/>
          <p:cNvGrpSpPr/>
          <p:nvPr/>
        </p:nvGrpSpPr>
        <p:grpSpPr>
          <a:xfrm>
            <a:off x="-475139" y="2302136"/>
            <a:ext cx="2250191" cy="2619454"/>
            <a:chOff x="7102106" y="1988454"/>
            <a:chExt cx="2507087" cy="2918508"/>
          </a:xfrm>
        </p:grpSpPr>
        <p:sp>
          <p:nvSpPr>
            <p:cNvPr id="62" name="tree trunk"/>
            <p:cNvSpPr>
              <a:spLocks/>
            </p:cNvSpPr>
            <p:nvPr/>
          </p:nvSpPr>
          <p:spPr bwMode="auto">
            <a:xfrm>
              <a:off x="8022238" y="3608443"/>
              <a:ext cx="911039" cy="1298519"/>
            </a:xfrm>
            <a:custGeom>
              <a:avLst/>
              <a:gdLst>
                <a:gd name="T0" fmla="*/ 392 w 395"/>
                <a:gd name="T1" fmla="*/ 99 h 563"/>
                <a:gd name="T2" fmla="*/ 360 w 395"/>
                <a:gd name="T3" fmla="*/ 59 h 563"/>
                <a:gd name="T4" fmla="*/ 350 w 395"/>
                <a:gd name="T5" fmla="*/ 54 h 563"/>
                <a:gd name="T6" fmla="*/ 343 w 395"/>
                <a:gd name="T7" fmla="*/ 57 h 563"/>
                <a:gd name="T8" fmla="*/ 244 w 395"/>
                <a:gd name="T9" fmla="*/ 136 h 563"/>
                <a:gd name="T10" fmla="*/ 236 w 395"/>
                <a:gd name="T11" fmla="*/ 132 h 563"/>
                <a:gd name="T12" fmla="*/ 236 w 395"/>
                <a:gd name="T13" fmla="*/ 12 h 563"/>
                <a:gd name="T14" fmla="*/ 224 w 395"/>
                <a:gd name="T15" fmla="*/ 0 h 563"/>
                <a:gd name="T16" fmla="*/ 170 w 395"/>
                <a:gd name="T17" fmla="*/ 0 h 563"/>
                <a:gd name="T18" fmla="*/ 158 w 395"/>
                <a:gd name="T19" fmla="*/ 12 h 563"/>
                <a:gd name="T20" fmla="*/ 158 w 395"/>
                <a:gd name="T21" fmla="*/ 134 h 563"/>
                <a:gd name="T22" fmla="*/ 151 w 395"/>
                <a:gd name="T23" fmla="*/ 136 h 563"/>
                <a:gd name="T24" fmla="*/ 51 w 395"/>
                <a:gd name="T25" fmla="*/ 57 h 563"/>
                <a:gd name="T26" fmla="*/ 44 w 395"/>
                <a:gd name="T27" fmla="*/ 54 h 563"/>
                <a:gd name="T28" fmla="*/ 35 w 395"/>
                <a:gd name="T29" fmla="*/ 59 h 563"/>
                <a:gd name="T30" fmla="*/ 2 w 395"/>
                <a:gd name="T31" fmla="*/ 99 h 563"/>
                <a:gd name="T32" fmla="*/ 0 w 395"/>
                <a:gd name="T33" fmla="*/ 108 h 563"/>
                <a:gd name="T34" fmla="*/ 4 w 395"/>
                <a:gd name="T35" fmla="*/ 116 h 563"/>
                <a:gd name="T36" fmla="*/ 130 w 395"/>
                <a:gd name="T37" fmla="*/ 216 h 563"/>
                <a:gd name="T38" fmla="*/ 130 w 395"/>
                <a:gd name="T39" fmla="*/ 475 h 563"/>
                <a:gd name="T40" fmla="*/ 125 w 395"/>
                <a:gd name="T41" fmla="*/ 495 h 563"/>
                <a:gd name="T42" fmla="*/ 110 w 395"/>
                <a:gd name="T43" fmla="*/ 511 h 563"/>
                <a:gd name="T44" fmla="*/ 74 w 395"/>
                <a:gd name="T45" fmla="*/ 536 h 563"/>
                <a:gd name="T46" fmla="*/ 73 w 395"/>
                <a:gd name="T47" fmla="*/ 537 h 563"/>
                <a:gd name="T48" fmla="*/ 32 w 395"/>
                <a:gd name="T49" fmla="*/ 558 h 563"/>
                <a:gd name="T50" fmla="*/ 30 w 395"/>
                <a:gd name="T51" fmla="*/ 560 h 563"/>
                <a:gd name="T52" fmla="*/ 32 w 395"/>
                <a:gd name="T53" fmla="*/ 562 h 563"/>
                <a:gd name="T54" fmla="*/ 196 w 395"/>
                <a:gd name="T55" fmla="*/ 563 h 563"/>
                <a:gd name="T56" fmla="*/ 359 w 395"/>
                <a:gd name="T57" fmla="*/ 562 h 563"/>
                <a:gd name="T58" fmla="*/ 361 w 395"/>
                <a:gd name="T59" fmla="*/ 560 h 563"/>
                <a:gd name="T60" fmla="*/ 360 w 395"/>
                <a:gd name="T61" fmla="*/ 558 h 563"/>
                <a:gd name="T62" fmla="*/ 318 w 395"/>
                <a:gd name="T63" fmla="*/ 537 h 563"/>
                <a:gd name="T64" fmla="*/ 288 w 395"/>
                <a:gd name="T65" fmla="*/ 514 h 563"/>
                <a:gd name="T66" fmla="*/ 268 w 395"/>
                <a:gd name="T67" fmla="*/ 482 h 563"/>
                <a:gd name="T68" fmla="*/ 268 w 395"/>
                <a:gd name="T69" fmla="*/ 473 h 563"/>
                <a:gd name="T70" fmla="*/ 268 w 395"/>
                <a:gd name="T71" fmla="*/ 213 h 563"/>
                <a:gd name="T72" fmla="*/ 390 w 395"/>
                <a:gd name="T73" fmla="*/ 116 h 563"/>
                <a:gd name="T74" fmla="*/ 394 w 395"/>
                <a:gd name="T75" fmla="*/ 108 h 563"/>
                <a:gd name="T76" fmla="*/ 392 w 395"/>
                <a:gd name="T77" fmla="*/ 99 h 5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5" h="563">
                  <a:moveTo>
                    <a:pt x="392" y="99"/>
                  </a:moveTo>
                  <a:cubicBezTo>
                    <a:pt x="360" y="59"/>
                    <a:pt x="360" y="59"/>
                    <a:pt x="360" y="59"/>
                  </a:cubicBezTo>
                  <a:cubicBezTo>
                    <a:pt x="357" y="56"/>
                    <a:pt x="354" y="54"/>
                    <a:pt x="350" y="54"/>
                  </a:cubicBezTo>
                  <a:cubicBezTo>
                    <a:pt x="348" y="54"/>
                    <a:pt x="345" y="55"/>
                    <a:pt x="343" y="57"/>
                  </a:cubicBezTo>
                  <a:cubicBezTo>
                    <a:pt x="244" y="136"/>
                    <a:pt x="244" y="136"/>
                    <a:pt x="244" y="136"/>
                  </a:cubicBezTo>
                  <a:cubicBezTo>
                    <a:pt x="235" y="143"/>
                    <a:pt x="236" y="132"/>
                    <a:pt x="236" y="132"/>
                  </a:cubicBezTo>
                  <a:cubicBezTo>
                    <a:pt x="236" y="12"/>
                    <a:pt x="236" y="12"/>
                    <a:pt x="236" y="12"/>
                  </a:cubicBezTo>
                  <a:cubicBezTo>
                    <a:pt x="236" y="6"/>
                    <a:pt x="231" y="0"/>
                    <a:pt x="224" y="0"/>
                  </a:cubicBezTo>
                  <a:cubicBezTo>
                    <a:pt x="170" y="0"/>
                    <a:pt x="170" y="0"/>
                    <a:pt x="170" y="0"/>
                  </a:cubicBezTo>
                  <a:cubicBezTo>
                    <a:pt x="163" y="0"/>
                    <a:pt x="158" y="6"/>
                    <a:pt x="158" y="12"/>
                  </a:cubicBezTo>
                  <a:cubicBezTo>
                    <a:pt x="158" y="134"/>
                    <a:pt x="158" y="134"/>
                    <a:pt x="158" y="134"/>
                  </a:cubicBezTo>
                  <a:cubicBezTo>
                    <a:pt x="158" y="134"/>
                    <a:pt x="158" y="142"/>
                    <a:pt x="151" y="136"/>
                  </a:cubicBezTo>
                  <a:cubicBezTo>
                    <a:pt x="51" y="57"/>
                    <a:pt x="51" y="57"/>
                    <a:pt x="51" y="57"/>
                  </a:cubicBezTo>
                  <a:cubicBezTo>
                    <a:pt x="49" y="55"/>
                    <a:pt x="47" y="54"/>
                    <a:pt x="44" y="54"/>
                  </a:cubicBezTo>
                  <a:cubicBezTo>
                    <a:pt x="40" y="54"/>
                    <a:pt x="37" y="56"/>
                    <a:pt x="35" y="59"/>
                  </a:cubicBezTo>
                  <a:cubicBezTo>
                    <a:pt x="2" y="99"/>
                    <a:pt x="2" y="99"/>
                    <a:pt x="2" y="99"/>
                  </a:cubicBezTo>
                  <a:cubicBezTo>
                    <a:pt x="0" y="102"/>
                    <a:pt x="0" y="105"/>
                    <a:pt x="0" y="108"/>
                  </a:cubicBezTo>
                  <a:cubicBezTo>
                    <a:pt x="0" y="111"/>
                    <a:pt x="2" y="114"/>
                    <a:pt x="4" y="116"/>
                  </a:cubicBezTo>
                  <a:cubicBezTo>
                    <a:pt x="130" y="216"/>
                    <a:pt x="130" y="216"/>
                    <a:pt x="130" y="216"/>
                  </a:cubicBezTo>
                  <a:cubicBezTo>
                    <a:pt x="130" y="475"/>
                    <a:pt x="130" y="475"/>
                    <a:pt x="130" y="475"/>
                  </a:cubicBezTo>
                  <a:cubicBezTo>
                    <a:pt x="130" y="483"/>
                    <a:pt x="130" y="489"/>
                    <a:pt x="125" y="495"/>
                  </a:cubicBezTo>
                  <a:cubicBezTo>
                    <a:pt x="121" y="500"/>
                    <a:pt x="116" y="505"/>
                    <a:pt x="110" y="511"/>
                  </a:cubicBezTo>
                  <a:cubicBezTo>
                    <a:pt x="99" y="520"/>
                    <a:pt x="86" y="528"/>
                    <a:pt x="74" y="536"/>
                  </a:cubicBezTo>
                  <a:cubicBezTo>
                    <a:pt x="73" y="537"/>
                    <a:pt x="73" y="537"/>
                    <a:pt x="73" y="537"/>
                  </a:cubicBezTo>
                  <a:cubicBezTo>
                    <a:pt x="59" y="545"/>
                    <a:pt x="47" y="553"/>
                    <a:pt x="32" y="558"/>
                  </a:cubicBezTo>
                  <a:cubicBezTo>
                    <a:pt x="31" y="558"/>
                    <a:pt x="30" y="559"/>
                    <a:pt x="30" y="560"/>
                  </a:cubicBezTo>
                  <a:cubicBezTo>
                    <a:pt x="31" y="561"/>
                    <a:pt x="31" y="562"/>
                    <a:pt x="32" y="562"/>
                  </a:cubicBezTo>
                  <a:cubicBezTo>
                    <a:pt x="62" y="562"/>
                    <a:pt x="137" y="563"/>
                    <a:pt x="196" y="563"/>
                  </a:cubicBezTo>
                  <a:cubicBezTo>
                    <a:pt x="255" y="563"/>
                    <a:pt x="329" y="562"/>
                    <a:pt x="359" y="562"/>
                  </a:cubicBezTo>
                  <a:cubicBezTo>
                    <a:pt x="360" y="562"/>
                    <a:pt x="361" y="561"/>
                    <a:pt x="361" y="560"/>
                  </a:cubicBezTo>
                  <a:cubicBezTo>
                    <a:pt x="361" y="559"/>
                    <a:pt x="361" y="558"/>
                    <a:pt x="360" y="558"/>
                  </a:cubicBezTo>
                  <a:cubicBezTo>
                    <a:pt x="345" y="553"/>
                    <a:pt x="332" y="545"/>
                    <a:pt x="318" y="537"/>
                  </a:cubicBezTo>
                  <a:cubicBezTo>
                    <a:pt x="310" y="531"/>
                    <a:pt x="298" y="523"/>
                    <a:pt x="288" y="514"/>
                  </a:cubicBezTo>
                  <a:cubicBezTo>
                    <a:pt x="277" y="504"/>
                    <a:pt x="268" y="495"/>
                    <a:pt x="268" y="482"/>
                  </a:cubicBezTo>
                  <a:cubicBezTo>
                    <a:pt x="268" y="479"/>
                    <a:pt x="268" y="476"/>
                    <a:pt x="268" y="473"/>
                  </a:cubicBezTo>
                  <a:cubicBezTo>
                    <a:pt x="268" y="213"/>
                    <a:pt x="268" y="213"/>
                    <a:pt x="268" y="213"/>
                  </a:cubicBezTo>
                  <a:cubicBezTo>
                    <a:pt x="390" y="116"/>
                    <a:pt x="390" y="116"/>
                    <a:pt x="390" y="116"/>
                  </a:cubicBezTo>
                  <a:cubicBezTo>
                    <a:pt x="392" y="114"/>
                    <a:pt x="394" y="111"/>
                    <a:pt x="394" y="108"/>
                  </a:cubicBezTo>
                  <a:cubicBezTo>
                    <a:pt x="395" y="105"/>
                    <a:pt x="394" y="102"/>
                    <a:pt x="392" y="99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3" name="tree top"/>
            <p:cNvSpPr>
              <a:spLocks/>
            </p:cNvSpPr>
            <p:nvPr/>
          </p:nvSpPr>
          <p:spPr bwMode="auto">
            <a:xfrm flipH="1">
              <a:off x="7102106" y="1988454"/>
              <a:ext cx="2507087" cy="1903957"/>
            </a:xfrm>
            <a:custGeom>
              <a:avLst/>
              <a:gdLst>
                <a:gd name="T0" fmla="*/ 1005 w 1087"/>
                <a:gd name="T1" fmla="*/ 424 h 825"/>
                <a:gd name="T2" fmla="*/ 950 w 1087"/>
                <a:gd name="T3" fmla="*/ 336 h 825"/>
                <a:gd name="T4" fmla="*/ 896 w 1087"/>
                <a:gd name="T5" fmla="*/ 247 h 825"/>
                <a:gd name="T6" fmla="*/ 871 w 1087"/>
                <a:gd name="T7" fmla="*/ 175 h 825"/>
                <a:gd name="T8" fmla="*/ 790 w 1087"/>
                <a:gd name="T9" fmla="*/ 92 h 825"/>
                <a:gd name="T10" fmla="*/ 723 w 1087"/>
                <a:gd name="T11" fmla="*/ 58 h 825"/>
                <a:gd name="T12" fmla="*/ 638 w 1087"/>
                <a:gd name="T13" fmla="*/ 56 h 825"/>
                <a:gd name="T14" fmla="*/ 579 w 1087"/>
                <a:gd name="T15" fmla="*/ 98 h 825"/>
                <a:gd name="T16" fmla="*/ 528 w 1087"/>
                <a:gd name="T17" fmla="*/ 80 h 825"/>
                <a:gd name="T18" fmla="*/ 467 w 1087"/>
                <a:gd name="T19" fmla="*/ 34 h 825"/>
                <a:gd name="T20" fmla="*/ 383 w 1087"/>
                <a:gd name="T21" fmla="*/ 19 h 825"/>
                <a:gd name="T22" fmla="*/ 315 w 1087"/>
                <a:gd name="T23" fmla="*/ 64 h 825"/>
                <a:gd name="T24" fmla="*/ 259 w 1087"/>
                <a:gd name="T25" fmla="*/ 161 h 825"/>
                <a:gd name="T26" fmla="*/ 216 w 1087"/>
                <a:gd name="T27" fmla="*/ 159 h 825"/>
                <a:gd name="T28" fmla="*/ 133 w 1087"/>
                <a:gd name="T29" fmla="*/ 181 h 825"/>
                <a:gd name="T30" fmla="*/ 90 w 1087"/>
                <a:gd name="T31" fmla="*/ 250 h 825"/>
                <a:gd name="T32" fmla="*/ 67 w 1087"/>
                <a:gd name="T33" fmla="*/ 338 h 825"/>
                <a:gd name="T34" fmla="*/ 33 w 1087"/>
                <a:gd name="T35" fmla="*/ 492 h 825"/>
                <a:gd name="T36" fmla="*/ 82 w 1087"/>
                <a:gd name="T37" fmla="*/ 572 h 825"/>
                <a:gd name="T38" fmla="*/ 115 w 1087"/>
                <a:gd name="T39" fmla="*/ 629 h 825"/>
                <a:gd name="T40" fmla="*/ 83 w 1087"/>
                <a:gd name="T41" fmla="*/ 727 h 825"/>
                <a:gd name="T42" fmla="*/ 222 w 1087"/>
                <a:gd name="T43" fmla="*/ 816 h 825"/>
                <a:gd name="T44" fmla="*/ 295 w 1087"/>
                <a:gd name="T45" fmla="*/ 809 h 825"/>
                <a:gd name="T46" fmla="*/ 382 w 1087"/>
                <a:gd name="T47" fmla="*/ 778 h 825"/>
                <a:gd name="T48" fmla="*/ 450 w 1087"/>
                <a:gd name="T49" fmla="*/ 762 h 825"/>
                <a:gd name="T50" fmla="*/ 574 w 1087"/>
                <a:gd name="T51" fmla="*/ 766 h 825"/>
                <a:gd name="T52" fmla="*/ 695 w 1087"/>
                <a:gd name="T53" fmla="*/ 804 h 825"/>
                <a:gd name="T54" fmla="*/ 765 w 1087"/>
                <a:gd name="T55" fmla="*/ 797 h 825"/>
                <a:gd name="T56" fmla="*/ 850 w 1087"/>
                <a:gd name="T57" fmla="*/ 766 h 825"/>
                <a:gd name="T58" fmla="*/ 947 w 1087"/>
                <a:gd name="T59" fmla="*/ 687 h 825"/>
                <a:gd name="T60" fmla="*/ 1027 w 1087"/>
                <a:gd name="T61" fmla="*/ 621 h 825"/>
                <a:gd name="T62" fmla="*/ 1069 w 1087"/>
                <a:gd name="T63" fmla="*/ 522 h 8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87" h="825">
                  <a:moveTo>
                    <a:pt x="1042" y="431"/>
                  </a:moveTo>
                  <a:cubicBezTo>
                    <a:pt x="1030" y="425"/>
                    <a:pt x="1018" y="423"/>
                    <a:pt x="1005" y="424"/>
                  </a:cubicBezTo>
                  <a:cubicBezTo>
                    <a:pt x="1006" y="402"/>
                    <a:pt x="996" y="381"/>
                    <a:pt x="977" y="370"/>
                  </a:cubicBezTo>
                  <a:cubicBezTo>
                    <a:pt x="970" y="356"/>
                    <a:pt x="961" y="345"/>
                    <a:pt x="950" y="336"/>
                  </a:cubicBezTo>
                  <a:cubicBezTo>
                    <a:pt x="953" y="329"/>
                    <a:pt x="954" y="321"/>
                    <a:pt x="954" y="313"/>
                  </a:cubicBezTo>
                  <a:cubicBezTo>
                    <a:pt x="954" y="279"/>
                    <a:pt x="929" y="251"/>
                    <a:pt x="896" y="247"/>
                  </a:cubicBezTo>
                  <a:cubicBezTo>
                    <a:pt x="888" y="227"/>
                    <a:pt x="872" y="212"/>
                    <a:pt x="851" y="207"/>
                  </a:cubicBezTo>
                  <a:cubicBezTo>
                    <a:pt x="861" y="198"/>
                    <a:pt x="868" y="187"/>
                    <a:pt x="871" y="175"/>
                  </a:cubicBezTo>
                  <a:cubicBezTo>
                    <a:pt x="881" y="139"/>
                    <a:pt x="860" y="102"/>
                    <a:pt x="824" y="92"/>
                  </a:cubicBezTo>
                  <a:cubicBezTo>
                    <a:pt x="813" y="89"/>
                    <a:pt x="801" y="89"/>
                    <a:pt x="790" y="92"/>
                  </a:cubicBezTo>
                  <a:cubicBezTo>
                    <a:pt x="778" y="78"/>
                    <a:pt x="762" y="66"/>
                    <a:pt x="742" y="61"/>
                  </a:cubicBezTo>
                  <a:cubicBezTo>
                    <a:pt x="736" y="59"/>
                    <a:pt x="729" y="58"/>
                    <a:pt x="723" y="58"/>
                  </a:cubicBezTo>
                  <a:cubicBezTo>
                    <a:pt x="716" y="48"/>
                    <a:pt x="706" y="40"/>
                    <a:pt x="694" y="37"/>
                  </a:cubicBezTo>
                  <a:cubicBezTo>
                    <a:pt x="672" y="31"/>
                    <a:pt x="650" y="40"/>
                    <a:pt x="638" y="56"/>
                  </a:cubicBezTo>
                  <a:cubicBezTo>
                    <a:pt x="612" y="53"/>
                    <a:pt x="587" y="69"/>
                    <a:pt x="580" y="95"/>
                  </a:cubicBezTo>
                  <a:cubicBezTo>
                    <a:pt x="579" y="96"/>
                    <a:pt x="579" y="97"/>
                    <a:pt x="579" y="98"/>
                  </a:cubicBezTo>
                  <a:cubicBezTo>
                    <a:pt x="574" y="93"/>
                    <a:pt x="568" y="89"/>
                    <a:pt x="561" y="86"/>
                  </a:cubicBezTo>
                  <a:cubicBezTo>
                    <a:pt x="550" y="81"/>
                    <a:pt x="539" y="79"/>
                    <a:pt x="528" y="80"/>
                  </a:cubicBezTo>
                  <a:cubicBezTo>
                    <a:pt x="518" y="63"/>
                    <a:pt x="504" y="49"/>
                    <a:pt x="485" y="41"/>
                  </a:cubicBezTo>
                  <a:cubicBezTo>
                    <a:pt x="479" y="38"/>
                    <a:pt x="473" y="36"/>
                    <a:pt x="467" y="34"/>
                  </a:cubicBezTo>
                  <a:cubicBezTo>
                    <a:pt x="462" y="24"/>
                    <a:pt x="453" y="15"/>
                    <a:pt x="442" y="9"/>
                  </a:cubicBezTo>
                  <a:cubicBezTo>
                    <a:pt x="422" y="0"/>
                    <a:pt x="399" y="5"/>
                    <a:pt x="383" y="19"/>
                  </a:cubicBezTo>
                  <a:cubicBezTo>
                    <a:pt x="358" y="11"/>
                    <a:pt x="331" y="23"/>
                    <a:pt x="320" y="47"/>
                  </a:cubicBezTo>
                  <a:cubicBezTo>
                    <a:pt x="317" y="53"/>
                    <a:pt x="316" y="59"/>
                    <a:pt x="315" y="64"/>
                  </a:cubicBezTo>
                  <a:cubicBezTo>
                    <a:pt x="293" y="70"/>
                    <a:pt x="274" y="85"/>
                    <a:pt x="264" y="107"/>
                  </a:cubicBezTo>
                  <a:cubicBezTo>
                    <a:pt x="256" y="124"/>
                    <a:pt x="255" y="143"/>
                    <a:pt x="259" y="161"/>
                  </a:cubicBezTo>
                  <a:cubicBezTo>
                    <a:pt x="251" y="158"/>
                    <a:pt x="243" y="157"/>
                    <a:pt x="235" y="157"/>
                  </a:cubicBezTo>
                  <a:cubicBezTo>
                    <a:pt x="228" y="157"/>
                    <a:pt x="222" y="158"/>
                    <a:pt x="216" y="159"/>
                  </a:cubicBezTo>
                  <a:cubicBezTo>
                    <a:pt x="207" y="152"/>
                    <a:pt x="195" y="147"/>
                    <a:pt x="182" y="147"/>
                  </a:cubicBezTo>
                  <a:cubicBezTo>
                    <a:pt x="160" y="147"/>
                    <a:pt x="141" y="161"/>
                    <a:pt x="133" y="181"/>
                  </a:cubicBezTo>
                  <a:cubicBezTo>
                    <a:pt x="107" y="184"/>
                    <a:pt x="87" y="206"/>
                    <a:pt x="87" y="233"/>
                  </a:cubicBezTo>
                  <a:cubicBezTo>
                    <a:pt x="87" y="239"/>
                    <a:pt x="88" y="245"/>
                    <a:pt x="90" y="250"/>
                  </a:cubicBezTo>
                  <a:cubicBezTo>
                    <a:pt x="73" y="265"/>
                    <a:pt x="62" y="286"/>
                    <a:pt x="62" y="311"/>
                  </a:cubicBezTo>
                  <a:cubicBezTo>
                    <a:pt x="62" y="320"/>
                    <a:pt x="63" y="329"/>
                    <a:pt x="67" y="338"/>
                  </a:cubicBezTo>
                  <a:cubicBezTo>
                    <a:pt x="29" y="348"/>
                    <a:pt x="0" y="382"/>
                    <a:pt x="0" y="424"/>
                  </a:cubicBezTo>
                  <a:cubicBezTo>
                    <a:pt x="0" y="451"/>
                    <a:pt x="13" y="476"/>
                    <a:pt x="33" y="492"/>
                  </a:cubicBezTo>
                  <a:cubicBezTo>
                    <a:pt x="31" y="499"/>
                    <a:pt x="29" y="506"/>
                    <a:pt x="29" y="513"/>
                  </a:cubicBezTo>
                  <a:cubicBezTo>
                    <a:pt x="29" y="543"/>
                    <a:pt x="52" y="568"/>
                    <a:pt x="82" y="572"/>
                  </a:cubicBezTo>
                  <a:cubicBezTo>
                    <a:pt x="88" y="589"/>
                    <a:pt x="102" y="602"/>
                    <a:pt x="119" y="607"/>
                  </a:cubicBezTo>
                  <a:cubicBezTo>
                    <a:pt x="117" y="614"/>
                    <a:pt x="115" y="622"/>
                    <a:pt x="115" y="629"/>
                  </a:cubicBezTo>
                  <a:cubicBezTo>
                    <a:pt x="115" y="637"/>
                    <a:pt x="117" y="645"/>
                    <a:pt x="119" y="652"/>
                  </a:cubicBezTo>
                  <a:cubicBezTo>
                    <a:pt x="97" y="670"/>
                    <a:pt x="83" y="697"/>
                    <a:pt x="83" y="727"/>
                  </a:cubicBezTo>
                  <a:cubicBezTo>
                    <a:pt x="83" y="781"/>
                    <a:pt x="127" y="825"/>
                    <a:pt x="181" y="825"/>
                  </a:cubicBezTo>
                  <a:cubicBezTo>
                    <a:pt x="196" y="825"/>
                    <a:pt x="210" y="822"/>
                    <a:pt x="222" y="816"/>
                  </a:cubicBezTo>
                  <a:cubicBezTo>
                    <a:pt x="231" y="822"/>
                    <a:pt x="242" y="825"/>
                    <a:pt x="254" y="825"/>
                  </a:cubicBezTo>
                  <a:cubicBezTo>
                    <a:pt x="270" y="825"/>
                    <a:pt x="284" y="819"/>
                    <a:pt x="295" y="809"/>
                  </a:cubicBezTo>
                  <a:cubicBezTo>
                    <a:pt x="301" y="811"/>
                    <a:pt x="308" y="812"/>
                    <a:pt x="314" y="812"/>
                  </a:cubicBezTo>
                  <a:cubicBezTo>
                    <a:pt x="342" y="812"/>
                    <a:pt x="367" y="798"/>
                    <a:pt x="382" y="778"/>
                  </a:cubicBezTo>
                  <a:cubicBezTo>
                    <a:pt x="387" y="779"/>
                    <a:pt x="393" y="779"/>
                    <a:pt x="399" y="779"/>
                  </a:cubicBezTo>
                  <a:cubicBezTo>
                    <a:pt x="418" y="779"/>
                    <a:pt x="436" y="773"/>
                    <a:pt x="450" y="762"/>
                  </a:cubicBezTo>
                  <a:cubicBezTo>
                    <a:pt x="465" y="781"/>
                    <a:pt x="488" y="793"/>
                    <a:pt x="514" y="793"/>
                  </a:cubicBezTo>
                  <a:cubicBezTo>
                    <a:pt x="538" y="793"/>
                    <a:pt x="560" y="783"/>
                    <a:pt x="574" y="766"/>
                  </a:cubicBezTo>
                  <a:cubicBezTo>
                    <a:pt x="591" y="794"/>
                    <a:pt x="621" y="812"/>
                    <a:pt x="655" y="812"/>
                  </a:cubicBezTo>
                  <a:cubicBezTo>
                    <a:pt x="669" y="812"/>
                    <a:pt x="683" y="809"/>
                    <a:pt x="695" y="804"/>
                  </a:cubicBezTo>
                  <a:cubicBezTo>
                    <a:pt x="704" y="809"/>
                    <a:pt x="714" y="812"/>
                    <a:pt x="725" y="812"/>
                  </a:cubicBezTo>
                  <a:cubicBezTo>
                    <a:pt x="741" y="812"/>
                    <a:pt x="755" y="807"/>
                    <a:pt x="765" y="797"/>
                  </a:cubicBezTo>
                  <a:cubicBezTo>
                    <a:pt x="771" y="798"/>
                    <a:pt x="778" y="799"/>
                    <a:pt x="784" y="799"/>
                  </a:cubicBezTo>
                  <a:cubicBezTo>
                    <a:pt x="811" y="799"/>
                    <a:pt x="835" y="786"/>
                    <a:pt x="850" y="766"/>
                  </a:cubicBezTo>
                  <a:cubicBezTo>
                    <a:pt x="855" y="767"/>
                    <a:pt x="860" y="768"/>
                    <a:pt x="866" y="768"/>
                  </a:cubicBezTo>
                  <a:cubicBezTo>
                    <a:pt x="911" y="768"/>
                    <a:pt x="947" y="732"/>
                    <a:pt x="947" y="687"/>
                  </a:cubicBezTo>
                  <a:cubicBezTo>
                    <a:pt x="947" y="673"/>
                    <a:pt x="943" y="660"/>
                    <a:pt x="937" y="649"/>
                  </a:cubicBezTo>
                  <a:cubicBezTo>
                    <a:pt x="970" y="666"/>
                    <a:pt x="1010" y="653"/>
                    <a:pt x="1027" y="621"/>
                  </a:cubicBezTo>
                  <a:cubicBezTo>
                    <a:pt x="1038" y="600"/>
                    <a:pt x="1037" y="575"/>
                    <a:pt x="1025" y="555"/>
                  </a:cubicBezTo>
                  <a:cubicBezTo>
                    <a:pt x="1043" y="551"/>
                    <a:pt x="1060" y="539"/>
                    <a:pt x="1069" y="522"/>
                  </a:cubicBezTo>
                  <a:cubicBezTo>
                    <a:pt x="1087" y="489"/>
                    <a:pt x="1074" y="449"/>
                    <a:pt x="1042" y="431"/>
                  </a:cubicBezTo>
                  <a:close/>
                </a:path>
              </a:pathLst>
            </a:custGeom>
            <a:gradFill flip="none" rotWithShape="1">
              <a:gsLst>
                <a:gs pos="14000">
                  <a:schemeClr val="accent4">
                    <a:lumMod val="75000"/>
                  </a:schemeClr>
                </a:gs>
                <a:gs pos="85000">
                  <a:schemeClr val="accent2">
                    <a:lumMod val="50000"/>
                  </a:schemeClr>
                </a:gs>
              </a:gsLst>
              <a:lin ang="8100000" scaled="1"/>
              <a:tileRect/>
            </a:gradFill>
            <a:ln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64" name="bush"/>
          <p:cNvSpPr>
            <a:spLocks/>
          </p:cNvSpPr>
          <p:nvPr/>
        </p:nvSpPr>
        <p:spPr bwMode="auto">
          <a:xfrm>
            <a:off x="11026321" y="4014613"/>
            <a:ext cx="1375591" cy="1028434"/>
          </a:xfrm>
          <a:custGeom>
            <a:avLst/>
            <a:gdLst>
              <a:gd name="T0" fmla="*/ 422 w 422"/>
              <a:gd name="T1" fmla="*/ 195 h 315"/>
              <a:gd name="T2" fmla="*/ 409 w 422"/>
              <a:gd name="T3" fmla="*/ 161 h 315"/>
              <a:gd name="T4" fmla="*/ 410 w 422"/>
              <a:gd name="T5" fmla="*/ 151 h 315"/>
              <a:gd name="T6" fmla="*/ 349 w 422"/>
              <a:gd name="T7" fmla="*/ 88 h 315"/>
              <a:gd name="T8" fmla="*/ 350 w 422"/>
              <a:gd name="T9" fmla="*/ 77 h 315"/>
              <a:gd name="T10" fmla="*/ 298 w 422"/>
              <a:gd name="T11" fmla="*/ 24 h 315"/>
              <a:gd name="T12" fmla="*/ 255 w 422"/>
              <a:gd name="T13" fmla="*/ 46 h 315"/>
              <a:gd name="T14" fmla="*/ 198 w 422"/>
              <a:gd name="T15" fmla="*/ 0 h 315"/>
              <a:gd name="T16" fmla="*/ 142 w 422"/>
              <a:gd name="T17" fmla="*/ 40 h 315"/>
              <a:gd name="T18" fmla="*/ 123 w 422"/>
              <a:gd name="T19" fmla="*/ 37 h 315"/>
              <a:gd name="T20" fmla="*/ 60 w 422"/>
              <a:gd name="T21" fmla="*/ 101 h 315"/>
              <a:gd name="T22" fmla="*/ 60 w 422"/>
              <a:gd name="T23" fmla="*/ 104 h 315"/>
              <a:gd name="T24" fmla="*/ 0 w 422"/>
              <a:gd name="T25" fmla="*/ 183 h 315"/>
              <a:gd name="T26" fmla="*/ 46 w 422"/>
              <a:gd name="T27" fmla="*/ 256 h 315"/>
              <a:gd name="T28" fmla="*/ 79 w 422"/>
              <a:gd name="T29" fmla="*/ 305 h 315"/>
              <a:gd name="T30" fmla="*/ 141 w 422"/>
              <a:gd name="T31" fmla="*/ 296 h 315"/>
              <a:gd name="T32" fmla="*/ 159 w 422"/>
              <a:gd name="T33" fmla="*/ 299 h 315"/>
              <a:gd name="T34" fmla="*/ 193 w 422"/>
              <a:gd name="T35" fmla="*/ 288 h 315"/>
              <a:gd name="T36" fmla="*/ 242 w 422"/>
              <a:gd name="T37" fmla="*/ 313 h 315"/>
              <a:gd name="T38" fmla="*/ 287 w 422"/>
              <a:gd name="T39" fmla="*/ 293 h 315"/>
              <a:gd name="T40" fmla="*/ 332 w 422"/>
              <a:gd name="T41" fmla="*/ 310 h 315"/>
              <a:gd name="T42" fmla="*/ 401 w 422"/>
              <a:gd name="T43" fmla="*/ 241 h 315"/>
              <a:gd name="T44" fmla="*/ 400 w 422"/>
              <a:gd name="T45" fmla="*/ 238 h 315"/>
              <a:gd name="T46" fmla="*/ 422 w 422"/>
              <a:gd name="T47" fmla="*/ 195 h 3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422" h="315">
                <a:moveTo>
                  <a:pt x="422" y="195"/>
                </a:moveTo>
                <a:cubicBezTo>
                  <a:pt x="422" y="182"/>
                  <a:pt x="417" y="170"/>
                  <a:pt x="409" y="161"/>
                </a:cubicBezTo>
                <a:cubicBezTo>
                  <a:pt x="409" y="158"/>
                  <a:pt x="410" y="155"/>
                  <a:pt x="410" y="151"/>
                </a:cubicBezTo>
                <a:cubicBezTo>
                  <a:pt x="410" y="117"/>
                  <a:pt x="383" y="90"/>
                  <a:pt x="349" y="88"/>
                </a:cubicBezTo>
                <a:cubicBezTo>
                  <a:pt x="350" y="85"/>
                  <a:pt x="350" y="81"/>
                  <a:pt x="350" y="77"/>
                </a:cubicBezTo>
                <a:cubicBezTo>
                  <a:pt x="350" y="48"/>
                  <a:pt x="327" y="24"/>
                  <a:pt x="298" y="24"/>
                </a:cubicBezTo>
                <a:cubicBezTo>
                  <a:pt x="280" y="24"/>
                  <a:pt x="265" y="33"/>
                  <a:pt x="255" y="46"/>
                </a:cubicBezTo>
                <a:cubicBezTo>
                  <a:pt x="249" y="20"/>
                  <a:pt x="226" y="0"/>
                  <a:pt x="198" y="0"/>
                </a:cubicBezTo>
                <a:cubicBezTo>
                  <a:pt x="172" y="0"/>
                  <a:pt x="150" y="16"/>
                  <a:pt x="142" y="40"/>
                </a:cubicBezTo>
                <a:cubicBezTo>
                  <a:pt x="136" y="38"/>
                  <a:pt x="130" y="37"/>
                  <a:pt x="123" y="37"/>
                </a:cubicBezTo>
                <a:cubicBezTo>
                  <a:pt x="88" y="37"/>
                  <a:pt x="60" y="66"/>
                  <a:pt x="60" y="101"/>
                </a:cubicBezTo>
                <a:cubicBezTo>
                  <a:pt x="60" y="102"/>
                  <a:pt x="60" y="103"/>
                  <a:pt x="60" y="104"/>
                </a:cubicBezTo>
                <a:cubicBezTo>
                  <a:pt x="25" y="114"/>
                  <a:pt x="0" y="145"/>
                  <a:pt x="0" y="183"/>
                </a:cubicBezTo>
                <a:cubicBezTo>
                  <a:pt x="0" y="215"/>
                  <a:pt x="18" y="243"/>
                  <a:pt x="46" y="256"/>
                </a:cubicBezTo>
                <a:cubicBezTo>
                  <a:pt x="47" y="277"/>
                  <a:pt x="59" y="296"/>
                  <a:pt x="79" y="305"/>
                </a:cubicBezTo>
                <a:cubicBezTo>
                  <a:pt x="100" y="315"/>
                  <a:pt x="124" y="311"/>
                  <a:pt x="141" y="296"/>
                </a:cubicBezTo>
                <a:cubicBezTo>
                  <a:pt x="146" y="298"/>
                  <a:pt x="152" y="299"/>
                  <a:pt x="159" y="299"/>
                </a:cubicBezTo>
                <a:cubicBezTo>
                  <a:pt x="171" y="299"/>
                  <a:pt x="183" y="295"/>
                  <a:pt x="193" y="288"/>
                </a:cubicBezTo>
                <a:cubicBezTo>
                  <a:pt x="204" y="303"/>
                  <a:pt x="222" y="313"/>
                  <a:pt x="242" y="313"/>
                </a:cubicBezTo>
                <a:cubicBezTo>
                  <a:pt x="260" y="313"/>
                  <a:pt x="276" y="305"/>
                  <a:pt x="287" y="293"/>
                </a:cubicBezTo>
                <a:cubicBezTo>
                  <a:pt x="299" y="304"/>
                  <a:pt x="315" y="310"/>
                  <a:pt x="332" y="310"/>
                </a:cubicBezTo>
                <a:cubicBezTo>
                  <a:pt x="370" y="310"/>
                  <a:pt x="401" y="279"/>
                  <a:pt x="401" y="241"/>
                </a:cubicBezTo>
                <a:cubicBezTo>
                  <a:pt x="401" y="240"/>
                  <a:pt x="400" y="239"/>
                  <a:pt x="400" y="238"/>
                </a:cubicBezTo>
                <a:cubicBezTo>
                  <a:pt x="413" y="228"/>
                  <a:pt x="422" y="213"/>
                  <a:pt x="422" y="195"/>
                </a:cubicBezTo>
                <a:close/>
              </a:path>
            </a:pathLst>
          </a:custGeom>
          <a:gradFill flip="none" rotWithShape="1">
            <a:gsLst>
              <a:gs pos="0">
                <a:schemeClr val="accent4">
                  <a:lumMod val="75000"/>
                </a:schemeClr>
              </a:gs>
              <a:gs pos="94000">
                <a:schemeClr val="accent2">
                  <a:lumMod val="50000"/>
                </a:schemeClr>
              </a:gs>
            </a:gsLst>
            <a:lin ang="6000000" scaled="0"/>
            <a:tileRect/>
          </a:gradFill>
          <a:ln>
            <a:noFill/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3" name="bush"/>
          <p:cNvSpPr>
            <a:spLocks/>
          </p:cNvSpPr>
          <p:nvPr/>
        </p:nvSpPr>
        <p:spPr bwMode="auto">
          <a:xfrm flipH="1">
            <a:off x="3491348" y="4652147"/>
            <a:ext cx="613056" cy="458339"/>
          </a:xfrm>
          <a:custGeom>
            <a:avLst/>
            <a:gdLst>
              <a:gd name="T0" fmla="*/ 422 w 422"/>
              <a:gd name="T1" fmla="*/ 195 h 315"/>
              <a:gd name="T2" fmla="*/ 409 w 422"/>
              <a:gd name="T3" fmla="*/ 161 h 315"/>
              <a:gd name="T4" fmla="*/ 410 w 422"/>
              <a:gd name="T5" fmla="*/ 151 h 315"/>
              <a:gd name="T6" fmla="*/ 349 w 422"/>
              <a:gd name="T7" fmla="*/ 88 h 315"/>
              <a:gd name="T8" fmla="*/ 350 w 422"/>
              <a:gd name="T9" fmla="*/ 77 h 315"/>
              <a:gd name="T10" fmla="*/ 298 w 422"/>
              <a:gd name="T11" fmla="*/ 24 h 315"/>
              <a:gd name="T12" fmla="*/ 255 w 422"/>
              <a:gd name="T13" fmla="*/ 46 h 315"/>
              <a:gd name="T14" fmla="*/ 198 w 422"/>
              <a:gd name="T15" fmla="*/ 0 h 315"/>
              <a:gd name="T16" fmla="*/ 142 w 422"/>
              <a:gd name="T17" fmla="*/ 40 h 315"/>
              <a:gd name="T18" fmla="*/ 123 w 422"/>
              <a:gd name="T19" fmla="*/ 37 h 315"/>
              <a:gd name="T20" fmla="*/ 60 w 422"/>
              <a:gd name="T21" fmla="*/ 101 h 315"/>
              <a:gd name="T22" fmla="*/ 60 w 422"/>
              <a:gd name="T23" fmla="*/ 104 h 315"/>
              <a:gd name="T24" fmla="*/ 0 w 422"/>
              <a:gd name="T25" fmla="*/ 183 h 315"/>
              <a:gd name="T26" fmla="*/ 46 w 422"/>
              <a:gd name="T27" fmla="*/ 256 h 315"/>
              <a:gd name="T28" fmla="*/ 79 w 422"/>
              <a:gd name="T29" fmla="*/ 305 h 315"/>
              <a:gd name="T30" fmla="*/ 141 w 422"/>
              <a:gd name="T31" fmla="*/ 296 h 315"/>
              <a:gd name="T32" fmla="*/ 159 w 422"/>
              <a:gd name="T33" fmla="*/ 299 h 315"/>
              <a:gd name="T34" fmla="*/ 193 w 422"/>
              <a:gd name="T35" fmla="*/ 288 h 315"/>
              <a:gd name="T36" fmla="*/ 242 w 422"/>
              <a:gd name="T37" fmla="*/ 313 h 315"/>
              <a:gd name="T38" fmla="*/ 287 w 422"/>
              <a:gd name="T39" fmla="*/ 293 h 315"/>
              <a:gd name="T40" fmla="*/ 332 w 422"/>
              <a:gd name="T41" fmla="*/ 310 h 315"/>
              <a:gd name="T42" fmla="*/ 401 w 422"/>
              <a:gd name="T43" fmla="*/ 241 h 315"/>
              <a:gd name="T44" fmla="*/ 400 w 422"/>
              <a:gd name="T45" fmla="*/ 238 h 315"/>
              <a:gd name="T46" fmla="*/ 422 w 422"/>
              <a:gd name="T47" fmla="*/ 195 h 3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422" h="315">
                <a:moveTo>
                  <a:pt x="422" y="195"/>
                </a:moveTo>
                <a:cubicBezTo>
                  <a:pt x="422" y="182"/>
                  <a:pt x="417" y="170"/>
                  <a:pt x="409" y="161"/>
                </a:cubicBezTo>
                <a:cubicBezTo>
                  <a:pt x="409" y="158"/>
                  <a:pt x="410" y="155"/>
                  <a:pt x="410" y="151"/>
                </a:cubicBezTo>
                <a:cubicBezTo>
                  <a:pt x="410" y="117"/>
                  <a:pt x="383" y="90"/>
                  <a:pt x="349" y="88"/>
                </a:cubicBezTo>
                <a:cubicBezTo>
                  <a:pt x="350" y="85"/>
                  <a:pt x="350" y="81"/>
                  <a:pt x="350" y="77"/>
                </a:cubicBezTo>
                <a:cubicBezTo>
                  <a:pt x="350" y="48"/>
                  <a:pt x="327" y="24"/>
                  <a:pt x="298" y="24"/>
                </a:cubicBezTo>
                <a:cubicBezTo>
                  <a:pt x="280" y="24"/>
                  <a:pt x="265" y="33"/>
                  <a:pt x="255" y="46"/>
                </a:cubicBezTo>
                <a:cubicBezTo>
                  <a:pt x="249" y="20"/>
                  <a:pt x="226" y="0"/>
                  <a:pt x="198" y="0"/>
                </a:cubicBezTo>
                <a:cubicBezTo>
                  <a:pt x="172" y="0"/>
                  <a:pt x="150" y="16"/>
                  <a:pt x="142" y="40"/>
                </a:cubicBezTo>
                <a:cubicBezTo>
                  <a:pt x="136" y="38"/>
                  <a:pt x="130" y="37"/>
                  <a:pt x="123" y="37"/>
                </a:cubicBezTo>
                <a:cubicBezTo>
                  <a:pt x="88" y="37"/>
                  <a:pt x="60" y="66"/>
                  <a:pt x="60" y="101"/>
                </a:cubicBezTo>
                <a:cubicBezTo>
                  <a:pt x="60" y="102"/>
                  <a:pt x="60" y="103"/>
                  <a:pt x="60" y="104"/>
                </a:cubicBezTo>
                <a:cubicBezTo>
                  <a:pt x="25" y="114"/>
                  <a:pt x="0" y="145"/>
                  <a:pt x="0" y="183"/>
                </a:cubicBezTo>
                <a:cubicBezTo>
                  <a:pt x="0" y="215"/>
                  <a:pt x="18" y="243"/>
                  <a:pt x="46" y="256"/>
                </a:cubicBezTo>
                <a:cubicBezTo>
                  <a:pt x="47" y="277"/>
                  <a:pt x="59" y="296"/>
                  <a:pt x="79" y="305"/>
                </a:cubicBezTo>
                <a:cubicBezTo>
                  <a:pt x="100" y="315"/>
                  <a:pt x="124" y="311"/>
                  <a:pt x="141" y="296"/>
                </a:cubicBezTo>
                <a:cubicBezTo>
                  <a:pt x="146" y="298"/>
                  <a:pt x="152" y="299"/>
                  <a:pt x="159" y="299"/>
                </a:cubicBezTo>
                <a:cubicBezTo>
                  <a:pt x="171" y="299"/>
                  <a:pt x="183" y="295"/>
                  <a:pt x="193" y="288"/>
                </a:cubicBezTo>
                <a:cubicBezTo>
                  <a:pt x="204" y="303"/>
                  <a:pt x="222" y="313"/>
                  <a:pt x="242" y="313"/>
                </a:cubicBezTo>
                <a:cubicBezTo>
                  <a:pt x="260" y="313"/>
                  <a:pt x="276" y="305"/>
                  <a:pt x="287" y="293"/>
                </a:cubicBezTo>
                <a:cubicBezTo>
                  <a:pt x="299" y="304"/>
                  <a:pt x="315" y="310"/>
                  <a:pt x="332" y="310"/>
                </a:cubicBezTo>
                <a:cubicBezTo>
                  <a:pt x="370" y="310"/>
                  <a:pt x="401" y="279"/>
                  <a:pt x="401" y="241"/>
                </a:cubicBezTo>
                <a:cubicBezTo>
                  <a:pt x="401" y="240"/>
                  <a:pt x="400" y="239"/>
                  <a:pt x="400" y="238"/>
                </a:cubicBezTo>
                <a:cubicBezTo>
                  <a:pt x="413" y="228"/>
                  <a:pt x="422" y="213"/>
                  <a:pt x="422" y="195"/>
                </a:cubicBezTo>
                <a:close/>
              </a:path>
            </a:pathLst>
          </a:custGeom>
          <a:gradFill flip="none" rotWithShape="1">
            <a:gsLst>
              <a:gs pos="0">
                <a:schemeClr val="accent4">
                  <a:lumMod val="75000"/>
                </a:schemeClr>
              </a:gs>
              <a:gs pos="94000">
                <a:schemeClr val="accent2">
                  <a:lumMod val="50000"/>
                </a:schemeClr>
              </a:gs>
            </a:gsLst>
            <a:lin ang="6000000" scaled="0"/>
            <a:tileRect/>
          </a:gradFill>
          <a:ln>
            <a:noFill/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69" name="cloud"/>
          <p:cNvSpPr>
            <a:spLocks/>
          </p:cNvSpPr>
          <p:nvPr/>
        </p:nvSpPr>
        <p:spPr bwMode="auto">
          <a:xfrm>
            <a:off x="6002041" y="80961"/>
            <a:ext cx="5781641" cy="1566135"/>
          </a:xfrm>
          <a:custGeom>
            <a:avLst/>
            <a:gdLst>
              <a:gd name="T0" fmla="*/ 536 w 594"/>
              <a:gd name="T1" fmla="*/ 220 h 464"/>
              <a:gd name="T2" fmla="*/ 547 w 594"/>
              <a:gd name="T3" fmla="*/ 182 h 464"/>
              <a:gd name="T4" fmla="*/ 477 w 594"/>
              <a:gd name="T5" fmla="*/ 112 h 464"/>
              <a:gd name="T6" fmla="*/ 477 w 594"/>
              <a:gd name="T7" fmla="*/ 112 h 464"/>
              <a:gd name="T8" fmla="*/ 400 w 594"/>
              <a:gd name="T9" fmla="*/ 35 h 464"/>
              <a:gd name="T10" fmla="*/ 337 w 594"/>
              <a:gd name="T11" fmla="*/ 68 h 464"/>
              <a:gd name="T12" fmla="*/ 252 w 594"/>
              <a:gd name="T13" fmla="*/ 0 h 464"/>
              <a:gd name="T14" fmla="*/ 170 w 594"/>
              <a:gd name="T15" fmla="*/ 58 h 464"/>
              <a:gd name="T16" fmla="*/ 105 w 594"/>
              <a:gd name="T17" fmla="*/ 123 h 464"/>
              <a:gd name="T18" fmla="*/ 0 w 594"/>
              <a:gd name="T19" fmla="*/ 242 h 464"/>
              <a:gd name="T20" fmla="*/ 84 w 594"/>
              <a:gd name="T21" fmla="*/ 355 h 464"/>
              <a:gd name="T22" fmla="*/ 80 w 594"/>
              <a:gd name="T23" fmla="*/ 379 h 464"/>
              <a:gd name="T24" fmla="*/ 165 w 594"/>
              <a:gd name="T25" fmla="*/ 464 h 464"/>
              <a:gd name="T26" fmla="*/ 242 w 594"/>
              <a:gd name="T27" fmla="*/ 415 h 464"/>
              <a:gd name="T28" fmla="*/ 318 w 594"/>
              <a:gd name="T29" fmla="*/ 458 h 464"/>
              <a:gd name="T30" fmla="*/ 386 w 594"/>
              <a:gd name="T31" fmla="*/ 425 h 464"/>
              <a:gd name="T32" fmla="*/ 467 w 594"/>
              <a:gd name="T33" fmla="*/ 454 h 464"/>
              <a:gd name="T34" fmla="*/ 594 w 594"/>
              <a:gd name="T35" fmla="*/ 326 h 464"/>
              <a:gd name="T36" fmla="*/ 536 w 594"/>
              <a:gd name="T37" fmla="*/ 220 h 4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94" h="464">
                <a:moveTo>
                  <a:pt x="536" y="220"/>
                </a:moveTo>
                <a:cubicBezTo>
                  <a:pt x="543" y="209"/>
                  <a:pt x="547" y="196"/>
                  <a:pt x="547" y="182"/>
                </a:cubicBezTo>
                <a:cubicBezTo>
                  <a:pt x="547" y="143"/>
                  <a:pt x="516" y="112"/>
                  <a:pt x="477" y="112"/>
                </a:cubicBezTo>
                <a:cubicBezTo>
                  <a:pt x="477" y="112"/>
                  <a:pt x="477" y="112"/>
                  <a:pt x="477" y="112"/>
                </a:cubicBezTo>
                <a:cubicBezTo>
                  <a:pt x="477" y="70"/>
                  <a:pt x="442" y="35"/>
                  <a:pt x="400" y="35"/>
                </a:cubicBezTo>
                <a:cubicBezTo>
                  <a:pt x="374" y="35"/>
                  <a:pt x="351" y="48"/>
                  <a:pt x="337" y="68"/>
                </a:cubicBezTo>
                <a:cubicBezTo>
                  <a:pt x="329" y="29"/>
                  <a:pt x="294" y="0"/>
                  <a:pt x="252" y="0"/>
                </a:cubicBezTo>
                <a:cubicBezTo>
                  <a:pt x="214" y="0"/>
                  <a:pt x="182" y="24"/>
                  <a:pt x="170" y="58"/>
                </a:cubicBezTo>
                <a:cubicBezTo>
                  <a:pt x="138" y="67"/>
                  <a:pt x="114" y="92"/>
                  <a:pt x="105" y="123"/>
                </a:cubicBezTo>
                <a:cubicBezTo>
                  <a:pt x="46" y="130"/>
                  <a:pt x="0" y="180"/>
                  <a:pt x="0" y="242"/>
                </a:cubicBezTo>
                <a:cubicBezTo>
                  <a:pt x="0" y="295"/>
                  <a:pt x="35" y="340"/>
                  <a:pt x="84" y="355"/>
                </a:cubicBezTo>
                <a:cubicBezTo>
                  <a:pt x="82" y="363"/>
                  <a:pt x="80" y="371"/>
                  <a:pt x="80" y="379"/>
                </a:cubicBezTo>
                <a:cubicBezTo>
                  <a:pt x="80" y="426"/>
                  <a:pt x="118" y="464"/>
                  <a:pt x="165" y="464"/>
                </a:cubicBezTo>
                <a:cubicBezTo>
                  <a:pt x="199" y="464"/>
                  <a:pt x="229" y="444"/>
                  <a:pt x="242" y="415"/>
                </a:cubicBezTo>
                <a:cubicBezTo>
                  <a:pt x="258" y="441"/>
                  <a:pt x="286" y="458"/>
                  <a:pt x="318" y="458"/>
                </a:cubicBezTo>
                <a:cubicBezTo>
                  <a:pt x="345" y="458"/>
                  <a:pt x="370" y="445"/>
                  <a:pt x="386" y="425"/>
                </a:cubicBezTo>
                <a:cubicBezTo>
                  <a:pt x="408" y="443"/>
                  <a:pt x="436" y="454"/>
                  <a:pt x="467" y="454"/>
                </a:cubicBezTo>
                <a:cubicBezTo>
                  <a:pt x="537" y="454"/>
                  <a:pt x="594" y="397"/>
                  <a:pt x="594" y="326"/>
                </a:cubicBezTo>
                <a:cubicBezTo>
                  <a:pt x="594" y="282"/>
                  <a:pt x="571" y="242"/>
                  <a:pt x="536" y="220"/>
                </a:cubicBezTo>
                <a:close/>
              </a:path>
            </a:pathLst>
          </a:custGeom>
          <a:solidFill>
            <a:schemeClr val="bg1">
              <a:alpha val="2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4000" b="1" dirty="0"/>
              <a:t>AWC </a:t>
            </a:r>
          </a:p>
          <a:p>
            <a:pPr algn="ctr"/>
            <a:r>
              <a:rPr lang="en-US" sz="2800" dirty="0"/>
              <a:t>Academic &amp; Workforce Collaborative</a:t>
            </a:r>
          </a:p>
          <a:p>
            <a:pPr algn="ctr"/>
            <a:r>
              <a:rPr lang="en-US" sz="3600" dirty="0"/>
              <a:t>       </a:t>
            </a:r>
            <a:r>
              <a:rPr lang="en-US" sz="3600" b="1" dirty="0"/>
              <a:t>United Under one Roof   </a:t>
            </a:r>
          </a:p>
        </p:txBody>
      </p:sp>
      <p:sp>
        <p:nvSpPr>
          <p:cNvPr id="167" name="cloud"/>
          <p:cNvSpPr>
            <a:spLocks/>
          </p:cNvSpPr>
          <p:nvPr/>
        </p:nvSpPr>
        <p:spPr bwMode="auto">
          <a:xfrm>
            <a:off x="2550816" y="-702341"/>
            <a:ext cx="3506349" cy="2741918"/>
          </a:xfrm>
          <a:custGeom>
            <a:avLst/>
            <a:gdLst>
              <a:gd name="T0" fmla="*/ 536 w 594"/>
              <a:gd name="T1" fmla="*/ 220 h 464"/>
              <a:gd name="T2" fmla="*/ 547 w 594"/>
              <a:gd name="T3" fmla="*/ 182 h 464"/>
              <a:gd name="T4" fmla="*/ 477 w 594"/>
              <a:gd name="T5" fmla="*/ 112 h 464"/>
              <a:gd name="T6" fmla="*/ 477 w 594"/>
              <a:gd name="T7" fmla="*/ 112 h 464"/>
              <a:gd name="T8" fmla="*/ 400 w 594"/>
              <a:gd name="T9" fmla="*/ 35 h 464"/>
              <a:gd name="T10" fmla="*/ 337 w 594"/>
              <a:gd name="T11" fmla="*/ 68 h 464"/>
              <a:gd name="T12" fmla="*/ 252 w 594"/>
              <a:gd name="T13" fmla="*/ 0 h 464"/>
              <a:gd name="T14" fmla="*/ 170 w 594"/>
              <a:gd name="T15" fmla="*/ 58 h 464"/>
              <a:gd name="T16" fmla="*/ 105 w 594"/>
              <a:gd name="T17" fmla="*/ 123 h 464"/>
              <a:gd name="T18" fmla="*/ 0 w 594"/>
              <a:gd name="T19" fmla="*/ 242 h 464"/>
              <a:gd name="T20" fmla="*/ 84 w 594"/>
              <a:gd name="T21" fmla="*/ 355 h 464"/>
              <a:gd name="T22" fmla="*/ 80 w 594"/>
              <a:gd name="T23" fmla="*/ 379 h 464"/>
              <a:gd name="T24" fmla="*/ 165 w 594"/>
              <a:gd name="T25" fmla="*/ 464 h 464"/>
              <a:gd name="T26" fmla="*/ 242 w 594"/>
              <a:gd name="T27" fmla="*/ 415 h 464"/>
              <a:gd name="T28" fmla="*/ 318 w 594"/>
              <a:gd name="T29" fmla="*/ 458 h 464"/>
              <a:gd name="T30" fmla="*/ 386 w 594"/>
              <a:gd name="T31" fmla="*/ 425 h 464"/>
              <a:gd name="T32" fmla="*/ 467 w 594"/>
              <a:gd name="T33" fmla="*/ 454 h 464"/>
              <a:gd name="T34" fmla="*/ 594 w 594"/>
              <a:gd name="T35" fmla="*/ 326 h 464"/>
              <a:gd name="T36" fmla="*/ 536 w 594"/>
              <a:gd name="T37" fmla="*/ 220 h 4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94" h="464">
                <a:moveTo>
                  <a:pt x="536" y="220"/>
                </a:moveTo>
                <a:cubicBezTo>
                  <a:pt x="543" y="209"/>
                  <a:pt x="547" y="196"/>
                  <a:pt x="547" y="182"/>
                </a:cubicBezTo>
                <a:cubicBezTo>
                  <a:pt x="547" y="143"/>
                  <a:pt x="516" y="112"/>
                  <a:pt x="477" y="112"/>
                </a:cubicBezTo>
                <a:cubicBezTo>
                  <a:pt x="477" y="112"/>
                  <a:pt x="477" y="112"/>
                  <a:pt x="477" y="112"/>
                </a:cubicBezTo>
                <a:cubicBezTo>
                  <a:pt x="477" y="70"/>
                  <a:pt x="442" y="35"/>
                  <a:pt x="400" y="35"/>
                </a:cubicBezTo>
                <a:cubicBezTo>
                  <a:pt x="374" y="35"/>
                  <a:pt x="351" y="48"/>
                  <a:pt x="337" y="68"/>
                </a:cubicBezTo>
                <a:cubicBezTo>
                  <a:pt x="329" y="29"/>
                  <a:pt x="294" y="0"/>
                  <a:pt x="252" y="0"/>
                </a:cubicBezTo>
                <a:cubicBezTo>
                  <a:pt x="214" y="0"/>
                  <a:pt x="182" y="24"/>
                  <a:pt x="170" y="58"/>
                </a:cubicBezTo>
                <a:cubicBezTo>
                  <a:pt x="138" y="67"/>
                  <a:pt x="114" y="92"/>
                  <a:pt x="105" y="123"/>
                </a:cubicBezTo>
                <a:cubicBezTo>
                  <a:pt x="46" y="130"/>
                  <a:pt x="0" y="180"/>
                  <a:pt x="0" y="242"/>
                </a:cubicBezTo>
                <a:cubicBezTo>
                  <a:pt x="0" y="295"/>
                  <a:pt x="35" y="340"/>
                  <a:pt x="84" y="355"/>
                </a:cubicBezTo>
                <a:cubicBezTo>
                  <a:pt x="82" y="363"/>
                  <a:pt x="80" y="371"/>
                  <a:pt x="80" y="379"/>
                </a:cubicBezTo>
                <a:cubicBezTo>
                  <a:pt x="80" y="426"/>
                  <a:pt x="118" y="464"/>
                  <a:pt x="165" y="464"/>
                </a:cubicBezTo>
                <a:cubicBezTo>
                  <a:pt x="199" y="464"/>
                  <a:pt x="229" y="444"/>
                  <a:pt x="242" y="415"/>
                </a:cubicBezTo>
                <a:cubicBezTo>
                  <a:pt x="258" y="441"/>
                  <a:pt x="286" y="458"/>
                  <a:pt x="318" y="458"/>
                </a:cubicBezTo>
                <a:cubicBezTo>
                  <a:pt x="345" y="458"/>
                  <a:pt x="370" y="445"/>
                  <a:pt x="386" y="425"/>
                </a:cubicBezTo>
                <a:cubicBezTo>
                  <a:pt x="408" y="443"/>
                  <a:pt x="436" y="454"/>
                  <a:pt x="467" y="454"/>
                </a:cubicBezTo>
                <a:cubicBezTo>
                  <a:pt x="537" y="454"/>
                  <a:pt x="594" y="397"/>
                  <a:pt x="594" y="326"/>
                </a:cubicBezTo>
                <a:cubicBezTo>
                  <a:pt x="594" y="282"/>
                  <a:pt x="571" y="242"/>
                  <a:pt x="536" y="220"/>
                </a:cubicBezTo>
                <a:close/>
              </a:path>
            </a:pathLst>
          </a:custGeom>
          <a:solidFill>
            <a:schemeClr val="bg1">
              <a:alpha val="2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68" name="cloud"/>
          <p:cNvSpPr>
            <a:spLocks/>
          </p:cNvSpPr>
          <p:nvPr/>
        </p:nvSpPr>
        <p:spPr bwMode="auto">
          <a:xfrm>
            <a:off x="737529" y="270028"/>
            <a:ext cx="1733838" cy="1355838"/>
          </a:xfrm>
          <a:custGeom>
            <a:avLst/>
            <a:gdLst>
              <a:gd name="T0" fmla="*/ 536 w 594"/>
              <a:gd name="T1" fmla="*/ 220 h 464"/>
              <a:gd name="T2" fmla="*/ 547 w 594"/>
              <a:gd name="T3" fmla="*/ 182 h 464"/>
              <a:gd name="T4" fmla="*/ 477 w 594"/>
              <a:gd name="T5" fmla="*/ 112 h 464"/>
              <a:gd name="T6" fmla="*/ 477 w 594"/>
              <a:gd name="T7" fmla="*/ 112 h 464"/>
              <a:gd name="T8" fmla="*/ 400 w 594"/>
              <a:gd name="T9" fmla="*/ 35 h 464"/>
              <a:gd name="T10" fmla="*/ 337 w 594"/>
              <a:gd name="T11" fmla="*/ 68 h 464"/>
              <a:gd name="T12" fmla="*/ 252 w 594"/>
              <a:gd name="T13" fmla="*/ 0 h 464"/>
              <a:gd name="T14" fmla="*/ 170 w 594"/>
              <a:gd name="T15" fmla="*/ 58 h 464"/>
              <a:gd name="T16" fmla="*/ 105 w 594"/>
              <a:gd name="T17" fmla="*/ 123 h 464"/>
              <a:gd name="T18" fmla="*/ 0 w 594"/>
              <a:gd name="T19" fmla="*/ 242 h 464"/>
              <a:gd name="T20" fmla="*/ 84 w 594"/>
              <a:gd name="T21" fmla="*/ 355 h 464"/>
              <a:gd name="T22" fmla="*/ 80 w 594"/>
              <a:gd name="T23" fmla="*/ 379 h 464"/>
              <a:gd name="T24" fmla="*/ 165 w 594"/>
              <a:gd name="T25" fmla="*/ 464 h 464"/>
              <a:gd name="T26" fmla="*/ 242 w 594"/>
              <a:gd name="T27" fmla="*/ 415 h 464"/>
              <a:gd name="T28" fmla="*/ 318 w 594"/>
              <a:gd name="T29" fmla="*/ 458 h 464"/>
              <a:gd name="T30" fmla="*/ 386 w 594"/>
              <a:gd name="T31" fmla="*/ 425 h 464"/>
              <a:gd name="T32" fmla="*/ 467 w 594"/>
              <a:gd name="T33" fmla="*/ 454 h 464"/>
              <a:gd name="T34" fmla="*/ 594 w 594"/>
              <a:gd name="T35" fmla="*/ 326 h 464"/>
              <a:gd name="T36" fmla="*/ 536 w 594"/>
              <a:gd name="T37" fmla="*/ 220 h 4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94" h="464">
                <a:moveTo>
                  <a:pt x="536" y="220"/>
                </a:moveTo>
                <a:cubicBezTo>
                  <a:pt x="543" y="209"/>
                  <a:pt x="547" y="196"/>
                  <a:pt x="547" y="182"/>
                </a:cubicBezTo>
                <a:cubicBezTo>
                  <a:pt x="547" y="143"/>
                  <a:pt x="516" y="112"/>
                  <a:pt x="477" y="112"/>
                </a:cubicBezTo>
                <a:cubicBezTo>
                  <a:pt x="477" y="112"/>
                  <a:pt x="477" y="112"/>
                  <a:pt x="477" y="112"/>
                </a:cubicBezTo>
                <a:cubicBezTo>
                  <a:pt x="477" y="70"/>
                  <a:pt x="442" y="35"/>
                  <a:pt x="400" y="35"/>
                </a:cubicBezTo>
                <a:cubicBezTo>
                  <a:pt x="374" y="35"/>
                  <a:pt x="351" y="48"/>
                  <a:pt x="337" y="68"/>
                </a:cubicBezTo>
                <a:cubicBezTo>
                  <a:pt x="329" y="29"/>
                  <a:pt x="294" y="0"/>
                  <a:pt x="252" y="0"/>
                </a:cubicBezTo>
                <a:cubicBezTo>
                  <a:pt x="214" y="0"/>
                  <a:pt x="182" y="24"/>
                  <a:pt x="170" y="58"/>
                </a:cubicBezTo>
                <a:cubicBezTo>
                  <a:pt x="138" y="67"/>
                  <a:pt x="114" y="92"/>
                  <a:pt x="105" y="123"/>
                </a:cubicBezTo>
                <a:cubicBezTo>
                  <a:pt x="46" y="130"/>
                  <a:pt x="0" y="180"/>
                  <a:pt x="0" y="242"/>
                </a:cubicBezTo>
                <a:cubicBezTo>
                  <a:pt x="0" y="295"/>
                  <a:pt x="35" y="340"/>
                  <a:pt x="84" y="355"/>
                </a:cubicBezTo>
                <a:cubicBezTo>
                  <a:pt x="82" y="363"/>
                  <a:pt x="80" y="371"/>
                  <a:pt x="80" y="379"/>
                </a:cubicBezTo>
                <a:cubicBezTo>
                  <a:pt x="80" y="426"/>
                  <a:pt x="118" y="464"/>
                  <a:pt x="165" y="464"/>
                </a:cubicBezTo>
                <a:cubicBezTo>
                  <a:pt x="199" y="464"/>
                  <a:pt x="229" y="444"/>
                  <a:pt x="242" y="415"/>
                </a:cubicBezTo>
                <a:cubicBezTo>
                  <a:pt x="258" y="441"/>
                  <a:pt x="286" y="458"/>
                  <a:pt x="318" y="458"/>
                </a:cubicBezTo>
                <a:cubicBezTo>
                  <a:pt x="345" y="458"/>
                  <a:pt x="370" y="445"/>
                  <a:pt x="386" y="425"/>
                </a:cubicBezTo>
                <a:cubicBezTo>
                  <a:pt x="408" y="443"/>
                  <a:pt x="436" y="454"/>
                  <a:pt x="467" y="454"/>
                </a:cubicBezTo>
                <a:cubicBezTo>
                  <a:pt x="537" y="454"/>
                  <a:pt x="594" y="397"/>
                  <a:pt x="594" y="326"/>
                </a:cubicBezTo>
                <a:cubicBezTo>
                  <a:pt x="594" y="282"/>
                  <a:pt x="571" y="242"/>
                  <a:pt x="536" y="220"/>
                </a:cubicBezTo>
                <a:close/>
              </a:path>
            </a:pathLst>
          </a:custGeom>
          <a:solidFill>
            <a:schemeClr val="bg1">
              <a:alpha val="2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162" name="tree"/>
          <p:cNvGrpSpPr/>
          <p:nvPr/>
        </p:nvGrpSpPr>
        <p:grpSpPr>
          <a:xfrm>
            <a:off x="8626107" y="1988454"/>
            <a:ext cx="2507087" cy="2918508"/>
            <a:chOff x="7102106" y="1988454"/>
            <a:chExt cx="2507087" cy="2918508"/>
          </a:xfrm>
        </p:grpSpPr>
        <p:sp>
          <p:nvSpPr>
            <p:cNvPr id="150" name="tree trunk"/>
            <p:cNvSpPr>
              <a:spLocks/>
            </p:cNvSpPr>
            <p:nvPr/>
          </p:nvSpPr>
          <p:spPr bwMode="auto">
            <a:xfrm>
              <a:off x="8022238" y="3608443"/>
              <a:ext cx="911039" cy="1298519"/>
            </a:xfrm>
            <a:custGeom>
              <a:avLst/>
              <a:gdLst>
                <a:gd name="T0" fmla="*/ 392 w 395"/>
                <a:gd name="T1" fmla="*/ 99 h 563"/>
                <a:gd name="T2" fmla="*/ 360 w 395"/>
                <a:gd name="T3" fmla="*/ 59 h 563"/>
                <a:gd name="T4" fmla="*/ 350 w 395"/>
                <a:gd name="T5" fmla="*/ 54 h 563"/>
                <a:gd name="T6" fmla="*/ 343 w 395"/>
                <a:gd name="T7" fmla="*/ 57 h 563"/>
                <a:gd name="T8" fmla="*/ 244 w 395"/>
                <a:gd name="T9" fmla="*/ 136 h 563"/>
                <a:gd name="T10" fmla="*/ 236 w 395"/>
                <a:gd name="T11" fmla="*/ 132 h 563"/>
                <a:gd name="T12" fmla="*/ 236 w 395"/>
                <a:gd name="T13" fmla="*/ 12 h 563"/>
                <a:gd name="T14" fmla="*/ 224 w 395"/>
                <a:gd name="T15" fmla="*/ 0 h 563"/>
                <a:gd name="T16" fmla="*/ 170 w 395"/>
                <a:gd name="T17" fmla="*/ 0 h 563"/>
                <a:gd name="T18" fmla="*/ 158 w 395"/>
                <a:gd name="T19" fmla="*/ 12 h 563"/>
                <a:gd name="T20" fmla="*/ 158 w 395"/>
                <a:gd name="T21" fmla="*/ 134 h 563"/>
                <a:gd name="T22" fmla="*/ 151 w 395"/>
                <a:gd name="T23" fmla="*/ 136 h 563"/>
                <a:gd name="T24" fmla="*/ 51 w 395"/>
                <a:gd name="T25" fmla="*/ 57 h 563"/>
                <a:gd name="T26" fmla="*/ 44 w 395"/>
                <a:gd name="T27" fmla="*/ 54 h 563"/>
                <a:gd name="T28" fmla="*/ 35 w 395"/>
                <a:gd name="T29" fmla="*/ 59 h 563"/>
                <a:gd name="T30" fmla="*/ 2 w 395"/>
                <a:gd name="T31" fmla="*/ 99 h 563"/>
                <a:gd name="T32" fmla="*/ 0 w 395"/>
                <a:gd name="T33" fmla="*/ 108 h 563"/>
                <a:gd name="T34" fmla="*/ 4 w 395"/>
                <a:gd name="T35" fmla="*/ 116 h 563"/>
                <a:gd name="T36" fmla="*/ 130 w 395"/>
                <a:gd name="T37" fmla="*/ 216 h 563"/>
                <a:gd name="T38" fmla="*/ 130 w 395"/>
                <a:gd name="T39" fmla="*/ 475 h 563"/>
                <a:gd name="T40" fmla="*/ 125 w 395"/>
                <a:gd name="T41" fmla="*/ 495 h 563"/>
                <a:gd name="T42" fmla="*/ 110 w 395"/>
                <a:gd name="T43" fmla="*/ 511 h 563"/>
                <a:gd name="T44" fmla="*/ 74 w 395"/>
                <a:gd name="T45" fmla="*/ 536 h 563"/>
                <a:gd name="T46" fmla="*/ 73 w 395"/>
                <a:gd name="T47" fmla="*/ 537 h 563"/>
                <a:gd name="T48" fmla="*/ 32 w 395"/>
                <a:gd name="T49" fmla="*/ 558 h 563"/>
                <a:gd name="T50" fmla="*/ 30 w 395"/>
                <a:gd name="T51" fmla="*/ 560 h 563"/>
                <a:gd name="T52" fmla="*/ 32 w 395"/>
                <a:gd name="T53" fmla="*/ 562 h 563"/>
                <a:gd name="T54" fmla="*/ 196 w 395"/>
                <a:gd name="T55" fmla="*/ 563 h 563"/>
                <a:gd name="T56" fmla="*/ 359 w 395"/>
                <a:gd name="T57" fmla="*/ 562 h 563"/>
                <a:gd name="T58" fmla="*/ 361 w 395"/>
                <a:gd name="T59" fmla="*/ 560 h 563"/>
                <a:gd name="T60" fmla="*/ 360 w 395"/>
                <a:gd name="T61" fmla="*/ 558 h 563"/>
                <a:gd name="T62" fmla="*/ 318 w 395"/>
                <a:gd name="T63" fmla="*/ 537 h 563"/>
                <a:gd name="T64" fmla="*/ 288 w 395"/>
                <a:gd name="T65" fmla="*/ 514 h 563"/>
                <a:gd name="T66" fmla="*/ 268 w 395"/>
                <a:gd name="T67" fmla="*/ 482 h 563"/>
                <a:gd name="T68" fmla="*/ 268 w 395"/>
                <a:gd name="T69" fmla="*/ 473 h 563"/>
                <a:gd name="T70" fmla="*/ 268 w 395"/>
                <a:gd name="T71" fmla="*/ 213 h 563"/>
                <a:gd name="T72" fmla="*/ 390 w 395"/>
                <a:gd name="T73" fmla="*/ 116 h 563"/>
                <a:gd name="T74" fmla="*/ 394 w 395"/>
                <a:gd name="T75" fmla="*/ 108 h 563"/>
                <a:gd name="T76" fmla="*/ 392 w 395"/>
                <a:gd name="T77" fmla="*/ 99 h 5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5" h="563">
                  <a:moveTo>
                    <a:pt x="392" y="99"/>
                  </a:moveTo>
                  <a:cubicBezTo>
                    <a:pt x="360" y="59"/>
                    <a:pt x="360" y="59"/>
                    <a:pt x="360" y="59"/>
                  </a:cubicBezTo>
                  <a:cubicBezTo>
                    <a:pt x="357" y="56"/>
                    <a:pt x="354" y="54"/>
                    <a:pt x="350" y="54"/>
                  </a:cubicBezTo>
                  <a:cubicBezTo>
                    <a:pt x="348" y="54"/>
                    <a:pt x="345" y="55"/>
                    <a:pt x="343" y="57"/>
                  </a:cubicBezTo>
                  <a:cubicBezTo>
                    <a:pt x="244" y="136"/>
                    <a:pt x="244" y="136"/>
                    <a:pt x="244" y="136"/>
                  </a:cubicBezTo>
                  <a:cubicBezTo>
                    <a:pt x="235" y="143"/>
                    <a:pt x="236" y="132"/>
                    <a:pt x="236" y="132"/>
                  </a:cubicBezTo>
                  <a:cubicBezTo>
                    <a:pt x="236" y="12"/>
                    <a:pt x="236" y="12"/>
                    <a:pt x="236" y="12"/>
                  </a:cubicBezTo>
                  <a:cubicBezTo>
                    <a:pt x="236" y="6"/>
                    <a:pt x="231" y="0"/>
                    <a:pt x="224" y="0"/>
                  </a:cubicBezTo>
                  <a:cubicBezTo>
                    <a:pt x="170" y="0"/>
                    <a:pt x="170" y="0"/>
                    <a:pt x="170" y="0"/>
                  </a:cubicBezTo>
                  <a:cubicBezTo>
                    <a:pt x="163" y="0"/>
                    <a:pt x="158" y="6"/>
                    <a:pt x="158" y="12"/>
                  </a:cubicBezTo>
                  <a:cubicBezTo>
                    <a:pt x="158" y="134"/>
                    <a:pt x="158" y="134"/>
                    <a:pt x="158" y="134"/>
                  </a:cubicBezTo>
                  <a:cubicBezTo>
                    <a:pt x="158" y="134"/>
                    <a:pt x="158" y="142"/>
                    <a:pt x="151" y="136"/>
                  </a:cubicBezTo>
                  <a:cubicBezTo>
                    <a:pt x="51" y="57"/>
                    <a:pt x="51" y="57"/>
                    <a:pt x="51" y="57"/>
                  </a:cubicBezTo>
                  <a:cubicBezTo>
                    <a:pt x="49" y="55"/>
                    <a:pt x="47" y="54"/>
                    <a:pt x="44" y="54"/>
                  </a:cubicBezTo>
                  <a:cubicBezTo>
                    <a:pt x="40" y="54"/>
                    <a:pt x="37" y="56"/>
                    <a:pt x="35" y="59"/>
                  </a:cubicBezTo>
                  <a:cubicBezTo>
                    <a:pt x="2" y="99"/>
                    <a:pt x="2" y="99"/>
                    <a:pt x="2" y="99"/>
                  </a:cubicBezTo>
                  <a:cubicBezTo>
                    <a:pt x="0" y="102"/>
                    <a:pt x="0" y="105"/>
                    <a:pt x="0" y="108"/>
                  </a:cubicBezTo>
                  <a:cubicBezTo>
                    <a:pt x="0" y="111"/>
                    <a:pt x="2" y="114"/>
                    <a:pt x="4" y="116"/>
                  </a:cubicBezTo>
                  <a:cubicBezTo>
                    <a:pt x="130" y="216"/>
                    <a:pt x="130" y="216"/>
                    <a:pt x="130" y="216"/>
                  </a:cubicBezTo>
                  <a:cubicBezTo>
                    <a:pt x="130" y="475"/>
                    <a:pt x="130" y="475"/>
                    <a:pt x="130" y="475"/>
                  </a:cubicBezTo>
                  <a:cubicBezTo>
                    <a:pt x="130" y="483"/>
                    <a:pt x="130" y="489"/>
                    <a:pt x="125" y="495"/>
                  </a:cubicBezTo>
                  <a:cubicBezTo>
                    <a:pt x="121" y="500"/>
                    <a:pt x="116" y="505"/>
                    <a:pt x="110" y="511"/>
                  </a:cubicBezTo>
                  <a:cubicBezTo>
                    <a:pt x="99" y="520"/>
                    <a:pt x="86" y="528"/>
                    <a:pt x="74" y="536"/>
                  </a:cubicBezTo>
                  <a:cubicBezTo>
                    <a:pt x="73" y="537"/>
                    <a:pt x="73" y="537"/>
                    <a:pt x="73" y="537"/>
                  </a:cubicBezTo>
                  <a:cubicBezTo>
                    <a:pt x="59" y="545"/>
                    <a:pt x="47" y="553"/>
                    <a:pt x="32" y="558"/>
                  </a:cubicBezTo>
                  <a:cubicBezTo>
                    <a:pt x="31" y="558"/>
                    <a:pt x="30" y="559"/>
                    <a:pt x="30" y="560"/>
                  </a:cubicBezTo>
                  <a:cubicBezTo>
                    <a:pt x="31" y="561"/>
                    <a:pt x="31" y="562"/>
                    <a:pt x="32" y="562"/>
                  </a:cubicBezTo>
                  <a:cubicBezTo>
                    <a:pt x="62" y="562"/>
                    <a:pt x="137" y="563"/>
                    <a:pt x="196" y="563"/>
                  </a:cubicBezTo>
                  <a:cubicBezTo>
                    <a:pt x="255" y="563"/>
                    <a:pt x="329" y="562"/>
                    <a:pt x="359" y="562"/>
                  </a:cubicBezTo>
                  <a:cubicBezTo>
                    <a:pt x="360" y="562"/>
                    <a:pt x="361" y="561"/>
                    <a:pt x="361" y="560"/>
                  </a:cubicBezTo>
                  <a:cubicBezTo>
                    <a:pt x="361" y="559"/>
                    <a:pt x="361" y="558"/>
                    <a:pt x="360" y="558"/>
                  </a:cubicBezTo>
                  <a:cubicBezTo>
                    <a:pt x="345" y="553"/>
                    <a:pt x="332" y="545"/>
                    <a:pt x="318" y="537"/>
                  </a:cubicBezTo>
                  <a:cubicBezTo>
                    <a:pt x="310" y="531"/>
                    <a:pt x="298" y="523"/>
                    <a:pt x="288" y="514"/>
                  </a:cubicBezTo>
                  <a:cubicBezTo>
                    <a:pt x="277" y="504"/>
                    <a:pt x="268" y="495"/>
                    <a:pt x="268" y="482"/>
                  </a:cubicBezTo>
                  <a:cubicBezTo>
                    <a:pt x="268" y="479"/>
                    <a:pt x="268" y="476"/>
                    <a:pt x="268" y="473"/>
                  </a:cubicBezTo>
                  <a:cubicBezTo>
                    <a:pt x="268" y="213"/>
                    <a:pt x="268" y="213"/>
                    <a:pt x="268" y="213"/>
                  </a:cubicBezTo>
                  <a:cubicBezTo>
                    <a:pt x="390" y="116"/>
                    <a:pt x="390" y="116"/>
                    <a:pt x="390" y="116"/>
                  </a:cubicBezTo>
                  <a:cubicBezTo>
                    <a:pt x="392" y="114"/>
                    <a:pt x="394" y="111"/>
                    <a:pt x="394" y="108"/>
                  </a:cubicBezTo>
                  <a:cubicBezTo>
                    <a:pt x="395" y="105"/>
                    <a:pt x="394" y="102"/>
                    <a:pt x="392" y="99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1" name="tree top"/>
            <p:cNvSpPr>
              <a:spLocks/>
            </p:cNvSpPr>
            <p:nvPr/>
          </p:nvSpPr>
          <p:spPr bwMode="auto">
            <a:xfrm flipH="1">
              <a:off x="7102106" y="1988454"/>
              <a:ext cx="2507087" cy="1903957"/>
            </a:xfrm>
            <a:custGeom>
              <a:avLst/>
              <a:gdLst>
                <a:gd name="T0" fmla="*/ 1005 w 1087"/>
                <a:gd name="T1" fmla="*/ 424 h 825"/>
                <a:gd name="T2" fmla="*/ 950 w 1087"/>
                <a:gd name="T3" fmla="*/ 336 h 825"/>
                <a:gd name="T4" fmla="*/ 896 w 1087"/>
                <a:gd name="T5" fmla="*/ 247 h 825"/>
                <a:gd name="T6" fmla="*/ 871 w 1087"/>
                <a:gd name="T7" fmla="*/ 175 h 825"/>
                <a:gd name="T8" fmla="*/ 790 w 1087"/>
                <a:gd name="T9" fmla="*/ 92 h 825"/>
                <a:gd name="T10" fmla="*/ 723 w 1087"/>
                <a:gd name="T11" fmla="*/ 58 h 825"/>
                <a:gd name="T12" fmla="*/ 638 w 1087"/>
                <a:gd name="T13" fmla="*/ 56 h 825"/>
                <a:gd name="T14" fmla="*/ 579 w 1087"/>
                <a:gd name="T15" fmla="*/ 98 h 825"/>
                <a:gd name="T16" fmla="*/ 528 w 1087"/>
                <a:gd name="T17" fmla="*/ 80 h 825"/>
                <a:gd name="T18" fmla="*/ 467 w 1087"/>
                <a:gd name="T19" fmla="*/ 34 h 825"/>
                <a:gd name="T20" fmla="*/ 383 w 1087"/>
                <a:gd name="T21" fmla="*/ 19 h 825"/>
                <a:gd name="T22" fmla="*/ 315 w 1087"/>
                <a:gd name="T23" fmla="*/ 64 h 825"/>
                <a:gd name="T24" fmla="*/ 259 w 1087"/>
                <a:gd name="T25" fmla="*/ 161 h 825"/>
                <a:gd name="T26" fmla="*/ 216 w 1087"/>
                <a:gd name="T27" fmla="*/ 159 h 825"/>
                <a:gd name="T28" fmla="*/ 133 w 1087"/>
                <a:gd name="T29" fmla="*/ 181 h 825"/>
                <a:gd name="T30" fmla="*/ 90 w 1087"/>
                <a:gd name="T31" fmla="*/ 250 h 825"/>
                <a:gd name="T32" fmla="*/ 67 w 1087"/>
                <a:gd name="T33" fmla="*/ 338 h 825"/>
                <a:gd name="T34" fmla="*/ 33 w 1087"/>
                <a:gd name="T35" fmla="*/ 492 h 825"/>
                <a:gd name="T36" fmla="*/ 82 w 1087"/>
                <a:gd name="T37" fmla="*/ 572 h 825"/>
                <a:gd name="T38" fmla="*/ 115 w 1087"/>
                <a:gd name="T39" fmla="*/ 629 h 825"/>
                <a:gd name="T40" fmla="*/ 83 w 1087"/>
                <a:gd name="T41" fmla="*/ 727 h 825"/>
                <a:gd name="T42" fmla="*/ 222 w 1087"/>
                <a:gd name="T43" fmla="*/ 816 h 825"/>
                <a:gd name="T44" fmla="*/ 295 w 1087"/>
                <a:gd name="T45" fmla="*/ 809 h 825"/>
                <a:gd name="T46" fmla="*/ 382 w 1087"/>
                <a:gd name="T47" fmla="*/ 778 h 825"/>
                <a:gd name="T48" fmla="*/ 450 w 1087"/>
                <a:gd name="T49" fmla="*/ 762 h 825"/>
                <a:gd name="T50" fmla="*/ 574 w 1087"/>
                <a:gd name="T51" fmla="*/ 766 h 825"/>
                <a:gd name="T52" fmla="*/ 695 w 1087"/>
                <a:gd name="T53" fmla="*/ 804 h 825"/>
                <a:gd name="T54" fmla="*/ 765 w 1087"/>
                <a:gd name="T55" fmla="*/ 797 h 825"/>
                <a:gd name="T56" fmla="*/ 850 w 1087"/>
                <a:gd name="T57" fmla="*/ 766 h 825"/>
                <a:gd name="T58" fmla="*/ 947 w 1087"/>
                <a:gd name="T59" fmla="*/ 687 h 825"/>
                <a:gd name="T60" fmla="*/ 1027 w 1087"/>
                <a:gd name="T61" fmla="*/ 621 h 825"/>
                <a:gd name="T62" fmla="*/ 1069 w 1087"/>
                <a:gd name="T63" fmla="*/ 522 h 8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87" h="825">
                  <a:moveTo>
                    <a:pt x="1042" y="431"/>
                  </a:moveTo>
                  <a:cubicBezTo>
                    <a:pt x="1030" y="425"/>
                    <a:pt x="1018" y="423"/>
                    <a:pt x="1005" y="424"/>
                  </a:cubicBezTo>
                  <a:cubicBezTo>
                    <a:pt x="1006" y="402"/>
                    <a:pt x="996" y="381"/>
                    <a:pt x="977" y="370"/>
                  </a:cubicBezTo>
                  <a:cubicBezTo>
                    <a:pt x="970" y="356"/>
                    <a:pt x="961" y="345"/>
                    <a:pt x="950" y="336"/>
                  </a:cubicBezTo>
                  <a:cubicBezTo>
                    <a:pt x="953" y="329"/>
                    <a:pt x="954" y="321"/>
                    <a:pt x="954" y="313"/>
                  </a:cubicBezTo>
                  <a:cubicBezTo>
                    <a:pt x="954" y="279"/>
                    <a:pt x="929" y="251"/>
                    <a:pt x="896" y="247"/>
                  </a:cubicBezTo>
                  <a:cubicBezTo>
                    <a:pt x="888" y="227"/>
                    <a:pt x="872" y="212"/>
                    <a:pt x="851" y="207"/>
                  </a:cubicBezTo>
                  <a:cubicBezTo>
                    <a:pt x="861" y="198"/>
                    <a:pt x="868" y="187"/>
                    <a:pt x="871" y="175"/>
                  </a:cubicBezTo>
                  <a:cubicBezTo>
                    <a:pt x="881" y="139"/>
                    <a:pt x="860" y="102"/>
                    <a:pt x="824" y="92"/>
                  </a:cubicBezTo>
                  <a:cubicBezTo>
                    <a:pt x="813" y="89"/>
                    <a:pt x="801" y="89"/>
                    <a:pt x="790" y="92"/>
                  </a:cubicBezTo>
                  <a:cubicBezTo>
                    <a:pt x="778" y="78"/>
                    <a:pt x="762" y="66"/>
                    <a:pt x="742" y="61"/>
                  </a:cubicBezTo>
                  <a:cubicBezTo>
                    <a:pt x="736" y="59"/>
                    <a:pt x="729" y="58"/>
                    <a:pt x="723" y="58"/>
                  </a:cubicBezTo>
                  <a:cubicBezTo>
                    <a:pt x="716" y="48"/>
                    <a:pt x="706" y="40"/>
                    <a:pt x="694" y="37"/>
                  </a:cubicBezTo>
                  <a:cubicBezTo>
                    <a:pt x="672" y="31"/>
                    <a:pt x="650" y="40"/>
                    <a:pt x="638" y="56"/>
                  </a:cubicBezTo>
                  <a:cubicBezTo>
                    <a:pt x="612" y="53"/>
                    <a:pt x="587" y="69"/>
                    <a:pt x="580" y="95"/>
                  </a:cubicBezTo>
                  <a:cubicBezTo>
                    <a:pt x="579" y="96"/>
                    <a:pt x="579" y="97"/>
                    <a:pt x="579" y="98"/>
                  </a:cubicBezTo>
                  <a:cubicBezTo>
                    <a:pt x="574" y="93"/>
                    <a:pt x="568" y="89"/>
                    <a:pt x="561" y="86"/>
                  </a:cubicBezTo>
                  <a:cubicBezTo>
                    <a:pt x="550" y="81"/>
                    <a:pt x="539" y="79"/>
                    <a:pt x="528" y="80"/>
                  </a:cubicBezTo>
                  <a:cubicBezTo>
                    <a:pt x="518" y="63"/>
                    <a:pt x="504" y="49"/>
                    <a:pt x="485" y="41"/>
                  </a:cubicBezTo>
                  <a:cubicBezTo>
                    <a:pt x="479" y="38"/>
                    <a:pt x="473" y="36"/>
                    <a:pt x="467" y="34"/>
                  </a:cubicBezTo>
                  <a:cubicBezTo>
                    <a:pt x="462" y="24"/>
                    <a:pt x="453" y="15"/>
                    <a:pt x="442" y="9"/>
                  </a:cubicBezTo>
                  <a:cubicBezTo>
                    <a:pt x="422" y="0"/>
                    <a:pt x="399" y="5"/>
                    <a:pt x="383" y="19"/>
                  </a:cubicBezTo>
                  <a:cubicBezTo>
                    <a:pt x="358" y="11"/>
                    <a:pt x="331" y="23"/>
                    <a:pt x="320" y="47"/>
                  </a:cubicBezTo>
                  <a:cubicBezTo>
                    <a:pt x="317" y="53"/>
                    <a:pt x="316" y="59"/>
                    <a:pt x="315" y="64"/>
                  </a:cubicBezTo>
                  <a:cubicBezTo>
                    <a:pt x="293" y="70"/>
                    <a:pt x="274" y="85"/>
                    <a:pt x="264" y="107"/>
                  </a:cubicBezTo>
                  <a:cubicBezTo>
                    <a:pt x="256" y="124"/>
                    <a:pt x="255" y="143"/>
                    <a:pt x="259" y="161"/>
                  </a:cubicBezTo>
                  <a:cubicBezTo>
                    <a:pt x="251" y="158"/>
                    <a:pt x="243" y="157"/>
                    <a:pt x="235" y="157"/>
                  </a:cubicBezTo>
                  <a:cubicBezTo>
                    <a:pt x="228" y="157"/>
                    <a:pt x="222" y="158"/>
                    <a:pt x="216" y="159"/>
                  </a:cubicBezTo>
                  <a:cubicBezTo>
                    <a:pt x="207" y="152"/>
                    <a:pt x="195" y="147"/>
                    <a:pt x="182" y="147"/>
                  </a:cubicBezTo>
                  <a:cubicBezTo>
                    <a:pt x="160" y="147"/>
                    <a:pt x="141" y="161"/>
                    <a:pt x="133" y="181"/>
                  </a:cubicBezTo>
                  <a:cubicBezTo>
                    <a:pt x="107" y="184"/>
                    <a:pt x="87" y="206"/>
                    <a:pt x="87" y="233"/>
                  </a:cubicBezTo>
                  <a:cubicBezTo>
                    <a:pt x="87" y="239"/>
                    <a:pt x="88" y="245"/>
                    <a:pt x="90" y="250"/>
                  </a:cubicBezTo>
                  <a:cubicBezTo>
                    <a:pt x="73" y="265"/>
                    <a:pt x="62" y="286"/>
                    <a:pt x="62" y="311"/>
                  </a:cubicBezTo>
                  <a:cubicBezTo>
                    <a:pt x="62" y="320"/>
                    <a:pt x="63" y="329"/>
                    <a:pt x="67" y="338"/>
                  </a:cubicBezTo>
                  <a:cubicBezTo>
                    <a:pt x="29" y="348"/>
                    <a:pt x="0" y="382"/>
                    <a:pt x="0" y="424"/>
                  </a:cubicBezTo>
                  <a:cubicBezTo>
                    <a:pt x="0" y="451"/>
                    <a:pt x="13" y="476"/>
                    <a:pt x="33" y="492"/>
                  </a:cubicBezTo>
                  <a:cubicBezTo>
                    <a:pt x="31" y="499"/>
                    <a:pt x="29" y="506"/>
                    <a:pt x="29" y="513"/>
                  </a:cubicBezTo>
                  <a:cubicBezTo>
                    <a:pt x="29" y="543"/>
                    <a:pt x="52" y="568"/>
                    <a:pt x="82" y="572"/>
                  </a:cubicBezTo>
                  <a:cubicBezTo>
                    <a:pt x="88" y="589"/>
                    <a:pt x="102" y="602"/>
                    <a:pt x="119" y="607"/>
                  </a:cubicBezTo>
                  <a:cubicBezTo>
                    <a:pt x="117" y="614"/>
                    <a:pt x="115" y="622"/>
                    <a:pt x="115" y="629"/>
                  </a:cubicBezTo>
                  <a:cubicBezTo>
                    <a:pt x="115" y="637"/>
                    <a:pt x="117" y="645"/>
                    <a:pt x="119" y="652"/>
                  </a:cubicBezTo>
                  <a:cubicBezTo>
                    <a:pt x="97" y="670"/>
                    <a:pt x="83" y="697"/>
                    <a:pt x="83" y="727"/>
                  </a:cubicBezTo>
                  <a:cubicBezTo>
                    <a:pt x="83" y="781"/>
                    <a:pt x="127" y="825"/>
                    <a:pt x="181" y="825"/>
                  </a:cubicBezTo>
                  <a:cubicBezTo>
                    <a:pt x="196" y="825"/>
                    <a:pt x="210" y="822"/>
                    <a:pt x="222" y="816"/>
                  </a:cubicBezTo>
                  <a:cubicBezTo>
                    <a:pt x="231" y="822"/>
                    <a:pt x="242" y="825"/>
                    <a:pt x="254" y="825"/>
                  </a:cubicBezTo>
                  <a:cubicBezTo>
                    <a:pt x="270" y="825"/>
                    <a:pt x="284" y="819"/>
                    <a:pt x="295" y="809"/>
                  </a:cubicBezTo>
                  <a:cubicBezTo>
                    <a:pt x="301" y="811"/>
                    <a:pt x="308" y="812"/>
                    <a:pt x="314" y="812"/>
                  </a:cubicBezTo>
                  <a:cubicBezTo>
                    <a:pt x="342" y="812"/>
                    <a:pt x="367" y="798"/>
                    <a:pt x="382" y="778"/>
                  </a:cubicBezTo>
                  <a:cubicBezTo>
                    <a:pt x="387" y="779"/>
                    <a:pt x="393" y="779"/>
                    <a:pt x="399" y="779"/>
                  </a:cubicBezTo>
                  <a:cubicBezTo>
                    <a:pt x="418" y="779"/>
                    <a:pt x="436" y="773"/>
                    <a:pt x="450" y="762"/>
                  </a:cubicBezTo>
                  <a:cubicBezTo>
                    <a:pt x="465" y="781"/>
                    <a:pt x="488" y="793"/>
                    <a:pt x="514" y="793"/>
                  </a:cubicBezTo>
                  <a:cubicBezTo>
                    <a:pt x="538" y="793"/>
                    <a:pt x="560" y="783"/>
                    <a:pt x="574" y="766"/>
                  </a:cubicBezTo>
                  <a:cubicBezTo>
                    <a:pt x="591" y="794"/>
                    <a:pt x="621" y="812"/>
                    <a:pt x="655" y="812"/>
                  </a:cubicBezTo>
                  <a:cubicBezTo>
                    <a:pt x="669" y="812"/>
                    <a:pt x="683" y="809"/>
                    <a:pt x="695" y="804"/>
                  </a:cubicBezTo>
                  <a:cubicBezTo>
                    <a:pt x="704" y="809"/>
                    <a:pt x="714" y="812"/>
                    <a:pt x="725" y="812"/>
                  </a:cubicBezTo>
                  <a:cubicBezTo>
                    <a:pt x="741" y="812"/>
                    <a:pt x="755" y="807"/>
                    <a:pt x="765" y="797"/>
                  </a:cubicBezTo>
                  <a:cubicBezTo>
                    <a:pt x="771" y="798"/>
                    <a:pt x="778" y="799"/>
                    <a:pt x="784" y="799"/>
                  </a:cubicBezTo>
                  <a:cubicBezTo>
                    <a:pt x="811" y="799"/>
                    <a:pt x="835" y="786"/>
                    <a:pt x="850" y="766"/>
                  </a:cubicBezTo>
                  <a:cubicBezTo>
                    <a:pt x="855" y="767"/>
                    <a:pt x="860" y="768"/>
                    <a:pt x="866" y="768"/>
                  </a:cubicBezTo>
                  <a:cubicBezTo>
                    <a:pt x="911" y="768"/>
                    <a:pt x="947" y="732"/>
                    <a:pt x="947" y="687"/>
                  </a:cubicBezTo>
                  <a:cubicBezTo>
                    <a:pt x="947" y="673"/>
                    <a:pt x="943" y="660"/>
                    <a:pt x="937" y="649"/>
                  </a:cubicBezTo>
                  <a:cubicBezTo>
                    <a:pt x="970" y="666"/>
                    <a:pt x="1010" y="653"/>
                    <a:pt x="1027" y="621"/>
                  </a:cubicBezTo>
                  <a:cubicBezTo>
                    <a:pt x="1038" y="600"/>
                    <a:pt x="1037" y="575"/>
                    <a:pt x="1025" y="555"/>
                  </a:cubicBezTo>
                  <a:cubicBezTo>
                    <a:pt x="1043" y="551"/>
                    <a:pt x="1060" y="539"/>
                    <a:pt x="1069" y="522"/>
                  </a:cubicBezTo>
                  <a:cubicBezTo>
                    <a:pt x="1087" y="489"/>
                    <a:pt x="1074" y="449"/>
                    <a:pt x="1042" y="431"/>
                  </a:cubicBezTo>
                  <a:close/>
                </a:path>
              </a:pathLst>
            </a:custGeom>
            <a:gradFill flip="none" rotWithShape="1">
              <a:gsLst>
                <a:gs pos="14000">
                  <a:schemeClr val="accent4">
                    <a:lumMod val="75000"/>
                  </a:schemeClr>
                </a:gs>
                <a:gs pos="85000">
                  <a:schemeClr val="accent2">
                    <a:lumMod val="50000"/>
                  </a:schemeClr>
                </a:gs>
              </a:gsLst>
              <a:lin ang="8100000" scaled="1"/>
              <a:tileRect/>
            </a:gradFill>
            <a:ln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161" name="tree"/>
          <p:cNvGrpSpPr/>
          <p:nvPr/>
        </p:nvGrpSpPr>
        <p:grpSpPr>
          <a:xfrm>
            <a:off x="1709056" y="1244777"/>
            <a:ext cx="3451225" cy="3957638"/>
            <a:chOff x="185055" y="1244777"/>
            <a:chExt cx="3451225" cy="3957638"/>
          </a:xfrm>
        </p:grpSpPr>
        <p:sp>
          <p:nvSpPr>
            <p:cNvPr id="149" name="tree trunk"/>
            <p:cNvSpPr>
              <a:spLocks/>
            </p:cNvSpPr>
            <p:nvPr/>
          </p:nvSpPr>
          <p:spPr bwMode="auto">
            <a:xfrm>
              <a:off x="1223915" y="3414890"/>
              <a:ext cx="1254125" cy="1787525"/>
            </a:xfrm>
            <a:custGeom>
              <a:avLst/>
              <a:gdLst>
                <a:gd name="T0" fmla="*/ 392 w 395"/>
                <a:gd name="T1" fmla="*/ 99 h 563"/>
                <a:gd name="T2" fmla="*/ 360 w 395"/>
                <a:gd name="T3" fmla="*/ 59 h 563"/>
                <a:gd name="T4" fmla="*/ 350 w 395"/>
                <a:gd name="T5" fmla="*/ 54 h 563"/>
                <a:gd name="T6" fmla="*/ 343 w 395"/>
                <a:gd name="T7" fmla="*/ 57 h 563"/>
                <a:gd name="T8" fmla="*/ 244 w 395"/>
                <a:gd name="T9" fmla="*/ 136 h 563"/>
                <a:gd name="T10" fmla="*/ 236 w 395"/>
                <a:gd name="T11" fmla="*/ 132 h 563"/>
                <a:gd name="T12" fmla="*/ 236 w 395"/>
                <a:gd name="T13" fmla="*/ 12 h 563"/>
                <a:gd name="T14" fmla="*/ 224 w 395"/>
                <a:gd name="T15" fmla="*/ 0 h 563"/>
                <a:gd name="T16" fmla="*/ 170 w 395"/>
                <a:gd name="T17" fmla="*/ 0 h 563"/>
                <a:gd name="T18" fmla="*/ 158 w 395"/>
                <a:gd name="T19" fmla="*/ 12 h 563"/>
                <a:gd name="T20" fmla="*/ 158 w 395"/>
                <a:gd name="T21" fmla="*/ 134 h 563"/>
                <a:gd name="T22" fmla="*/ 151 w 395"/>
                <a:gd name="T23" fmla="*/ 136 h 563"/>
                <a:gd name="T24" fmla="*/ 51 w 395"/>
                <a:gd name="T25" fmla="*/ 57 h 563"/>
                <a:gd name="T26" fmla="*/ 44 w 395"/>
                <a:gd name="T27" fmla="*/ 54 h 563"/>
                <a:gd name="T28" fmla="*/ 35 w 395"/>
                <a:gd name="T29" fmla="*/ 59 h 563"/>
                <a:gd name="T30" fmla="*/ 2 w 395"/>
                <a:gd name="T31" fmla="*/ 99 h 563"/>
                <a:gd name="T32" fmla="*/ 0 w 395"/>
                <a:gd name="T33" fmla="*/ 108 h 563"/>
                <a:gd name="T34" fmla="*/ 4 w 395"/>
                <a:gd name="T35" fmla="*/ 116 h 563"/>
                <a:gd name="T36" fmla="*/ 130 w 395"/>
                <a:gd name="T37" fmla="*/ 216 h 563"/>
                <a:gd name="T38" fmla="*/ 130 w 395"/>
                <a:gd name="T39" fmla="*/ 475 h 563"/>
                <a:gd name="T40" fmla="*/ 125 w 395"/>
                <a:gd name="T41" fmla="*/ 495 h 563"/>
                <a:gd name="T42" fmla="*/ 110 w 395"/>
                <a:gd name="T43" fmla="*/ 511 h 563"/>
                <a:gd name="T44" fmla="*/ 74 w 395"/>
                <a:gd name="T45" fmla="*/ 536 h 563"/>
                <a:gd name="T46" fmla="*/ 73 w 395"/>
                <a:gd name="T47" fmla="*/ 537 h 563"/>
                <a:gd name="T48" fmla="*/ 32 w 395"/>
                <a:gd name="T49" fmla="*/ 558 h 563"/>
                <a:gd name="T50" fmla="*/ 30 w 395"/>
                <a:gd name="T51" fmla="*/ 560 h 563"/>
                <a:gd name="T52" fmla="*/ 32 w 395"/>
                <a:gd name="T53" fmla="*/ 562 h 563"/>
                <a:gd name="T54" fmla="*/ 196 w 395"/>
                <a:gd name="T55" fmla="*/ 563 h 563"/>
                <a:gd name="T56" fmla="*/ 359 w 395"/>
                <a:gd name="T57" fmla="*/ 562 h 563"/>
                <a:gd name="T58" fmla="*/ 361 w 395"/>
                <a:gd name="T59" fmla="*/ 560 h 563"/>
                <a:gd name="T60" fmla="*/ 360 w 395"/>
                <a:gd name="T61" fmla="*/ 558 h 563"/>
                <a:gd name="T62" fmla="*/ 318 w 395"/>
                <a:gd name="T63" fmla="*/ 537 h 563"/>
                <a:gd name="T64" fmla="*/ 288 w 395"/>
                <a:gd name="T65" fmla="*/ 514 h 563"/>
                <a:gd name="T66" fmla="*/ 268 w 395"/>
                <a:gd name="T67" fmla="*/ 482 h 563"/>
                <a:gd name="T68" fmla="*/ 268 w 395"/>
                <a:gd name="T69" fmla="*/ 473 h 563"/>
                <a:gd name="T70" fmla="*/ 268 w 395"/>
                <a:gd name="T71" fmla="*/ 213 h 563"/>
                <a:gd name="T72" fmla="*/ 390 w 395"/>
                <a:gd name="T73" fmla="*/ 116 h 563"/>
                <a:gd name="T74" fmla="*/ 394 w 395"/>
                <a:gd name="T75" fmla="*/ 108 h 563"/>
                <a:gd name="T76" fmla="*/ 392 w 395"/>
                <a:gd name="T77" fmla="*/ 99 h 5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5" h="563">
                  <a:moveTo>
                    <a:pt x="392" y="99"/>
                  </a:moveTo>
                  <a:cubicBezTo>
                    <a:pt x="360" y="59"/>
                    <a:pt x="360" y="59"/>
                    <a:pt x="360" y="59"/>
                  </a:cubicBezTo>
                  <a:cubicBezTo>
                    <a:pt x="357" y="56"/>
                    <a:pt x="354" y="54"/>
                    <a:pt x="350" y="54"/>
                  </a:cubicBezTo>
                  <a:cubicBezTo>
                    <a:pt x="348" y="54"/>
                    <a:pt x="345" y="55"/>
                    <a:pt x="343" y="57"/>
                  </a:cubicBezTo>
                  <a:cubicBezTo>
                    <a:pt x="244" y="136"/>
                    <a:pt x="244" y="136"/>
                    <a:pt x="244" y="136"/>
                  </a:cubicBezTo>
                  <a:cubicBezTo>
                    <a:pt x="235" y="143"/>
                    <a:pt x="236" y="132"/>
                    <a:pt x="236" y="132"/>
                  </a:cubicBezTo>
                  <a:cubicBezTo>
                    <a:pt x="236" y="12"/>
                    <a:pt x="236" y="12"/>
                    <a:pt x="236" y="12"/>
                  </a:cubicBezTo>
                  <a:cubicBezTo>
                    <a:pt x="236" y="6"/>
                    <a:pt x="231" y="0"/>
                    <a:pt x="224" y="0"/>
                  </a:cubicBezTo>
                  <a:cubicBezTo>
                    <a:pt x="170" y="0"/>
                    <a:pt x="170" y="0"/>
                    <a:pt x="170" y="0"/>
                  </a:cubicBezTo>
                  <a:cubicBezTo>
                    <a:pt x="163" y="0"/>
                    <a:pt x="158" y="6"/>
                    <a:pt x="158" y="12"/>
                  </a:cubicBezTo>
                  <a:cubicBezTo>
                    <a:pt x="158" y="134"/>
                    <a:pt x="158" y="134"/>
                    <a:pt x="158" y="134"/>
                  </a:cubicBezTo>
                  <a:cubicBezTo>
                    <a:pt x="158" y="134"/>
                    <a:pt x="158" y="142"/>
                    <a:pt x="151" y="136"/>
                  </a:cubicBezTo>
                  <a:cubicBezTo>
                    <a:pt x="51" y="57"/>
                    <a:pt x="51" y="57"/>
                    <a:pt x="51" y="57"/>
                  </a:cubicBezTo>
                  <a:cubicBezTo>
                    <a:pt x="49" y="55"/>
                    <a:pt x="47" y="54"/>
                    <a:pt x="44" y="54"/>
                  </a:cubicBezTo>
                  <a:cubicBezTo>
                    <a:pt x="40" y="54"/>
                    <a:pt x="37" y="56"/>
                    <a:pt x="35" y="59"/>
                  </a:cubicBezTo>
                  <a:cubicBezTo>
                    <a:pt x="2" y="99"/>
                    <a:pt x="2" y="99"/>
                    <a:pt x="2" y="99"/>
                  </a:cubicBezTo>
                  <a:cubicBezTo>
                    <a:pt x="0" y="102"/>
                    <a:pt x="0" y="105"/>
                    <a:pt x="0" y="108"/>
                  </a:cubicBezTo>
                  <a:cubicBezTo>
                    <a:pt x="0" y="111"/>
                    <a:pt x="2" y="114"/>
                    <a:pt x="4" y="116"/>
                  </a:cubicBezTo>
                  <a:cubicBezTo>
                    <a:pt x="130" y="216"/>
                    <a:pt x="130" y="216"/>
                    <a:pt x="130" y="216"/>
                  </a:cubicBezTo>
                  <a:cubicBezTo>
                    <a:pt x="130" y="475"/>
                    <a:pt x="130" y="475"/>
                    <a:pt x="130" y="475"/>
                  </a:cubicBezTo>
                  <a:cubicBezTo>
                    <a:pt x="130" y="483"/>
                    <a:pt x="130" y="489"/>
                    <a:pt x="125" y="495"/>
                  </a:cubicBezTo>
                  <a:cubicBezTo>
                    <a:pt x="121" y="500"/>
                    <a:pt x="116" y="505"/>
                    <a:pt x="110" y="511"/>
                  </a:cubicBezTo>
                  <a:cubicBezTo>
                    <a:pt x="99" y="520"/>
                    <a:pt x="86" y="528"/>
                    <a:pt x="74" y="536"/>
                  </a:cubicBezTo>
                  <a:cubicBezTo>
                    <a:pt x="73" y="537"/>
                    <a:pt x="73" y="537"/>
                    <a:pt x="73" y="537"/>
                  </a:cubicBezTo>
                  <a:cubicBezTo>
                    <a:pt x="59" y="545"/>
                    <a:pt x="47" y="553"/>
                    <a:pt x="32" y="558"/>
                  </a:cubicBezTo>
                  <a:cubicBezTo>
                    <a:pt x="31" y="558"/>
                    <a:pt x="30" y="559"/>
                    <a:pt x="30" y="560"/>
                  </a:cubicBezTo>
                  <a:cubicBezTo>
                    <a:pt x="31" y="561"/>
                    <a:pt x="31" y="562"/>
                    <a:pt x="32" y="562"/>
                  </a:cubicBezTo>
                  <a:cubicBezTo>
                    <a:pt x="62" y="562"/>
                    <a:pt x="137" y="563"/>
                    <a:pt x="196" y="563"/>
                  </a:cubicBezTo>
                  <a:cubicBezTo>
                    <a:pt x="255" y="563"/>
                    <a:pt x="329" y="562"/>
                    <a:pt x="359" y="562"/>
                  </a:cubicBezTo>
                  <a:cubicBezTo>
                    <a:pt x="360" y="562"/>
                    <a:pt x="361" y="561"/>
                    <a:pt x="361" y="560"/>
                  </a:cubicBezTo>
                  <a:cubicBezTo>
                    <a:pt x="361" y="559"/>
                    <a:pt x="361" y="558"/>
                    <a:pt x="360" y="558"/>
                  </a:cubicBezTo>
                  <a:cubicBezTo>
                    <a:pt x="345" y="553"/>
                    <a:pt x="332" y="545"/>
                    <a:pt x="318" y="537"/>
                  </a:cubicBezTo>
                  <a:cubicBezTo>
                    <a:pt x="310" y="531"/>
                    <a:pt x="298" y="523"/>
                    <a:pt x="288" y="514"/>
                  </a:cubicBezTo>
                  <a:cubicBezTo>
                    <a:pt x="277" y="504"/>
                    <a:pt x="268" y="495"/>
                    <a:pt x="268" y="482"/>
                  </a:cubicBezTo>
                  <a:cubicBezTo>
                    <a:pt x="268" y="479"/>
                    <a:pt x="268" y="476"/>
                    <a:pt x="268" y="473"/>
                  </a:cubicBezTo>
                  <a:cubicBezTo>
                    <a:pt x="268" y="213"/>
                    <a:pt x="268" y="213"/>
                    <a:pt x="268" y="213"/>
                  </a:cubicBezTo>
                  <a:cubicBezTo>
                    <a:pt x="390" y="116"/>
                    <a:pt x="390" y="116"/>
                    <a:pt x="390" y="116"/>
                  </a:cubicBezTo>
                  <a:cubicBezTo>
                    <a:pt x="392" y="114"/>
                    <a:pt x="394" y="111"/>
                    <a:pt x="394" y="108"/>
                  </a:cubicBezTo>
                  <a:cubicBezTo>
                    <a:pt x="395" y="105"/>
                    <a:pt x="394" y="102"/>
                    <a:pt x="392" y="99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4" name="tree top"/>
            <p:cNvSpPr>
              <a:spLocks/>
            </p:cNvSpPr>
            <p:nvPr/>
          </p:nvSpPr>
          <p:spPr bwMode="auto">
            <a:xfrm>
              <a:off x="185055" y="1244777"/>
              <a:ext cx="3451225" cy="2620963"/>
            </a:xfrm>
            <a:custGeom>
              <a:avLst/>
              <a:gdLst>
                <a:gd name="T0" fmla="*/ 1005 w 1087"/>
                <a:gd name="T1" fmla="*/ 424 h 825"/>
                <a:gd name="T2" fmla="*/ 950 w 1087"/>
                <a:gd name="T3" fmla="*/ 336 h 825"/>
                <a:gd name="T4" fmla="*/ 896 w 1087"/>
                <a:gd name="T5" fmla="*/ 247 h 825"/>
                <a:gd name="T6" fmla="*/ 871 w 1087"/>
                <a:gd name="T7" fmla="*/ 175 h 825"/>
                <a:gd name="T8" fmla="*/ 790 w 1087"/>
                <a:gd name="T9" fmla="*/ 92 h 825"/>
                <a:gd name="T10" fmla="*/ 723 w 1087"/>
                <a:gd name="T11" fmla="*/ 58 h 825"/>
                <a:gd name="T12" fmla="*/ 638 w 1087"/>
                <a:gd name="T13" fmla="*/ 56 h 825"/>
                <a:gd name="T14" fmla="*/ 579 w 1087"/>
                <a:gd name="T15" fmla="*/ 98 h 825"/>
                <a:gd name="T16" fmla="*/ 528 w 1087"/>
                <a:gd name="T17" fmla="*/ 80 h 825"/>
                <a:gd name="T18" fmla="*/ 467 w 1087"/>
                <a:gd name="T19" fmla="*/ 34 h 825"/>
                <a:gd name="T20" fmla="*/ 383 w 1087"/>
                <a:gd name="T21" fmla="*/ 19 h 825"/>
                <a:gd name="T22" fmla="*/ 315 w 1087"/>
                <a:gd name="T23" fmla="*/ 64 h 825"/>
                <a:gd name="T24" fmla="*/ 259 w 1087"/>
                <a:gd name="T25" fmla="*/ 161 h 825"/>
                <a:gd name="T26" fmla="*/ 216 w 1087"/>
                <a:gd name="T27" fmla="*/ 159 h 825"/>
                <a:gd name="T28" fmla="*/ 133 w 1087"/>
                <a:gd name="T29" fmla="*/ 181 h 825"/>
                <a:gd name="T30" fmla="*/ 90 w 1087"/>
                <a:gd name="T31" fmla="*/ 250 h 825"/>
                <a:gd name="T32" fmla="*/ 67 w 1087"/>
                <a:gd name="T33" fmla="*/ 338 h 825"/>
                <a:gd name="T34" fmla="*/ 33 w 1087"/>
                <a:gd name="T35" fmla="*/ 492 h 825"/>
                <a:gd name="T36" fmla="*/ 82 w 1087"/>
                <a:gd name="T37" fmla="*/ 572 h 825"/>
                <a:gd name="T38" fmla="*/ 115 w 1087"/>
                <a:gd name="T39" fmla="*/ 629 h 825"/>
                <a:gd name="T40" fmla="*/ 83 w 1087"/>
                <a:gd name="T41" fmla="*/ 727 h 825"/>
                <a:gd name="T42" fmla="*/ 222 w 1087"/>
                <a:gd name="T43" fmla="*/ 816 h 825"/>
                <a:gd name="T44" fmla="*/ 295 w 1087"/>
                <a:gd name="T45" fmla="*/ 809 h 825"/>
                <a:gd name="T46" fmla="*/ 382 w 1087"/>
                <a:gd name="T47" fmla="*/ 778 h 825"/>
                <a:gd name="T48" fmla="*/ 450 w 1087"/>
                <a:gd name="T49" fmla="*/ 762 h 825"/>
                <a:gd name="T50" fmla="*/ 574 w 1087"/>
                <a:gd name="T51" fmla="*/ 766 h 825"/>
                <a:gd name="T52" fmla="*/ 695 w 1087"/>
                <a:gd name="T53" fmla="*/ 804 h 825"/>
                <a:gd name="T54" fmla="*/ 765 w 1087"/>
                <a:gd name="T55" fmla="*/ 797 h 825"/>
                <a:gd name="T56" fmla="*/ 850 w 1087"/>
                <a:gd name="T57" fmla="*/ 766 h 825"/>
                <a:gd name="T58" fmla="*/ 947 w 1087"/>
                <a:gd name="T59" fmla="*/ 687 h 825"/>
                <a:gd name="T60" fmla="*/ 1027 w 1087"/>
                <a:gd name="T61" fmla="*/ 621 h 825"/>
                <a:gd name="T62" fmla="*/ 1069 w 1087"/>
                <a:gd name="T63" fmla="*/ 522 h 8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87" h="825">
                  <a:moveTo>
                    <a:pt x="1042" y="431"/>
                  </a:moveTo>
                  <a:cubicBezTo>
                    <a:pt x="1030" y="425"/>
                    <a:pt x="1018" y="423"/>
                    <a:pt x="1005" y="424"/>
                  </a:cubicBezTo>
                  <a:cubicBezTo>
                    <a:pt x="1006" y="402"/>
                    <a:pt x="996" y="381"/>
                    <a:pt x="977" y="370"/>
                  </a:cubicBezTo>
                  <a:cubicBezTo>
                    <a:pt x="970" y="356"/>
                    <a:pt x="961" y="345"/>
                    <a:pt x="950" y="336"/>
                  </a:cubicBezTo>
                  <a:cubicBezTo>
                    <a:pt x="953" y="329"/>
                    <a:pt x="954" y="321"/>
                    <a:pt x="954" y="313"/>
                  </a:cubicBezTo>
                  <a:cubicBezTo>
                    <a:pt x="954" y="279"/>
                    <a:pt x="929" y="251"/>
                    <a:pt x="896" y="247"/>
                  </a:cubicBezTo>
                  <a:cubicBezTo>
                    <a:pt x="888" y="227"/>
                    <a:pt x="872" y="212"/>
                    <a:pt x="851" y="207"/>
                  </a:cubicBezTo>
                  <a:cubicBezTo>
                    <a:pt x="861" y="198"/>
                    <a:pt x="868" y="187"/>
                    <a:pt x="871" y="175"/>
                  </a:cubicBezTo>
                  <a:cubicBezTo>
                    <a:pt x="881" y="139"/>
                    <a:pt x="860" y="102"/>
                    <a:pt x="824" y="92"/>
                  </a:cubicBezTo>
                  <a:cubicBezTo>
                    <a:pt x="813" y="89"/>
                    <a:pt x="801" y="89"/>
                    <a:pt x="790" y="92"/>
                  </a:cubicBezTo>
                  <a:cubicBezTo>
                    <a:pt x="778" y="78"/>
                    <a:pt x="762" y="66"/>
                    <a:pt x="742" y="61"/>
                  </a:cubicBezTo>
                  <a:cubicBezTo>
                    <a:pt x="736" y="59"/>
                    <a:pt x="729" y="58"/>
                    <a:pt x="723" y="58"/>
                  </a:cubicBezTo>
                  <a:cubicBezTo>
                    <a:pt x="716" y="48"/>
                    <a:pt x="706" y="40"/>
                    <a:pt x="694" y="37"/>
                  </a:cubicBezTo>
                  <a:cubicBezTo>
                    <a:pt x="672" y="31"/>
                    <a:pt x="650" y="40"/>
                    <a:pt x="638" y="56"/>
                  </a:cubicBezTo>
                  <a:cubicBezTo>
                    <a:pt x="612" y="53"/>
                    <a:pt x="587" y="69"/>
                    <a:pt x="580" y="95"/>
                  </a:cubicBezTo>
                  <a:cubicBezTo>
                    <a:pt x="579" y="96"/>
                    <a:pt x="579" y="97"/>
                    <a:pt x="579" y="98"/>
                  </a:cubicBezTo>
                  <a:cubicBezTo>
                    <a:pt x="574" y="93"/>
                    <a:pt x="568" y="89"/>
                    <a:pt x="561" y="86"/>
                  </a:cubicBezTo>
                  <a:cubicBezTo>
                    <a:pt x="550" y="81"/>
                    <a:pt x="539" y="79"/>
                    <a:pt x="528" y="80"/>
                  </a:cubicBezTo>
                  <a:cubicBezTo>
                    <a:pt x="518" y="63"/>
                    <a:pt x="504" y="49"/>
                    <a:pt x="485" y="41"/>
                  </a:cubicBezTo>
                  <a:cubicBezTo>
                    <a:pt x="479" y="38"/>
                    <a:pt x="473" y="36"/>
                    <a:pt x="467" y="34"/>
                  </a:cubicBezTo>
                  <a:cubicBezTo>
                    <a:pt x="462" y="24"/>
                    <a:pt x="453" y="15"/>
                    <a:pt x="442" y="9"/>
                  </a:cubicBezTo>
                  <a:cubicBezTo>
                    <a:pt x="422" y="0"/>
                    <a:pt x="399" y="5"/>
                    <a:pt x="383" y="19"/>
                  </a:cubicBezTo>
                  <a:cubicBezTo>
                    <a:pt x="358" y="11"/>
                    <a:pt x="331" y="23"/>
                    <a:pt x="320" y="47"/>
                  </a:cubicBezTo>
                  <a:cubicBezTo>
                    <a:pt x="317" y="53"/>
                    <a:pt x="316" y="59"/>
                    <a:pt x="315" y="64"/>
                  </a:cubicBezTo>
                  <a:cubicBezTo>
                    <a:pt x="293" y="70"/>
                    <a:pt x="274" y="85"/>
                    <a:pt x="264" y="107"/>
                  </a:cubicBezTo>
                  <a:cubicBezTo>
                    <a:pt x="256" y="124"/>
                    <a:pt x="255" y="143"/>
                    <a:pt x="259" y="161"/>
                  </a:cubicBezTo>
                  <a:cubicBezTo>
                    <a:pt x="251" y="158"/>
                    <a:pt x="243" y="157"/>
                    <a:pt x="235" y="157"/>
                  </a:cubicBezTo>
                  <a:cubicBezTo>
                    <a:pt x="228" y="157"/>
                    <a:pt x="222" y="158"/>
                    <a:pt x="216" y="159"/>
                  </a:cubicBezTo>
                  <a:cubicBezTo>
                    <a:pt x="207" y="152"/>
                    <a:pt x="195" y="147"/>
                    <a:pt x="182" y="147"/>
                  </a:cubicBezTo>
                  <a:cubicBezTo>
                    <a:pt x="160" y="147"/>
                    <a:pt x="141" y="161"/>
                    <a:pt x="133" y="181"/>
                  </a:cubicBezTo>
                  <a:cubicBezTo>
                    <a:pt x="107" y="184"/>
                    <a:pt x="87" y="206"/>
                    <a:pt x="87" y="233"/>
                  </a:cubicBezTo>
                  <a:cubicBezTo>
                    <a:pt x="87" y="239"/>
                    <a:pt x="88" y="245"/>
                    <a:pt x="90" y="250"/>
                  </a:cubicBezTo>
                  <a:cubicBezTo>
                    <a:pt x="73" y="265"/>
                    <a:pt x="62" y="286"/>
                    <a:pt x="62" y="311"/>
                  </a:cubicBezTo>
                  <a:cubicBezTo>
                    <a:pt x="62" y="320"/>
                    <a:pt x="63" y="329"/>
                    <a:pt x="67" y="338"/>
                  </a:cubicBezTo>
                  <a:cubicBezTo>
                    <a:pt x="29" y="348"/>
                    <a:pt x="0" y="382"/>
                    <a:pt x="0" y="424"/>
                  </a:cubicBezTo>
                  <a:cubicBezTo>
                    <a:pt x="0" y="451"/>
                    <a:pt x="13" y="476"/>
                    <a:pt x="33" y="492"/>
                  </a:cubicBezTo>
                  <a:cubicBezTo>
                    <a:pt x="31" y="499"/>
                    <a:pt x="29" y="506"/>
                    <a:pt x="29" y="513"/>
                  </a:cubicBezTo>
                  <a:cubicBezTo>
                    <a:pt x="29" y="543"/>
                    <a:pt x="52" y="568"/>
                    <a:pt x="82" y="572"/>
                  </a:cubicBezTo>
                  <a:cubicBezTo>
                    <a:pt x="88" y="589"/>
                    <a:pt x="102" y="602"/>
                    <a:pt x="119" y="607"/>
                  </a:cubicBezTo>
                  <a:cubicBezTo>
                    <a:pt x="117" y="614"/>
                    <a:pt x="115" y="622"/>
                    <a:pt x="115" y="629"/>
                  </a:cubicBezTo>
                  <a:cubicBezTo>
                    <a:pt x="115" y="637"/>
                    <a:pt x="117" y="645"/>
                    <a:pt x="119" y="652"/>
                  </a:cubicBezTo>
                  <a:cubicBezTo>
                    <a:pt x="97" y="670"/>
                    <a:pt x="83" y="697"/>
                    <a:pt x="83" y="727"/>
                  </a:cubicBezTo>
                  <a:cubicBezTo>
                    <a:pt x="83" y="781"/>
                    <a:pt x="127" y="825"/>
                    <a:pt x="181" y="825"/>
                  </a:cubicBezTo>
                  <a:cubicBezTo>
                    <a:pt x="196" y="825"/>
                    <a:pt x="210" y="822"/>
                    <a:pt x="222" y="816"/>
                  </a:cubicBezTo>
                  <a:cubicBezTo>
                    <a:pt x="231" y="822"/>
                    <a:pt x="242" y="825"/>
                    <a:pt x="254" y="825"/>
                  </a:cubicBezTo>
                  <a:cubicBezTo>
                    <a:pt x="270" y="825"/>
                    <a:pt x="284" y="819"/>
                    <a:pt x="295" y="809"/>
                  </a:cubicBezTo>
                  <a:cubicBezTo>
                    <a:pt x="301" y="811"/>
                    <a:pt x="308" y="812"/>
                    <a:pt x="314" y="812"/>
                  </a:cubicBezTo>
                  <a:cubicBezTo>
                    <a:pt x="342" y="812"/>
                    <a:pt x="367" y="798"/>
                    <a:pt x="382" y="778"/>
                  </a:cubicBezTo>
                  <a:cubicBezTo>
                    <a:pt x="387" y="779"/>
                    <a:pt x="393" y="779"/>
                    <a:pt x="399" y="779"/>
                  </a:cubicBezTo>
                  <a:cubicBezTo>
                    <a:pt x="418" y="779"/>
                    <a:pt x="436" y="773"/>
                    <a:pt x="450" y="762"/>
                  </a:cubicBezTo>
                  <a:cubicBezTo>
                    <a:pt x="465" y="781"/>
                    <a:pt x="488" y="793"/>
                    <a:pt x="514" y="793"/>
                  </a:cubicBezTo>
                  <a:cubicBezTo>
                    <a:pt x="538" y="793"/>
                    <a:pt x="560" y="783"/>
                    <a:pt x="574" y="766"/>
                  </a:cubicBezTo>
                  <a:cubicBezTo>
                    <a:pt x="591" y="794"/>
                    <a:pt x="621" y="812"/>
                    <a:pt x="655" y="812"/>
                  </a:cubicBezTo>
                  <a:cubicBezTo>
                    <a:pt x="669" y="812"/>
                    <a:pt x="683" y="809"/>
                    <a:pt x="695" y="804"/>
                  </a:cubicBezTo>
                  <a:cubicBezTo>
                    <a:pt x="704" y="809"/>
                    <a:pt x="714" y="812"/>
                    <a:pt x="725" y="812"/>
                  </a:cubicBezTo>
                  <a:cubicBezTo>
                    <a:pt x="741" y="812"/>
                    <a:pt x="755" y="807"/>
                    <a:pt x="765" y="797"/>
                  </a:cubicBezTo>
                  <a:cubicBezTo>
                    <a:pt x="771" y="798"/>
                    <a:pt x="778" y="799"/>
                    <a:pt x="784" y="799"/>
                  </a:cubicBezTo>
                  <a:cubicBezTo>
                    <a:pt x="811" y="799"/>
                    <a:pt x="835" y="786"/>
                    <a:pt x="850" y="766"/>
                  </a:cubicBezTo>
                  <a:cubicBezTo>
                    <a:pt x="855" y="767"/>
                    <a:pt x="860" y="768"/>
                    <a:pt x="866" y="768"/>
                  </a:cubicBezTo>
                  <a:cubicBezTo>
                    <a:pt x="911" y="768"/>
                    <a:pt x="947" y="732"/>
                    <a:pt x="947" y="687"/>
                  </a:cubicBezTo>
                  <a:cubicBezTo>
                    <a:pt x="947" y="673"/>
                    <a:pt x="943" y="660"/>
                    <a:pt x="937" y="649"/>
                  </a:cubicBezTo>
                  <a:cubicBezTo>
                    <a:pt x="970" y="666"/>
                    <a:pt x="1010" y="653"/>
                    <a:pt x="1027" y="621"/>
                  </a:cubicBezTo>
                  <a:cubicBezTo>
                    <a:pt x="1038" y="600"/>
                    <a:pt x="1037" y="575"/>
                    <a:pt x="1025" y="555"/>
                  </a:cubicBezTo>
                  <a:cubicBezTo>
                    <a:pt x="1043" y="551"/>
                    <a:pt x="1060" y="539"/>
                    <a:pt x="1069" y="522"/>
                  </a:cubicBezTo>
                  <a:cubicBezTo>
                    <a:pt x="1087" y="489"/>
                    <a:pt x="1074" y="449"/>
                    <a:pt x="1042" y="431"/>
                  </a:cubicBezTo>
                  <a:close/>
                </a:path>
              </a:pathLst>
            </a:custGeom>
            <a:gradFill flip="none" rotWithShape="1">
              <a:gsLst>
                <a:gs pos="14000">
                  <a:schemeClr val="accent4">
                    <a:lumMod val="75000"/>
                  </a:schemeClr>
                </a:gs>
                <a:gs pos="85000">
                  <a:schemeClr val="accent2">
                    <a:lumMod val="50000"/>
                  </a:schemeClr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159" name="chimney"/>
          <p:cNvGrpSpPr/>
          <p:nvPr/>
        </p:nvGrpSpPr>
        <p:grpSpPr>
          <a:xfrm>
            <a:off x="6791325" y="1936749"/>
            <a:ext cx="660400" cy="1220788"/>
            <a:chOff x="5267325" y="1936749"/>
            <a:chExt cx="660400" cy="1220788"/>
          </a:xfrm>
        </p:grpSpPr>
        <p:sp>
          <p:nvSpPr>
            <p:cNvPr id="85" name="chimney piece"/>
            <p:cNvSpPr>
              <a:spLocks noChangeArrowheads="1"/>
            </p:cNvSpPr>
            <p:nvPr/>
          </p:nvSpPr>
          <p:spPr bwMode="auto">
            <a:xfrm>
              <a:off x="5346700" y="1936749"/>
              <a:ext cx="501650" cy="122078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6" name="chimney piece"/>
            <p:cNvSpPr>
              <a:spLocks noChangeArrowheads="1"/>
            </p:cNvSpPr>
            <p:nvPr/>
          </p:nvSpPr>
          <p:spPr bwMode="auto">
            <a:xfrm>
              <a:off x="5267325" y="1936749"/>
              <a:ext cx="660400" cy="17145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87" name="house"/>
          <p:cNvSpPr>
            <a:spLocks/>
          </p:cNvSpPr>
          <p:nvPr/>
        </p:nvSpPr>
        <p:spPr bwMode="auto">
          <a:xfrm>
            <a:off x="4448175" y="2031999"/>
            <a:ext cx="3200400" cy="3221038"/>
          </a:xfrm>
          <a:custGeom>
            <a:avLst/>
            <a:gdLst>
              <a:gd name="T0" fmla="*/ 1008 w 2016"/>
              <a:gd name="T1" fmla="*/ 0 h 2029"/>
              <a:gd name="T2" fmla="*/ 0 w 2016"/>
              <a:gd name="T3" fmla="*/ 969 h 2029"/>
              <a:gd name="T4" fmla="*/ 0 w 2016"/>
              <a:gd name="T5" fmla="*/ 2029 h 2029"/>
              <a:gd name="T6" fmla="*/ 2016 w 2016"/>
              <a:gd name="T7" fmla="*/ 2029 h 2029"/>
              <a:gd name="T8" fmla="*/ 2016 w 2016"/>
              <a:gd name="T9" fmla="*/ 969 h 2029"/>
              <a:gd name="T10" fmla="*/ 1008 w 2016"/>
              <a:gd name="T11" fmla="*/ 0 h 20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16" h="2029">
                <a:moveTo>
                  <a:pt x="1008" y="0"/>
                </a:moveTo>
                <a:lnTo>
                  <a:pt x="0" y="969"/>
                </a:lnTo>
                <a:lnTo>
                  <a:pt x="0" y="2029"/>
                </a:lnTo>
                <a:lnTo>
                  <a:pt x="2016" y="2029"/>
                </a:lnTo>
                <a:lnTo>
                  <a:pt x="2016" y="969"/>
                </a:lnTo>
                <a:lnTo>
                  <a:pt x="1008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0" name="door trim"/>
          <p:cNvSpPr>
            <a:spLocks noEditPoints="1"/>
          </p:cNvSpPr>
          <p:nvPr/>
        </p:nvSpPr>
        <p:spPr bwMode="auto">
          <a:xfrm>
            <a:off x="4860925" y="3864746"/>
            <a:ext cx="1016000" cy="1473200"/>
          </a:xfrm>
          <a:custGeom>
            <a:avLst/>
            <a:gdLst>
              <a:gd name="T0" fmla="*/ 608 w 640"/>
              <a:gd name="T1" fmla="*/ 32 h 928"/>
              <a:gd name="T2" fmla="*/ 608 w 640"/>
              <a:gd name="T3" fmla="*/ 896 h 928"/>
              <a:gd name="T4" fmla="*/ 32 w 640"/>
              <a:gd name="T5" fmla="*/ 896 h 928"/>
              <a:gd name="T6" fmla="*/ 32 w 640"/>
              <a:gd name="T7" fmla="*/ 32 h 928"/>
              <a:gd name="T8" fmla="*/ 608 w 640"/>
              <a:gd name="T9" fmla="*/ 32 h 928"/>
              <a:gd name="T10" fmla="*/ 640 w 640"/>
              <a:gd name="T11" fmla="*/ 0 h 928"/>
              <a:gd name="T12" fmla="*/ 608 w 640"/>
              <a:gd name="T13" fmla="*/ 0 h 928"/>
              <a:gd name="T14" fmla="*/ 32 w 640"/>
              <a:gd name="T15" fmla="*/ 0 h 928"/>
              <a:gd name="T16" fmla="*/ 0 w 640"/>
              <a:gd name="T17" fmla="*/ 0 h 928"/>
              <a:gd name="T18" fmla="*/ 0 w 640"/>
              <a:gd name="T19" fmla="*/ 32 h 928"/>
              <a:gd name="T20" fmla="*/ 0 w 640"/>
              <a:gd name="T21" fmla="*/ 896 h 928"/>
              <a:gd name="T22" fmla="*/ 0 w 640"/>
              <a:gd name="T23" fmla="*/ 928 h 928"/>
              <a:gd name="T24" fmla="*/ 32 w 640"/>
              <a:gd name="T25" fmla="*/ 928 h 928"/>
              <a:gd name="T26" fmla="*/ 608 w 640"/>
              <a:gd name="T27" fmla="*/ 928 h 928"/>
              <a:gd name="T28" fmla="*/ 640 w 640"/>
              <a:gd name="T29" fmla="*/ 928 h 928"/>
              <a:gd name="T30" fmla="*/ 640 w 640"/>
              <a:gd name="T31" fmla="*/ 896 h 928"/>
              <a:gd name="T32" fmla="*/ 640 w 640"/>
              <a:gd name="T33" fmla="*/ 32 h 928"/>
              <a:gd name="T34" fmla="*/ 640 w 640"/>
              <a:gd name="T35" fmla="*/ 0 h 928"/>
              <a:gd name="T36" fmla="*/ 640 w 640"/>
              <a:gd name="T37" fmla="*/ 0 h 9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640" h="928">
                <a:moveTo>
                  <a:pt x="608" y="32"/>
                </a:moveTo>
                <a:lnTo>
                  <a:pt x="608" y="896"/>
                </a:lnTo>
                <a:lnTo>
                  <a:pt x="32" y="896"/>
                </a:lnTo>
                <a:lnTo>
                  <a:pt x="32" y="32"/>
                </a:lnTo>
                <a:lnTo>
                  <a:pt x="608" y="32"/>
                </a:lnTo>
                <a:close/>
                <a:moveTo>
                  <a:pt x="640" y="0"/>
                </a:moveTo>
                <a:lnTo>
                  <a:pt x="608" y="0"/>
                </a:lnTo>
                <a:lnTo>
                  <a:pt x="32" y="0"/>
                </a:lnTo>
                <a:lnTo>
                  <a:pt x="0" y="0"/>
                </a:lnTo>
                <a:lnTo>
                  <a:pt x="0" y="32"/>
                </a:lnTo>
                <a:lnTo>
                  <a:pt x="0" y="896"/>
                </a:lnTo>
                <a:lnTo>
                  <a:pt x="0" y="928"/>
                </a:lnTo>
                <a:lnTo>
                  <a:pt x="32" y="928"/>
                </a:lnTo>
                <a:lnTo>
                  <a:pt x="608" y="928"/>
                </a:lnTo>
                <a:lnTo>
                  <a:pt x="640" y="928"/>
                </a:lnTo>
                <a:lnTo>
                  <a:pt x="640" y="896"/>
                </a:lnTo>
                <a:lnTo>
                  <a:pt x="640" y="32"/>
                </a:lnTo>
                <a:lnTo>
                  <a:pt x="640" y="0"/>
                </a:lnTo>
                <a:lnTo>
                  <a:pt x="640" y="0"/>
                </a:lnTo>
                <a:close/>
              </a:path>
            </a:pathLst>
          </a:custGeom>
          <a:solidFill>
            <a:schemeClr val="bg1"/>
          </a:solidFill>
          <a:ln w="15875">
            <a:solidFill>
              <a:schemeClr val="bg1"/>
            </a:solidFill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155" name="door"/>
          <p:cNvGrpSpPr/>
          <p:nvPr/>
        </p:nvGrpSpPr>
        <p:grpSpPr>
          <a:xfrm>
            <a:off x="4918075" y="3921896"/>
            <a:ext cx="901700" cy="1358900"/>
            <a:chOff x="3394075" y="3913187"/>
            <a:chExt cx="901700" cy="1358900"/>
          </a:xfrm>
        </p:grpSpPr>
        <p:sp>
          <p:nvSpPr>
            <p:cNvPr id="92" name="door piece"/>
            <p:cNvSpPr>
              <a:spLocks noChangeArrowheads="1"/>
            </p:cNvSpPr>
            <p:nvPr/>
          </p:nvSpPr>
          <p:spPr bwMode="auto">
            <a:xfrm>
              <a:off x="3394075" y="3913187"/>
              <a:ext cx="901700" cy="13589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0" name="door piece"/>
            <p:cNvSpPr>
              <a:spLocks noChangeArrowheads="1"/>
            </p:cNvSpPr>
            <p:nvPr/>
          </p:nvSpPr>
          <p:spPr bwMode="auto">
            <a:xfrm>
              <a:off x="3511550" y="4043362"/>
              <a:ext cx="273050" cy="4572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innerShdw blurRad="50800" dist="50800" dir="2700000">
                <a:schemeClr val="bg1">
                  <a:alpha val="50000"/>
                </a:scheme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1" name="door piece"/>
            <p:cNvSpPr>
              <a:spLocks noChangeArrowheads="1"/>
            </p:cNvSpPr>
            <p:nvPr/>
          </p:nvSpPr>
          <p:spPr bwMode="auto">
            <a:xfrm>
              <a:off x="3905250" y="4043362"/>
              <a:ext cx="273050" cy="4572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innerShdw blurRad="50800" dist="50800" dir="2700000">
                <a:schemeClr val="bg1">
                  <a:alpha val="50000"/>
                </a:scheme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2" name="door piece"/>
            <p:cNvSpPr>
              <a:spLocks noChangeArrowheads="1"/>
            </p:cNvSpPr>
            <p:nvPr/>
          </p:nvSpPr>
          <p:spPr bwMode="auto">
            <a:xfrm>
              <a:off x="3511550" y="4678362"/>
              <a:ext cx="273050" cy="4572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innerShdw blurRad="50800" dist="50800" dir="2700000">
                <a:schemeClr val="bg1">
                  <a:alpha val="50000"/>
                </a:scheme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3" name="door piece"/>
            <p:cNvSpPr>
              <a:spLocks noChangeArrowheads="1"/>
            </p:cNvSpPr>
            <p:nvPr/>
          </p:nvSpPr>
          <p:spPr bwMode="auto">
            <a:xfrm>
              <a:off x="3905250" y="4678362"/>
              <a:ext cx="273050" cy="4572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innerShdw blurRad="50800" dist="50800" dir="2700000">
                <a:schemeClr val="bg1">
                  <a:alpha val="50000"/>
                </a:scheme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4" name="door knob"/>
            <p:cNvSpPr>
              <a:spLocks noChangeArrowheads="1"/>
            </p:cNvSpPr>
            <p:nvPr/>
          </p:nvSpPr>
          <p:spPr bwMode="auto">
            <a:xfrm>
              <a:off x="4175125" y="4548187"/>
              <a:ext cx="92075" cy="952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105" name="roof"/>
          <p:cNvSpPr>
            <a:spLocks/>
          </p:cNvSpPr>
          <p:nvPr/>
        </p:nvSpPr>
        <p:spPr bwMode="auto">
          <a:xfrm>
            <a:off x="4181475" y="1841500"/>
            <a:ext cx="3733800" cy="1947863"/>
          </a:xfrm>
          <a:custGeom>
            <a:avLst/>
            <a:gdLst>
              <a:gd name="T0" fmla="*/ 2258 w 2352"/>
              <a:gd name="T1" fmla="*/ 1227 h 1227"/>
              <a:gd name="T2" fmla="*/ 1176 w 2352"/>
              <a:gd name="T3" fmla="*/ 188 h 1227"/>
              <a:gd name="T4" fmla="*/ 94 w 2352"/>
              <a:gd name="T5" fmla="*/ 1227 h 1227"/>
              <a:gd name="T6" fmla="*/ 0 w 2352"/>
              <a:gd name="T7" fmla="*/ 1131 h 1227"/>
              <a:gd name="T8" fmla="*/ 1176 w 2352"/>
              <a:gd name="T9" fmla="*/ 0 h 1227"/>
              <a:gd name="T10" fmla="*/ 2352 w 2352"/>
              <a:gd name="T11" fmla="*/ 1131 h 1227"/>
              <a:gd name="T12" fmla="*/ 2258 w 2352"/>
              <a:gd name="T13" fmla="*/ 1227 h 12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52" h="1227">
                <a:moveTo>
                  <a:pt x="2258" y="1227"/>
                </a:moveTo>
                <a:lnTo>
                  <a:pt x="1176" y="188"/>
                </a:lnTo>
                <a:lnTo>
                  <a:pt x="94" y="1227"/>
                </a:lnTo>
                <a:lnTo>
                  <a:pt x="0" y="1131"/>
                </a:lnTo>
                <a:lnTo>
                  <a:pt x="1176" y="0"/>
                </a:lnTo>
                <a:lnTo>
                  <a:pt x="2352" y="1131"/>
                </a:lnTo>
                <a:lnTo>
                  <a:pt x="2258" y="1227"/>
                </a:lnTo>
                <a:close/>
              </a:path>
            </a:pathLst>
          </a:custGeom>
          <a:gradFill flip="none" rotWithShape="1">
            <a:gsLst>
              <a:gs pos="0">
                <a:schemeClr val="tx2">
                  <a:lumMod val="20000"/>
                  <a:lumOff val="80000"/>
                </a:schemeClr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6" name="roof"/>
          <p:cNvSpPr>
            <a:spLocks/>
          </p:cNvSpPr>
          <p:nvPr/>
        </p:nvSpPr>
        <p:spPr bwMode="auto">
          <a:xfrm>
            <a:off x="4064000" y="1735137"/>
            <a:ext cx="3968750" cy="1970088"/>
          </a:xfrm>
          <a:custGeom>
            <a:avLst/>
            <a:gdLst>
              <a:gd name="T0" fmla="*/ 2464 w 2500"/>
              <a:gd name="T1" fmla="*/ 1241 h 1241"/>
              <a:gd name="T2" fmla="*/ 1250 w 2500"/>
              <a:gd name="T3" fmla="*/ 74 h 1241"/>
              <a:gd name="T4" fmla="*/ 36 w 2500"/>
              <a:gd name="T5" fmla="*/ 1241 h 1241"/>
              <a:gd name="T6" fmla="*/ 0 w 2500"/>
              <a:gd name="T7" fmla="*/ 1203 h 1241"/>
              <a:gd name="T8" fmla="*/ 1250 w 2500"/>
              <a:gd name="T9" fmla="*/ 0 h 1241"/>
              <a:gd name="T10" fmla="*/ 2500 w 2500"/>
              <a:gd name="T11" fmla="*/ 1203 h 1241"/>
              <a:gd name="T12" fmla="*/ 2464 w 2500"/>
              <a:gd name="T13" fmla="*/ 1241 h 12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500" h="1241">
                <a:moveTo>
                  <a:pt x="2464" y="1241"/>
                </a:moveTo>
                <a:lnTo>
                  <a:pt x="1250" y="74"/>
                </a:lnTo>
                <a:lnTo>
                  <a:pt x="36" y="1241"/>
                </a:lnTo>
                <a:lnTo>
                  <a:pt x="0" y="1203"/>
                </a:lnTo>
                <a:lnTo>
                  <a:pt x="1250" y="0"/>
                </a:lnTo>
                <a:lnTo>
                  <a:pt x="2500" y="1203"/>
                </a:lnTo>
                <a:lnTo>
                  <a:pt x="2464" y="1241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157" name="vent"/>
          <p:cNvGrpSpPr/>
          <p:nvPr/>
        </p:nvGrpSpPr>
        <p:grpSpPr>
          <a:xfrm>
            <a:off x="5676900" y="2744787"/>
            <a:ext cx="742950" cy="742950"/>
            <a:chOff x="4152900" y="2744787"/>
            <a:chExt cx="742950" cy="742950"/>
          </a:xfrm>
        </p:grpSpPr>
        <p:sp>
          <p:nvSpPr>
            <p:cNvPr id="107" name="vent piece"/>
            <p:cNvSpPr>
              <a:spLocks noChangeArrowheads="1"/>
            </p:cNvSpPr>
            <p:nvPr/>
          </p:nvSpPr>
          <p:spPr bwMode="auto">
            <a:xfrm>
              <a:off x="4178300" y="2770187"/>
              <a:ext cx="692150" cy="692150"/>
            </a:xfrm>
            <a:prstGeom prst="ellipse">
              <a:avLst/>
            </a:prstGeom>
            <a:gradFill flip="none" rotWithShape="1">
              <a:gsLst>
                <a:gs pos="0">
                  <a:schemeClr val="tx2">
                    <a:lumMod val="40000"/>
                    <a:lumOff val="60000"/>
                  </a:schemeClr>
                </a:gs>
                <a:gs pos="100000">
                  <a:schemeClr val="tx2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8" name="vent piece"/>
            <p:cNvSpPr>
              <a:spLocks noEditPoints="1"/>
            </p:cNvSpPr>
            <p:nvPr/>
          </p:nvSpPr>
          <p:spPr bwMode="auto">
            <a:xfrm>
              <a:off x="4152900" y="2744787"/>
              <a:ext cx="742950" cy="742950"/>
            </a:xfrm>
            <a:custGeom>
              <a:avLst/>
              <a:gdLst>
                <a:gd name="T0" fmla="*/ 117 w 234"/>
                <a:gd name="T1" fmla="*/ 234 h 234"/>
                <a:gd name="T2" fmla="*/ 0 w 234"/>
                <a:gd name="T3" fmla="*/ 117 h 234"/>
                <a:gd name="T4" fmla="*/ 117 w 234"/>
                <a:gd name="T5" fmla="*/ 0 h 234"/>
                <a:gd name="T6" fmla="*/ 234 w 234"/>
                <a:gd name="T7" fmla="*/ 117 h 234"/>
                <a:gd name="T8" fmla="*/ 117 w 234"/>
                <a:gd name="T9" fmla="*/ 234 h 234"/>
                <a:gd name="T10" fmla="*/ 117 w 234"/>
                <a:gd name="T11" fmla="*/ 16 h 234"/>
                <a:gd name="T12" fmla="*/ 16 w 234"/>
                <a:gd name="T13" fmla="*/ 117 h 234"/>
                <a:gd name="T14" fmla="*/ 117 w 234"/>
                <a:gd name="T15" fmla="*/ 218 h 234"/>
                <a:gd name="T16" fmla="*/ 218 w 234"/>
                <a:gd name="T17" fmla="*/ 117 h 234"/>
                <a:gd name="T18" fmla="*/ 117 w 234"/>
                <a:gd name="T19" fmla="*/ 16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4" h="234">
                  <a:moveTo>
                    <a:pt x="117" y="234"/>
                  </a:moveTo>
                  <a:cubicBezTo>
                    <a:pt x="53" y="234"/>
                    <a:pt x="0" y="181"/>
                    <a:pt x="0" y="117"/>
                  </a:cubicBezTo>
                  <a:cubicBezTo>
                    <a:pt x="0" y="52"/>
                    <a:pt x="53" y="0"/>
                    <a:pt x="117" y="0"/>
                  </a:cubicBezTo>
                  <a:cubicBezTo>
                    <a:pt x="181" y="0"/>
                    <a:pt x="234" y="52"/>
                    <a:pt x="234" y="117"/>
                  </a:cubicBezTo>
                  <a:cubicBezTo>
                    <a:pt x="234" y="181"/>
                    <a:pt x="181" y="234"/>
                    <a:pt x="117" y="234"/>
                  </a:cubicBezTo>
                  <a:close/>
                  <a:moveTo>
                    <a:pt x="117" y="16"/>
                  </a:moveTo>
                  <a:cubicBezTo>
                    <a:pt x="61" y="16"/>
                    <a:pt x="16" y="61"/>
                    <a:pt x="16" y="117"/>
                  </a:cubicBezTo>
                  <a:cubicBezTo>
                    <a:pt x="16" y="172"/>
                    <a:pt x="61" y="218"/>
                    <a:pt x="117" y="218"/>
                  </a:cubicBezTo>
                  <a:cubicBezTo>
                    <a:pt x="173" y="218"/>
                    <a:pt x="218" y="172"/>
                    <a:pt x="218" y="117"/>
                  </a:cubicBezTo>
                  <a:cubicBezTo>
                    <a:pt x="218" y="61"/>
                    <a:pt x="173" y="16"/>
                    <a:pt x="117" y="1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9" name="vent piece"/>
            <p:cNvSpPr>
              <a:spLocks/>
            </p:cNvSpPr>
            <p:nvPr/>
          </p:nvSpPr>
          <p:spPr bwMode="auto">
            <a:xfrm>
              <a:off x="4327525" y="2976562"/>
              <a:ext cx="393700" cy="25400"/>
            </a:xfrm>
            <a:custGeom>
              <a:avLst/>
              <a:gdLst>
                <a:gd name="T0" fmla="*/ 120 w 124"/>
                <a:gd name="T1" fmla="*/ 8 h 8"/>
                <a:gd name="T2" fmla="*/ 4 w 124"/>
                <a:gd name="T3" fmla="*/ 8 h 8"/>
                <a:gd name="T4" fmla="*/ 0 w 124"/>
                <a:gd name="T5" fmla="*/ 4 h 8"/>
                <a:gd name="T6" fmla="*/ 4 w 124"/>
                <a:gd name="T7" fmla="*/ 0 h 8"/>
                <a:gd name="T8" fmla="*/ 120 w 124"/>
                <a:gd name="T9" fmla="*/ 0 h 8"/>
                <a:gd name="T10" fmla="*/ 124 w 124"/>
                <a:gd name="T11" fmla="*/ 4 h 8"/>
                <a:gd name="T12" fmla="*/ 120 w 124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" h="8">
                  <a:moveTo>
                    <a:pt x="120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122" y="0"/>
                    <a:pt x="124" y="2"/>
                    <a:pt x="124" y="4"/>
                  </a:cubicBezTo>
                  <a:cubicBezTo>
                    <a:pt x="124" y="6"/>
                    <a:pt x="122" y="8"/>
                    <a:pt x="120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0" name="vent piece"/>
            <p:cNvSpPr>
              <a:spLocks/>
            </p:cNvSpPr>
            <p:nvPr/>
          </p:nvSpPr>
          <p:spPr bwMode="auto">
            <a:xfrm>
              <a:off x="4419600" y="2894012"/>
              <a:ext cx="209550" cy="25400"/>
            </a:xfrm>
            <a:custGeom>
              <a:avLst/>
              <a:gdLst>
                <a:gd name="T0" fmla="*/ 62 w 66"/>
                <a:gd name="T1" fmla="*/ 8 h 8"/>
                <a:gd name="T2" fmla="*/ 4 w 66"/>
                <a:gd name="T3" fmla="*/ 8 h 8"/>
                <a:gd name="T4" fmla="*/ 0 w 66"/>
                <a:gd name="T5" fmla="*/ 4 h 8"/>
                <a:gd name="T6" fmla="*/ 4 w 66"/>
                <a:gd name="T7" fmla="*/ 0 h 8"/>
                <a:gd name="T8" fmla="*/ 62 w 66"/>
                <a:gd name="T9" fmla="*/ 0 h 8"/>
                <a:gd name="T10" fmla="*/ 66 w 66"/>
                <a:gd name="T11" fmla="*/ 4 h 8"/>
                <a:gd name="T12" fmla="*/ 62 w 66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6" h="8">
                  <a:moveTo>
                    <a:pt x="6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4" y="0"/>
                    <a:pt x="66" y="2"/>
                    <a:pt x="66" y="4"/>
                  </a:cubicBezTo>
                  <a:cubicBezTo>
                    <a:pt x="66" y="6"/>
                    <a:pt x="64" y="8"/>
                    <a:pt x="62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1" name="vent piece"/>
            <p:cNvSpPr>
              <a:spLocks/>
            </p:cNvSpPr>
            <p:nvPr/>
          </p:nvSpPr>
          <p:spPr bwMode="auto">
            <a:xfrm>
              <a:off x="4283075" y="3062287"/>
              <a:ext cx="482600" cy="25400"/>
            </a:xfrm>
            <a:custGeom>
              <a:avLst/>
              <a:gdLst>
                <a:gd name="T0" fmla="*/ 148 w 152"/>
                <a:gd name="T1" fmla="*/ 8 h 8"/>
                <a:gd name="T2" fmla="*/ 4 w 152"/>
                <a:gd name="T3" fmla="*/ 8 h 8"/>
                <a:gd name="T4" fmla="*/ 0 w 152"/>
                <a:gd name="T5" fmla="*/ 4 h 8"/>
                <a:gd name="T6" fmla="*/ 4 w 152"/>
                <a:gd name="T7" fmla="*/ 0 h 8"/>
                <a:gd name="T8" fmla="*/ 148 w 152"/>
                <a:gd name="T9" fmla="*/ 0 h 8"/>
                <a:gd name="T10" fmla="*/ 152 w 152"/>
                <a:gd name="T11" fmla="*/ 4 h 8"/>
                <a:gd name="T12" fmla="*/ 148 w 152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2" h="8">
                  <a:moveTo>
                    <a:pt x="148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50" y="0"/>
                    <a:pt x="152" y="1"/>
                    <a:pt x="152" y="4"/>
                  </a:cubicBezTo>
                  <a:cubicBezTo>
                    <a:pt x="152" y="6"/>
                    <a:pt x="150" y="8"/>
                    <a:pt x="148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2" name="vent piece"/>
            <p:cNvSpPr>
              <a:spLocks/>
            </p:cNvSpPr>
            <p:nvPr/>
          </p:nvSpPr>
          <p:spPr bwMode="auto">
            <a:xfrm>
              <a:off x="4283075" y="3144837"/>
              <a:ext cx="482600" cy="25400"/>
            </a:xfrm>
            <a:custGeom>
              <a:avLst/>
              <a:gdLst>
                <a:gd name="T0" fmla="*/ 148 w 152"/>
                <a:gd name="T1" fmla="*/ 8 h 8"/>
                <a:gd name="T2" fmla="*/ 4 w 152"/>
                <a:gd name="T3" fmla="*/ 8 h 8"/>
                <a:gd name="T4" fmla="*/ 0 w 152"/>
                <a:gd name="T5" fmla="*/ 4 h 8"/>
                <a:gd name="T6" fmla="*/ 4 w 152"/>
                <a:gd name="T7" fmla="*/ 0 h 8"/>
                <a:gd name="T8" fmla="*/ 148 w 152"/>
                <a:gd name="T9" fmla="*/ 0 h 8"/>
                <a:gd name="T10" fmla="*/ 152 w 152"/>
                <a:gd name="T11" fmla="*/ 4 h 8"/>
                <a:gd name="T12" fmla="*/ 148 w 152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2" h="8">
                  <a:moveTo>
                    <a:pt x="148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50" y="0"/>
                    <a:pt x="152" y="2"/>
                    <a:pt x="152" y="4"/>
                  </a:cubicBezTo>
                  <a:cubicBezTo>
                    <a:pt x="152" y="6"/>
                    <a:pt x="150" y="8"/>
                    <a:pt x="148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3" name="vent piece"/>
            <p:cNvSpPr>
              <a:spLocks/>
            </p:cNvSpPr>
            <p:nvPr/>
          </p:nvSpPr>
          <p:spPr bwMode="auto">
            <a:xfrm>
              <a:off x="4327525" y="3227387"/>
              <a:ext cx="393700" cy="25400"/>
            </a:xfrm>
            <a:custGeom>
              <a:avLst/>
              <a:gdLst>
                <a:gd name="T0" fmla="*/ 120 w 124"/>
                <a:gd name="T1" fmla="*/ 8 h 8"/>
                <a:gd name="T2" fmla="*/ 4 w 124"/>
                <a:gd name="T3" fmla="*/ 8 h 8"/>
                <a:gd name="T4" fmla="*/ 0 w 124"/>
                <a:gd name="T5" fmla="*/ 4 h 8"/>
                <a:gd name="T6" fmla="*/ 4 w 124"/>
                <a:gd name="T7" fmla="*/ 0 h 8"/>
                <a:gd name="T8" fmla="*/ 120 w 124"/>
                <a:gd name="T9" fmla="*/ 0 h 8"/>
                <a:gd name="T10" fmla="*/ 124 w 124"/>
                <a:gd name="T11" fmla="*/ 4 h 8"/>
                <a:gd name="T12" fmla="*/ 120 w 124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" h="8">
                  <a:moveTo>
                    <a:pt x="120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7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122" y="0"/>
                    <a:pt x="124" y="2"/>
                    <a:pt x="124" y="4"/>
                  </a:cubicBezTo>
                  <a:cubicBezTo>
                    <a:pt x="124" y="7"/>
                    <a:pt x="122" y="8"/>
                    <a:pt x="120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4" name="vent piece"/>
            <p:cNvSpPr>
              <a:spLocks/>
            </p:cNvSpPr>
            <p:nvPr/>
          </p:nvSpPr>
          <p:spPr bwMode="auto">
            <a:xfrm>
              <a:off x="4419600" y="3313112"/>
              <a:ext cx="209550" cy="25400"/>
            </a:xfrm>
            <a:custGeom>
              <a:avLst/>
              <a:gdLst>
                <a:gd name="T0" fmla="*/ 62 w 66"/>
                <a:gd name="T1" fmla="*/ 8 h 8"/>
                <a:gd name="T2" fmla="*/ 4 w 66"/>
                <a:gd name="T3" fmla="*/ 8 h 8"/>
                <a:gd name="T4" fmla="*/ 0 w 66"/>
                <a:gd name="T5" fmla="*/ 4 h 8"/>
                <a:gd name="T6" fmla="*/ 4 w 66"/>
                <a:gd name="T7" fmla="*/ 0 h 8"/>
                <a:gd name="T8" fmla="*/ 62 w 66"/>
                <a:gd name="T9" fmla="*/ 0 h 8"/>
                <a:gd name="T10" fmla="*/ 66 w 66"/>
                <a:gd name="T11" fmla="*/ 4 h 8"/>
                <a:gd name="T12" fmla="*/ 62 w 66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6" h="8">
                  <a:moveTo>
                    <a:pt x="6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4" y="0"/>
                    <a:pt x="66" y="1"/>
                    <a:pt x="66" y="4"/>
                  </a:cubicBezTo>
                  <a:cubicBezTo>
                    <a:pt x="66" y="6"/>
                    <a:pt x="64" y="8"/>
                    <a:pt x="62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160" name="window"/>
          <p:cNvGrpSpPr/>
          <p:nvPr/>
        </p:nvGrpSpPr>
        <p:grpSpPr>
          <a:xfrm>
            <a:off x="6318876" y="3856037"/>
            <a:ext cx="787400" cy="1016000"/>
            <a:chOff x="4794876" y="3856037"/>
            <a:chExt cx="787400" cy="1016000"/>
          </a:xfrm>
        </p:grpSpPr>
        <p:sp>
          <p:nvSpPr>
            <p:cNvPr id="88" name="window piece"/>
            <p:cNvSpPr>
              <a:spLocks noChangeArrowheads="1"/>
            </p:cNvSpPr>
            <p:nvPr/>
          </p:nvSpPr>
          <p:spPr bwMode="auto">
            <a:xfrm>
              <a:off x="4820276" y="3881437"/>
              <a:ext cx="736600" cy="965200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60000"/>
                    <a:lumOff val="40000"/>
                  </a:schemeClr>
                </a:gs>
                <a:gs pos="100000">
                  <a:schemeClr val="accent5">
                    <a:lumMod val="75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5" name="window piece"/>
            <p:cNvSpPr>
              <a:spLocks noEditPoints="1"/>
            </p:cNvSpPr>
            <p:nvPr/>
          </p:nvSpPr>
          <p:spPr bwMode="auto">
            <a:xfrm>
              <a:off x="4794876" y="3856037"/>
              <a:ext cx="787400" cy="1016000"/>
            </a:xfrm>
            <a:custGeom>
              <a:avLst/>
              <a:gdLst>
                <a:gd name="T0" fmla="*/ 464 w 496"/>
                <a:gd name="T1" fmla="*/ 0 h 640"/>
                <a:gd name="T2" fmla="*/ 32 w 496"/>
                <a:gd name="T3" fmla="*/ 0 h 640"/>
                <a:gd name="T4" fmla="*/ 0 w 496"/>
                <a:gd name="T5" fmla="*/ 0 h 640"/>
                <a:gd name="T6" fmla="*/ 0 w 496"/>
                <a:gd name="T7" fmla="*/ 32 h 640"/>
                <a:gd name="T8" fmla="*/ 0 w 496"/>
                <a:gd name="T9" fmla="*/ 608 h 640"/>
                <a:gd name="T10" fmla="*/ 0 w 496"/>
                <a:gd name="T11" fmla="*/ 640 h 640"/>
                <a:gd name="T12" fmla="*/ 32 w 496"/>
                <a:gd name="T13" fmla="*/ 640 h 640"/>
                <a:gd name="T14" fmla="*/ 464 w 496"/>
                <a:gd name="T15" fmla="*/ 640 h 640"/>
                <a:gd name="T16" fmla="*/ 496 w 496"/>
                <a:gd name="T17" fmla="*/ 640 h 640"/>
                <a:gd name="T18" fmla="*/ 496 w 496"/>
                <a:gd name="T19" fmla="*/ 608 h 640"/>
                <a:gd name="T20" fmla="*/ 496 w 496"/>
                <a:gd name="T21" fmla="*/ 32 h 640"/>
                <a:gd name="T22" fmla="*/ 496 w 496"/>
                <a:gd name="T23" fmla="*/ 0 h 640"/>
                <a:gd name="T24" fmla="*/ 464 w 496"/>
                <a:gd name="T25" fmla="*/ 0 h 640"/>
                <a:gd name="T26" fmla="*/ 464 w 496"/>
                <a:gd name="T27" fmla="*/ 608 h 640"/>
                <a:gd name="T28" fmla="*/ 32 w 496"/>
                <a:gd name="T29" fmla="*/ 608 h 640"/>
                <a:gd name="T30" fmla="*/ 32 w 496"/>
                <a:gd name="T31" fmla="*/ 32 h 640"/>
                <a:gd name="T32" fmla="*/ 232 w 496"/>
                <a:gd name="T33" fmla="*/ 32 h 640"/>
                <a:gd name="T34" fmla="*/ 232 w 496"/>
                <a:gd name="T35" fmla="*/ 304 h 640"/>
                <a:gd name="T36" fmla="*/ 32 w 496"/>
                <a:gd name="T37" fmla="*/ 304 h 640"/>
                <a:gd name="T38" fmla="*/ 32 w 496"/>
                <a:gd name="T39" fmla="*/ 336 h 640"/>
                <a:gd name="T40" fmla="*/ 232 w 496"/>
                <a:gd name="T41" fmla="*/ 336 h 640"/>
                <a:gd name="T42" fmla="*/ 232 w 496"/>
                <a:gd name="T43" fmla="*/ 608 h 640"/>
                <a:gd name="T44" fmla="*/ 264 w 496"/>
                <a:gd name="T45" fmla="*/ 608 h 640"/>
                <a:gd name="T46" fmla="*/ 264 w 496"/>
                <a:gd name="T47" fmla="*/ 336 h 640"/>
                <a:gd name="T48" fmla="*/ 464 w 496"/>
                <a:gd name="T49" fmla="*/ 336 h 640"/>
                <a:gd name="T50" fmla="*/ 464 w 496"/>
                <a:gd name="T51" fmla="*/ 608 h 640"/>
                <a:gd name="T52" fmla="*/ 464 w 496"/>
                <a:gd name="T53" fmla="*/ 304 h 640"/>
                <a:gd name="T54" fmla="*/ 264 w 496"/>
                <a:gd name="T55" fmla="*/ 304 h 640"/>
                <a:gd name="T56" fmla="*/ 264 w 496"/>
                <a:gd name="T57" fmla="*/ 32 h 640"/>
                <a:gd name="T58" fmla="*/ 464 w 496"/>
                <a:gd name="T59" fmla="*/ 32 h 640"/>
                <a:gd name="T60" fmla="*/ 464 w 496"/>
                <a:gd name="T61" fmla="*/ 304 h 6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96" h="640">
                  <a:moveTo>
                    <a:pt x="464" y="0"/>
                  </a:moveTo>
                  <a:lnTo>
                    <a:pt x="32" y="0"/>
                  </a:lnTo>
                  <a:lnTo>
                    <a:pt x="0" y="0"/>
                  </a:lnTo>
                  <a:lnTo>
                    <a:pt x="0" y="32"/>
                  </a:lnTo>
                  <a:lnTo>
                    <a:pt x="0" y="608"/>
                  </a:lnTo>
                  <a:lnTo>
                    <a:pt x="0" y="640"/>
                  </a:lnTo>
                  <a:lnTo>
                    <a:pt x="32" y="640"/>
                  </a:lnTo>
                  <a:lnTo>
                    <a:pt x="464" y="640"/>
                  </a:lnTo>
                  <a:lnTo>
                    <a:pt x="496" y="640"/>
                  </a:lnTo>
                  <a:lnTo>
                    <a:pt x="496" y="608"/>
                  </a:lnTo>
                  <a:lnTo>
                    <a:pt x="496" y="32"/>
                  </a:lnTo>
                  <a:lnTo>
                    <a:pt x="496" y="0"/>
                  </a:lnTo>
                  <a:lnTo>
                    <a:pt x="464" y="0"/>
                  </a:lnTo>
                  <a:close/>
                  <a:moveTo>
                    <a:pt x="464" y="608"/>
                  </a:moveTo>
                  <a:lnTo>
                    <a:pt x="32" y="608"/>
                  </a:lnTo>
                  <a:lnTo>
                    <a:pt x="32" y="32"/>
                  </a:lnTo>
                  <a:lnTo>
                    <a:pt x="232" y="32"/>
                  </a:lnTo>
                  <a:lnTo>
                    <a:pt x="232" y="304"/>
                  </a:lnTo>
                  <a:lnTo>
                    <a:pt x="32" y="304"/>
                  </a:lnTo>
                  <a:lnTo>
                    <a:pt x="32" y="336"/>
                  </a:lnTo>
                  <a:lnTo>
                    <a:pt x="232" y="336"/>
                  </a:lnTo>
                  <a:lnTo>
                    <a:pt x="232" y="608"/>
                  </a:lnTo>
                  <a:lnTo>
                    <a:pt x="264" y="608"/>
                  </a:lnTo>
                  <a:lnTo>
                    <a:pt x="264" y="336"/>
                  </a:lnTo>
                  <a:lnTo>
                    <a:pt x="464" y="336"/>
                  </a:lnTo>
                  <a:lnTo>
                    <a:pt x="464" y="608"/>
                  </a:lnTo>
                  <a:close/>
                  <a:moveTo>
                    <a:pt x="464" y="304"/>
                  </a:moveTo>
                  <a:lnTo>
                    <a:pt x="264" y="304"/>
                  </a:lnTo>
                  <a:lnTo>
                    <a:pt x="264" y="32"/>
                  </a:lnTo>
                  <a:lnTo>
                    <a:pt x="464" y="32"/>
                  </a:lnTo>
                  <a:lnTo>
                    <a:pt x="464" y="30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153" name="bush"/>
          <p:cNvSpPr>
            <a:spLocks/>
          </p:cNvSpPr>
          <p:nvPr/>
        </p:nvSpPr>
        <p:spPr bwMode="auto">
          <a:xfrm>
            <a:off x="10095092" y="4595630"/>
            <a:ext cx="662400" cy="457927"/>
          </a:xfrm>
          <a:custGeom>
            <a:avLst/>
            <a:gdLst>
              <a:gd name="T0" fmla="*/ 399 w 426"/>
              <a:gd name="T1" fmla="*/ 131 h 294"/>
              <a:gd name="T2" fmla="*/ 342 w 426"/>
              <a:gd name="T3" fmla="*/ 77 h 294"/>
              <a:gd name="T4" fmla="*/ 343 w 426"/>
              <a:gd name="T5" fmla="*/ 66 h 294"/>
              <a:gd name="T6" fmla="*/ 293 w 426"/>
              <a:gd name="T7" fmla="*/ 16 h 294"/>
              <a:gd name="T8" fmla="*/ 284 w 426"/>
              <a:gd name="T9" fmla="*/ 17 h 294"/>
              <a:gd name="T10" fmla="*/ 243 w 426"/>
              <a:gd name="T11" fmla="*/ 0 h 294"/>
              <a:gd name="T12" fmla="*/ 190 w 426"/>
              <a:gd name="T13" fmla="*/ 37 h 294"/>
              <a:gd name="T14" fmla="*/ 161 w 426"/>
              <a:gd name="T15" fmla="*/ 29 h 294"/>
              <a:gd name="T16" fmla="*/ 101 w 426"/>
              <a:gd name="T17" fmla="*/ 90 h 294"/>
              <a:gd name="T18" fmla="*/ 101 w 426"/>
              <a:gd name="T19" fmla="*/ 92 h 294"/>
              <a:gd name="T20" fmla="*/ 82 w 426"/>
              <a:gd name="T21" fmla="*/ 90 h 294"/>
              <a:gd name="T22" fmla="*/ 0 w 426"/>
              <a:gd name="T23" fmla="*/ 172 h 294"/>
              <a:gd name="T24" fmla="*/ 57 w 426"/>
              <a:gd name="T25" fmla="*/ 251 h 294"/>
              <a:gd name="T26" fmla="*/ 86 w 426"/>
              <a:gd name="T27" fmla="*/ 282 h 294"/>
              <a:gd name="T28" fmla="*/ 132 w 426"/>
              <a:gd name="T29" fmla="*/ 282 h 294"/>
              <a:gd name="T30" fmla="*/ 166 w 426"/>
              <a:gd name="T31" fmla="*/ 294 h 294"/>
              <a:gd name="T32" fmla="*/ 205 w 426"/>
              <a:gd name="T33" fmla="*/ 278 h 294"/>
              <a:gd name="T34" fmla="*/ 241 w 426"/>
              <a:gd name="T35" fmla="*/ 290 h 294"/>
              <a:gd name="T36" fmla="*/ 289 w 426"/>
              <a:gd name="T37" fmla="*/ 264 h 294"/>
              <a:gd name="T38" fmla="*/ 340 w 426"/>
              <a:gd name="T39" fmla="*/ 281 h 294"/>
              <a:gd name="T40" fmla="*/ 426 w 426"/>
              <a:gd name="T41" fmla="*/ 194 h 294"/>
              <a:gd name="T42" fmla="*/ 399 w 426"/>
              <a:gd name="T43" fmla="*/ 131 h 2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426" h="294">
                <a:moveTo>
                  <a:pt x="399" y="131"/>
                </a:moveTo>
                <a:cubicBezTo>
                  <a:pt x="396" y="102"/>
                  <a:pt x="372" y="78"/>
                  <a:pt x="342" y="77"/>
                </a:cubicBezTo>
                <a:cubicBezTo>
                  <a:pt x="343" y="74"/>
                  <a:pt x="343" y="70"/>
                  <a:pt x="343" y="66"/>
                </a:cubicBezTo>
                <a:cubicBezTo>
                  <a:pt x="343" y="39"/>
                  <a:pt x="321" y="16"/>
                  <a:pt x="293" y="16"/>
                </a:cubicBezTo>
                <a:cubicBezTo>
                  <a:pt x="290" y="16"/>
                  <a:pt x="287" y="17"/>
                  <a:pt x="284" y="17"/>
                </a:cubicBezTo>
                <a:cubicBezTo>
                  <a:pt x="274" y="7"/>
                  <a:pt x="259" y="0"/>
                  <a:pt x="243" y="0"/>
                </a:cubicBezTo>
                <a:cubicBezTo>
                  <a:pt x="219" y="0"/>
                  <a:pt x="198" y="15"/>
                  <a:pt x="190" y="37"/>
                </a:cubicBezTo>
                <a:cubicBezTo>
                  <a:pt x="182" y="32"/>
                  <a:pt x="172" y="29"/>
                  <a:pt x="161" y="29"/>
                </a:cubicBezTo>
                <a:cubicBezTo>
                  <a:pt x="128" y="29"/>
                  <a:pt x="101" y="56"/>
                  <a:pt x="101" y="90"/>
                </a:cubicBezTo>
                <a:cubicBezTo>
                  <a:pt x="101" y="91"/>
                  <a:pt x="101" y="91"/>
                  <a:pt x="101" y="92"/>
                </a:cubicBezTo>
                <a:cubicBezTo>
                  <a:pt x="95" y="91"/>
                  <a:pt x="89" y="90"/>
                  <a:pt x="82" y="90"/>
                </a:cubicBezTo>
                <a:cubicBezTo>
                  <a:pt x="37" y="90"/>
                  <a:pt x="0" y="127"/>
                  <a:pt x="0" y="172"/>
                </a:cubicBezTo>
                <a:cubicBezTo>
                  <a:pt x="0" y="209"/>
                  <a:pt x="24" y="240"/>
                  <a:pt x="57" y="251"/>
                </a:cubicBezTo>
                <a:cubicBezTo>
                  <a:pt x="62" y="264"/>
                  <a:pt x="72" y="276"/>
                  <a:pt x="86" y="282"/>
                </a:cubicBezTo>
                <a:cubicBezTo>
                  <a:pt x="101" y="289"/>
                  <a:pt x="118" y="289"/>
                  <a:pt x="132" y="282"/>
                </a:cubicBezTo>
                <a:cubicBezTo>
                  <a:pt x="141" y="290"/>
                  <a:pt x="153" y="294"/>
                  <a:pt x="166" y="294"/>
                </a:cubicBezTo>
                <a:cubicBezTo>
                  <a:pt x="181" y="294"/>
                  <a:pt x="195" y="288"/>
                  <a:pt x="205" y="278"/>
                </a:cubicBezTo>
                <a:cubicBezTo>
                  <a:pt x="215" y="285"/>
                  <a:pt x="227" y="290"/>
                  <a:pt x="241" y="290"/>
                </a:cubicBezTo>
                <a:cubicBezTo>
                  <a:pt x="261" y="290"/>
                  <a:pt x="278" y="280"/>
                  <a:pt x="289" y="264"/>
                </a:cubicBezTo>
                <a:cubicBezTo>
                  <a:pt x="303" y="274"/>
                  <a:pt x="321" y="281"/>
                  <a:pt x="340" y="281"/>
                </a:cubicBezTo>
                <a:cubicBezTo>
                  <a:pt x="387" y="281"/>
                  <a:pt x="426" y="242"/>
                  <a:pt x="426" y="194"/>
                </a:cubicBezTo>
                <a:cubicBezTo>
                  <a:pt x="426" y="169"/>
                  <a:pt x="416" y="147"/>
                  <a:pt x="399" y="131"/>
                </a:cubicBezTo>
                <a:close/>
              </a:path>
            </a:pathLst>
          </a:custGeom>
          <a:gradFill flip="none" rotWithShape="1">
            <a:gsLst>
              <a:gs pos="14000">
                <a:schemeClr val="accent4">
                  <a:lumMod val="75000"/>
                </a:schemeClr>
              </a:gs>
              <a:gs pos="85000">
                <a:schemeClr val="accent2">
                  <a:lumMod val="5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54" name="bush"/>
          <p:cNvSpPr>
            <a:spLocks/>
          </p:cNvSpPr>
          <p:nvPr/>
        </p:nvSpPr>
        <p:spPr bwMode="auto">
          <a:xfrm flipH="1">
            <a:off x="2489065" y="4697205"/>
            <a:ext cx="765447" cy="572271"/>
          </a:xfrm>
          <a:custGeom>
            <a:avLst/>
            <a:gdLst>
              <a:gd name="T0" fmla="*/ 422 w 422"/>
              <a:gd name="T1" fmla="*/ 195 h 315"/>
              <a:gd name="T2" fmla="*/ 409 w 422"/>
              <a:gd name="T3" fmla="*/ 161 h 315"/>
              <a:gd name="T4" fmla="*/ 410 w 422"/>
              <a:gd name="T5" fmla="*/ 151 h 315"/>
              <a:gd name="T6" fmla="*/ 349 w 422"/>
              <a:gd name="T7" fmla="*/ 88 h 315"/>
              <a:gd name="T8" fmla="*/ 350 w 422"/>
              <a:gd name="T9" fmla="*/ 77 h 315"/>
              <a:gd name="T10" fmla="*/ 298 w 422"/>
              <a:gd name="T11" fmla="*/ 24 h 315"/>
              <a:gd name="T12" fmla="*/ 255 w 422"/>
              <a:gd name="T13" fmla="*/ 46 h 315"/>
              <a:gd name="T14" fmla="*/ 198 w 422"/>
              <a:gd name="T15" fmla="*/ 0 h 315"/>
              <a:gd name="T16" fmla="*/ 142 w 422"/>
              <a:gd name="T17" fmla="*/ 40 h 315"/>
              <a:gd name="T18" fmla="*/ 123 w 422"/>
              <a:gd name="T19" fmla="*/ 37 h 315"/>
              <a:gd name="T20" fmla="*/ 60 w 422"/>
              <a:gd name="T21" fmla="*/ 101 h 315"/>
              <a:gd name="T22" fmla="*/ 60 w 422"/>
              <a:gd name="T23" fmla="*/ 104 h 315"/>
              <a:gd name="T24" fmla="*/ 0 w 422"/>
              <a:gd name="T25" fmla="*/ 183 h 315"/>
              <a:gd name="T26" fmla="*/ 46 w 422"/>
              <a:gd name="T27" fmla="*/ 256 h 315"/>
              <a:gd name="T28" fmla="*/ 79 w 422"/>
              <a:gd name="T29" fmla="*/ 305 h 315"/>
              <a:gd name="T30" fmla="*/ 141 w 422"/>
              <a:gd name="T31" fmla="*/ 296 h 315"/>
              <a:gd name="T32" fmla="*/ 159 w 422"/>
              <a:gd name="T33" fmla="*/ 299 h 315"/>
              <a:gd name="T34" fmla="*/ 193 w 422"/>
              <a:gd name="T35" fmla="*/ 288 h 315"/>
              <a:gd name="T36" fmla="*/ 242 w 422"/>
              <a:gd name="T37" fmla="*/ 313 h 315"/>
              <a:gd name="T38" fmla="*/ 287 w 422"/>
              <a:gd name="T39" fmla="*/ 293 h 315"/>
              <a:gd name="T40" fmla="*/ 332 w 422"/>
              <a:gd name="T41" fmla="*/ 310 h 315"/>
              <a:gd name="T42" fmla="*/ 401 w 422"/>
              <a:gd name="T43" fmla="*/ 241 h 315"/>
              <a:gd name="T44" fmla="*/ 400 w 422"/>
              <a:gd name="T45" fmla="*/ 238 h 315"/>
              <a:gd name="T46" fmla="*/ 422 w 422"/>
              <a:gd name="T47" fmla="*/ 195 h 3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422" h="315">
                <a:moveTo>
                  <a:pt x="422" y="195"/>
                </a:moveTo>
                <a:cubicBezTo>
                  <a:pt x="422" y="182"/>
                  <a:pt x="417" y="170"/>
                  <a:pt x="409" y="161"/>
                </a:cubicBezTo>
                <a:cubicBezTo>
                  <a:pt x="409" y="158"/>
                  <a:pt x="410" y="155"/>
                  <a:pt x="410" y="151"/>
                </a:cubicBezTo>
                <a:cubicBezTo>
                  <a:pt x="410" y="117"/>
                  <a:pt x="383" y="90"/>
                  <a:pt x="349" y="88"/>
                </a:cubicBezTo>
                <a:cubicBezTo>
                  <a:pt x="350" y="85"/>
                  <a:pt x="350" y="81"/>
                  <a:pt x="350" y="77"/>
                </a:cubicBezTo>
                <a:cubicBezTo>
                  <a:pt x="350" y="48"/>
                  <a:pt x="327" y="24"/>
                  <a:pt x="298" y="24"/>
                </a:cubicBezTo>
                <a:cubicBezTo>
                  <a:pt x="280" y="24"/>
                  <a:pt x="265" y="33"/>
                  <a:pt x="255" y="46"/>
                </a:cubicBezTo>
                <a:cubicBezTo>
                  <a:pt x="249" y="20"/>
                  <a:pt x="226" y="0"/>
                  <a:pt x="198" y="0"/>
                </a:cubicBezTo>
                <a:cubicBezTo>
                  <a:pt x="172" y="0"/>
                  <a:pt x="150" y="16"/>
                  <a:pt x="142" y="40"/>
                </a:cubicBezTo>
                <a:cubicBezTo>
                  <a:pt x="136" y="38"/>
                  <a:pt x="130" y="37"/>
                  <a:pt x="123" y="37"/>
                </a:cubicBezTo>
                <a:cubicBezTo>
                  <a:pt x="88" y="37"/>
                  <a:pt x="60" y="66"/>
                  <a:pt x="60" y="101"/>
                </a:cubicBezTo>
                <a:cubicBezTo>
                  <a:pt x="60" y="102"/>
                  <a:pt x="60" y="103"/>
                  <a:pt x="60" y="104"/>
                </a:cubicBezTo>
                <a:cubicBezTo>
                  <a:pt x="25" y="114"/>
                  <a:pt x="0" y="145"/>
                  <a:pt x="0" y="183"/>
                </a:cubicBezTo>
                <a:cubicBezTo>
                  <a:pt x="0" y="215"/>
                  <a:pt x="18" y="243"/>
                  <a:pt x="46" y="256"/>
                </a:cubicBezTo>
                <a:cubicBezTo>
                  <a:pt x="47" y="277"/>
                  <a:pt x="59" y="296"/>
                  <a:pt x="79" y="305"/>
                </a:cubicBezTo>
                <a:cubicBezTo>
                  <a:pt x="100" y="315"/>
                  <a:pt x="124" y="311"/>
                  <a:pt x="141" y="296"/>
                </a:cubicBezTo>
                <a:cubicBezTo>
                  <a:pt x="146" y="298"/>
                  <a:pt x="152" y="299"/>
                  <a:pt x="159" y="299"/>
                </a:cubicBezTo>
                <a:cubicBezTo>
                  <a:pt x="171" y="299"/>
                  <a:pt x="183" y="295"/>
                  <a:pt x="193" y="288"/>
                </a:cubicBezTo>
                <a:cubicBezTo>
                  <a:pt x="204" y="303"/>
                  <a:pt x="222" y="313"/>
                  <a:pt x="242" y="313"/>
                </a:cubicBezTo>
                <a:cubicBezTo>
                  <a:pt x="260" y="313"/>
                  <a:pt x="276" y="305"/>
                  <a:pt x="287" y="293"/>
                </a:cubicBezTo>
                <a:cubicBezTo>
                  <a:pt x="299" y="304"/>
                  <a:pt x="315" y="310"/>
                  <a:pt x="332" y="310"/>
                </a:cubicBezTo>
                <a:cubicBezTo>
                  <a:pt x="370" y="310"/>
                  <a:pt x="401" y="279"/>
                  <a:pt x="401" y="241"/>
                </a:cubicBezTo>
                <a:cubicBezTo>
                  <a:pt x="401" y="240"/>
                  <a:pt x="400" y="239"/>
                  <a:pt x="400" y="238"/>
                </a:cubicBezTo>
                <a:cubicBezTo>
                  <a:pt x="413" y="228"/>
                  <a:pt x="422" y="213"/>
                  <a:pt x="422" y="195"/>
                </a:cubicBezTo>
                <a:close/>
              </a:path>
            </a:pathLst>
          </a:custGeom>
          <a:gradFill flip="none" rotWithShape="1">
            <a:gsLst>
              <a:gs pos="0">
                <a:schemeClr val="accent4">
                  <a:lumMod val="75000"/>
                </a:schemeClr>
              </a:gs>
              <a:gs pos="94000">
                <a:schemeClr val="accent2">
                  <a:lumMod val="50000"/>
                </a:schemeClr>
              </a:gs>
            </a:gsLst>
            <a:lin ang="6000000" scaled="0"/>
            <a:tileRect/>
          </a:gradFill>
          <a:ln>
            <a:noFill/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51" name="sidewalk"/>
          <p:cNvGrpSpPr/>
          <p:nvPr/>
        </p:nvGrpSpPr>
        <p:grpSpPr>
          <a:xfrm>
            <a:off x="4462463" y="5711826"/>
            <a:ext cx="1812925" cy="1146175"/>
            <a:chOff x="2930525" y="5043488"/>
            <a:chExt cx="1812925" cy="1146175"/>
          </a:xfrm>
        </p:grpSpPr>
        <p:sp>
          <p:nvSpPr>
            <p:cNvPr id="52" name="sidewalk piece"/>
            <p:cNvSpPr>
              <a:spLocks/>
            </p:cNvSpPr>
            <p:nvPr/>
          </p:nvSpPr>
          <p:spPr bwMode="auto">
            <a:xfrm>
              <a:off x="3238500" y="5043488"/>
              <a:ext cx="1193800" cy="215900"/>
            </a:xfrm>
            <a:custGeom>
              <a:avLst/>
              <a:gdLst>
                <a:gd name="T0" fmla="*/ 708 w 752"/>
                <a:gd name="T1" fmla="*/ 0 h 136"/>
                <a:gd name="T2" fmla="*/ 46 w 752"/>
                <a:gd name="T3" fmla="*/ 0 h 136"/>
                <a:gd name="T4" fmla="*/ 0 w 752"/>
                <a:gd name="T5" fmla="*/ 136 h 136"/>
                <a:gd name="T6" fmla="*/ 752 w 752"/>
                <a:gd name="T7" fmla="*/ 136 h 136"/>
                <a:gd name="T8" fmla="*/ 708 w 752"/>
                <a:gd name="T9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2" h="136">
                  <a:moveTo>
                    <a:pt x="708" y="0"/>
                  </a:moveTo>
                  <a:lnTo>
                    <a:pt x="46" y="0"/>
                  </a:lnTo>
                  <a:lnTo>
                    <a:pt x="0" y="136"/>
                  </a:lnTo>
                  <a:lnTo>
                    <a:pt x="752" y="136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4" name="sidewalk piece"/>
            <p:cNvSpPr>
              <a:spLocks/>
            </p:cNvSpPr>
            <p:nvPr/>
          </p:nvSpPr>
          <p:spPr bwMode="auto">
            <a:xfrm>
              <a:off x="3079750" y="5284788"/>
              <a:ext cx="1511300" cy="450850"/>
            </a:xfrm>
            <a:custGeom>
              <a:avLst/>
              <a:gdLst>
                <a:gd name="T0" fmla="*/ 858 w 952"/>
                <a:gd name="T1" fmla="*/ 0 h 284"/>
                <a:gd name="T2" fmla="*/ 96 w 952"/>
                <a:gd name="T3" fmla="*/ 0 h 284"/>
                <a:gd name="T4" fmla="*/ 0 w 952"/>
                <a:gd name="T5" fmla="*/ 284 h 284"/>
                <a:gd name="T6" fmla="*/ 952 w 952"/>
                <a:gd name="T7" fmla="*/ 284 h 284"/>
                <a:gd name="T8" fmla="*/ 858 w 952"/>
                <a:gd name="T9" fmla="*/ 0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52" h="284">
                  <a:moveTo>
                    <a:pt x="858" y="0"/>
                  </a:moveTo>
                  <a:lnTo>
                    <a:pt x="96" y="0"/>
                  </a:lnTo>
                  <a:lnTo>
                    <a:pt x="0" y="284"/>
                  </a:lnTo>
                  <a:lnTo>
                    <a:pt x="952" y="284"/>
                  </a:lnTo>
                  <a:lnTo>
                    <a:pt x="85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6" name="sidewalk piece"/>
            <p:cNvSpPr>
              <a:spLocks/>
            </p:cNvSpPr>
            <p:nvPr/>
          </p:nvSpPr>
          <p:spPr bwMode="auto">
            <a:xfrm>
              <a:off x="2930525" y="5761038"/>
              <a:ext cx="1812925" cy="428625"/>
            </a:xfrm>
            <a:custGeom>
              <a:avLst/>
              <a:gdLst>
                <a:gd name="T0" fmla="*/ 1142 w 1142"/>
                <a:gd name="T1" fmla="*/ 270 h 270"/>
                <a:gd name="T2" fmla="*/ 1052 w 1142"/>
                <a:gd name="T3" fmla="*/ 0 h 270"/>
                <a:gd name="T4" fmla="*/ 90 w 1142"/>
                <a:gd name="T5" fmla="*/ 0 h 270"/>
                <a:gd name="T6" fmla="*/ 0 w 1142"/>
                <a:gd name="T7" fmla="*/ 270 h 270"/>
                <a:gd name="T8" fmla="*/ 1142 w 1142"/>
                <a:gd name="T9" fmla="*/ 270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2" h="270">
                  <a:moveTo>
                    <a:pt x="1142" y="270"/>
                  </a:moveTo>
                  <a:lnTo>
                    <a:pt x="1052" y="0"/>
                  </a:lnTo>
                  <a:lnTo>
                    <a:pt x="90" y="0"/>
                  </a:lnTo>
                  <a:lnTo>
                    <a:pt x="0" y="270"/>
                  </a:lnTo>
                  <a:lnTo>
                    <a:pt x="1142" y="27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7" name="sidewalk piece"/>
            <p:cNvSpPr>
              <a:spLocks/>
            </p:cNvSpPr>
            <p:nvPr/>
          </p:nvSpPr>
          <p:spPr bwMode="auto">
            <a:xfrm>
              <a:off x="3073400" y="5735638"/>
              <a:ext cx="1527175" cy="25400"/>
            </a:xfrm>
            <a:custGeom>
              <a:avLst/>
              <a:gdLst>
                <a:gd name="T0" fmla="*/ 956 w 962"/>
                <a:gd name="T1" fmla="*/ 0 h 16"/>
                <a:gd name="T2" fmla="*/ 4 w 962"/>
                <a:gd name="T3" fmla="*/ 0 h 16"/>
                <a:gd name="T4" fmla="*/ 0 w 962"/>
                <a:gd name="T5" fmla="*/ 16 h 16"/>
                <a:gd name="T6" fmla="*/ 962 w 962"/>
                <a:gd name="T7" fmla="*/ 16 h 16"/>
                <a:gd name="T8" fmla="*/ 956 w 962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2" h="16">
                  <a:moveTo>
                    <a:pt x="956" y="0"/>
                  </a:moveTo>
                  <a:lnTo>
                    <a:pt x="4" y="0"/>
                  </a:lnTo>
                  <a:lnTo>
                    <a:pt x="0" y="16"/>
                  </a:lnTo>
                  <a:lnTo>
                    <a:pt x="962" y="16"/>
                  </a:lnTo>
                  <a:lnTo>
                    <a:pt x="956" y="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>
              <a:outerShdw blurRad="88900" dist="38100" dir="2700000" algn="tl" rotWithShape="0">
                <a:prstClr val="black">
                  <a:alpha val="1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8" name="sidewalk piece"/>
            <p:cNvSpPr>
              <a:spLocks/>
            </p:cNvSpPr>
            <p:nvPr/>
          </p:nvSpPr>
          <p:spPr bwMode="auto">
            <a:xfrm>
              <a:off x="3232150" y="5259388"/>
              <a:ext cx="1209675" cy="25400"/>
            </a:xfrm>
            <a:custGeom>
              <a:avLst/>
              <a:gdLst>
                <a:gd name="T0" fmla="*/ 756 w 762"/>
                <a:gd name="T1" fmla="*/ 0 h 16"/>
                <a:gd name="T2" fmla="*/ 4 w 762"/>
                <a:gd name="T3" fmla="*/ 0 h 16"/>
                <a:gd name="T4" fmla="*/ 0 w 762"/>
                <a:gd name="T5" fmla="*/ 16 h 16"/>
                <a:gd name="T6" fmla="*/ 762 w 762"/>
                <a:gd name="T7" fmla="*/ 16 h 16"/>
                <a:gd name="T8" fmla="*/ 756 w 762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2" h="16">
                  <a:moveTo>
                    <a:pt x="756" y="0"/>
                  </a:moveTo>
                  <a:lnTo>
                    <a:pt x="4" y="0"/>
                  </a:lnTo>
                  <a:lnTo>
                    <a:pt x="0" y="16"/>
                  </a:lnTo>
                  <a:lnTo>
                    <a:pt x="762" y="16"/>
                  </a:lnTo>
                  <a:lnTo>
                    <a:pt x="756" y="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>
              <a:outerShdw blurRad="88900" dist="38100" dir="2700000" algn="tl" rotWithShape="0">
                <a:prstClr val="black">
                  <a:alpha val="1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95" name="foundation"/>
          <p:cNvSpPr>
            <a:spLocks noChangeArrowheads="1"/>
          </p:cNvSpPr>
          <p:nvPr/>
        </p:nvSpPr>
        <p:spPr bwMode="auto">
          <a:xfrm>
            <a:off x="4333875" y="5253037"/>
            <a:ext cx="3429000" cy="45878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6" name="step"/>
          <p:cNvSpPr>
            <a:spLocks noChangeArrowheads="1"/>
          </p:cNvSpPr>
          <p:nvPr/>
        </p:nvSpPr>
        <p:spPr bwMode="auto">
          <a:xfrm>
            <a:off x="4911725" y="5253037"/>
            <a:ext cx="914400" cy="45878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7" name="step"/>
          <p:cNvSpPr>
            <a:spLocks noChangeArrowheads="1"/>
          </p:cNvSpPr>
          <p:nvPr/>
        </p:nvSpPr>
        <p:spPr bwMode="auto">
          <a:xfrm>
            <a:off x="4911725" y="5483225"/>
            <a:ext cx="914400" cy="228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6" name="bush"/>
          <p:cNvSpPr>
            <a:spLocks/>
          </p:cNvSpPr>
          <p:nvPr/>
        </p:nvSpPr>
        <p:spPr bwMode="auto">
          <a:xfrm>
            <a:off x="7569963" y="4543464"/>
            <a:ext cx="1211325" cy="837407"/>
          </a:xfrm>
          <a:custGeom>
            <a:avLst/>
            <a:gdLst>
              <a:gd name="T0" fmla="*/ 399 w 426"/>
              <a:gd name="T1" fmla="*/ 131 h 294"/>
              <a:gd name="T2" fmla="*/ 342 w 426"/>
              <a:gd name="T3" fmla="*/ 77 h 294"/>
              <a:gd name="T4" fmla="*/ 343 w 426"/>
              <a:gd name="T5" fmla="*/ 66 h 294"/>
              <a:gd name="T6" fmla="*/ 293 w 426"/>
              <a:gd name="T7" fmla="*/ 16 h 294"/>
              <a:gd name="T8" fmla="*/ 284 w 426"/>
              <a:gd name="T9" fmla="*/ 17 h 294"/>
              <a:gd name="T10" fmla="*/ 243 w 426"/>
              <a:gd name="T11" fmla="*/ 0 h 294"/>
              <a:gd name="T12" fmla="*/ 190 w 426"/>
              <a:gd name="T13" fmla="*/ 37 h 294"/>
              <a:gd name="T14" fmla="*/ 161 w 426"/>
              <a:gd name="T15" fmla="*/ 29 h 294"/>
              <a:gd name="T16" fmla="*/ 101 w 426"/>
              <a:gd name="T17" fmla="*/ 90 h 294"/>
              <a:gd name="T18" fmla="*/ 101 w 426"/>
              <a:gd name="T19" fmla="*/ 92 h 294"/>
              <a:gd name="T20" fmla="*/ 82 w 426"/>
              <a:gd name="T21" fmla="*/ 90 h 294"/>
              <a:gd name="T22" fmla="*/ 0 w 426"/>
              <a:gd name="T23" fmla="*/ 172 h 294"/>
              <a:gd name="T24" fmla="*/ 57 w 426"/>
              <a:gd name="T25" fmla="*/ 251 h 294"/>
              <a:gd name="T26" fmla="*/ 86 w 426"/>
              <a:gd name="T27" fmla="*/ 282 h 294"/>
              <a:gd name="T28" fmla="*/ 132 w 426"/>
              <a:gd name="T29" fmla="*/ 282 h 294"/>
              <a:gd name="T30" fmla="*/ 166 w 426"/>
              <a:gd name="T31" fmla="*/ 294 h 294"/>
              <a:gd name="T32" fmla="*/ 205 w 426"/>
              <a:gd name="T33" fmla="*/ 278 h 294"/>
              <a:gd name="T34" fmla="*/ 241 w 426"/>
              <a:gd name="T35" fmla="*/ 290 h 294"/>
              <a:gd name="T36" fmla="*/ 289 w 426"/>
              <a:gd name="T37" fmla="*/ 264 h 294"/>
              <a:gd name="T38" fmla="*/ 340 w 426"/>
              <a:gd name="T39" fmla="*/ 281 h 294"/>
              <a:gd name="T40" fmla="*/ 426 w 426"/>
              <a:gd name="T41" fmla="*/ 194 h 294"/>
              <a:gd name="T42" fmla="*/ 399 w 426"/>
              <a:gd name="T43" fmla="*/ 131 h 2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426" h="294">
                <a:moveTo>
                  <a:pt x="399" y="131"/>
                </a:moveTo>
                <a:cubicBezTo>
                  <a:pt x="396" y="102"/>
                  <a:pt x="372" y="78"/>
                  <a:pt x="342" y="77"/>
                </a:cubicBezTo>
                <a:cubicBezTo>
                  <a:pt x="343" y="74"/>
                  <a:pt x="343" y="70"/>
                  <a:pt x="343" y="66"/>
                </a:cubicBezTo>
                <a:cubicBezTo>
                  <a:pt x="343" y="39"/>
                  <a:pt x="321" y="16"/>
                  <a:pt x="293" y="16"/>
                </a:cubicBezTo>
                <a:cubicBezTo>
                  <a:pt x="290" y="16"/>
                  <a:pt x="287" y="17"/>
                  <a:pt x="284" y="17"/>
                </a:cubicBezTo>
                <a:cubicBezTo>
                  <a:pt x="274" y="7"/>
                  <a:pt x="259" y="0"/>
                  <a:pt x="243" y="0"/>
                </a:cubicBezTo>
                <a:cubicBezTo>
                  <a:pt x="219" y="0"/>
                  <a:pt x="198" y="15"/>
                  <a:pt x="190" y="37"/>
                </a:cubicBezTo>
                <a:cubicBezTo>
                  <a:pt x="182" y="32"/>
                  <a:pt x="172" y="29"/>
                  <a:pt x="161" y="29"/>
                </a:cubicBezTo>
                <a:cubicBezTo>
                  <a:pt x="128" y="29"/>
                  <a:pt x="101" y="56"/>
                  <a:pt x="101" y="90"/>
                </a:cubicBezTo>
                <a:cubicBezTo>
                  <a:pt x="101" y="91"/>
                  <a:pt x="101" y="91"/>
                  <a:pt x="101" y="92"/>
                </a:cubicBezTo>
                <a:cubicBezTo>
                  <a:pt x="95" y="91"/>
                  <a:pt x="89" y="90"/>
                  <a:pt x="82" y="90"/>
                </a:cubicBezTo>
                <a:cubicBezTo>
                  <a:pt x="37" y="90"/>
                  <a:pt x="0" y="127"/>
                  <a:pt x="0" y="172"/>
                </a:cubicBezTo>
                <a:cubicBezTo>
                  <a:pt x="0" y="209"/>
                  <a:pt x="24" y="240"/>
                  <a:pt x="57" y="251"/>
                </a:cubicBezTo>
                <a:cubicBezTo>
                  <a:pt x="62" y="264"/>
                  <a:pt x="72" y="276"/>
                  <a:pt x="86" y="282"/>
                </a:cubicBezTo>
                <a:cubicBezTo>
                  <a:pt x="101" y="289"/>
                  <a:pt x="118" y="289"/>
                  <a:pt x="132" y="282"/>
                </a:cubicBezTo>
                <a:cubicBezTo>
                  <a:pt x="141" y="290"/>
                  <a:pt x="153" y="294"/>
                  <a:pt x="166" y="294"/>
                </a:cubicBezTo>
                <a:cubicBezTo>
                  <a:pt x="181" y="294"/>
                  <a:pt x="195" y="288"/>
                  <a:pt x="205" y="278"/>
                </a:cubicBezTo>
                <a:cubicBezTo>
                  <a:pt x="215" y="285"/>
                  <a:pt x="227" y="290"/>
                  <a:pt x="241" y="290"/>
                </a:cubicBezTo>
                <a:cubicBezTo>
                  <a:pt x="261" y="290"/>
                  <a:pt x="278" y="280"/>
                  <a:pt x="289" y="264"/>
                </a:cubicBezTo>
                <a:cubicBezTo>
                  <a:pt x="303" y="274"/>
                  <a:pt x="321" y="281"/>
                  <a:pt x="340" y="281"/>
                </a:cubicBezTo>
                <a:cubicBezTo>
                  <a:pt x="387" y="281"/>
                  <a:pt x="426" y="242"/>
                  <a:pt x="426" y="194"/>
                </a:cubicBezTo>
                <a:cubicBezTo>
                  <a:pt x="426" y="169"/>
                  <a:pt x="416" y="147"/>
                  <a:pt x="399" y="131"/>
                </a:cubicBezTo>
                <a:close/>
              </a:path>
            </a:pathLst>
          </a:custGeom>
          <a:gradFill flip="none" rotWithShape="1">
            <a:gsLst>
              <a:gs pos="14000">
                <a:schemeClr val="accent4">
                  <a:lumMod val="75000"/>
                </a:schemeClr>
              </a:gs>
              <a:gs pos="85000">
                <a:schemeClr val="accent2">
                  <a:lumMod val="5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7" name="bush"/>
          <p:cNvSpPr>
            <a:spLocks/>
          </p:cNvSpPr>
          <p:nvPr/>
        </p:nvSpPr>
        <p:spPr bwMode="auto">
          <a:xfrm>
            <a:off x="7208578" y="4982377"/>
            <a:ext cx="1179459" cy="922321"/>
          </a:xfrm>
          <a:custGeom>
            <a:avLst/>
            <a:gdLst>
              <a:gd name="T0" fmla="*/ 536 w 594"/>
              <a:gd name="T1" fmla="*/ 220 h 464"/>
              <a:gd name="T2" fmla="*/ 547 w 594"/>
              <a:gd name="T3" fmla="*/ 182 h 464"/>
              <a:gd name="T4" fmla="*/ 477 w 594"/>
              <a:gd name="T5" fmla="*/ 112 h 464"/>
              <a:gd name="T6" fmla="*/ 477 w 594"/>
              <a:gd name="T7" fmla="*/ 112 h 464"/>
              <a:gd name="T8" fmla="*/ 400 w 594"/>
              <a:gd name="T9" fmla="*/ 35 h 464"/>
              <a:gd name="T10" fmla="*/ 337 w 594"/>
              <a:gd name="T11" fmla="*/ 68 h 464"/>
              <a:gd name="T12" fmla="*/ 252 w 594"/>
              <a:gd name="T13" fmla="*/ 0 h 464"/>
              <a:gd name="T14" fmla="*/ 170 w 594"/>
              <a:gd name="T15" fmla="*/ 58 h 464"/>
              <a:gd name="T16" fmla="*/ 105 w 594"/>
              <a:gd name="T17" fmla="*/ 123 h 464"/>
              <a:gd name="T18" fmla="*/ 0 w 594"/>
              <a:gd name="T19" fmla="*/ 242 h 464"/>
              <a:gd name="T20" fmla="*/ 84 w 594"/>
              <a:gd name="T21" fmla="*/ 355 h 464"/>
              <a:gd name="T22" fmla="*/ 80 w 594"/>
              <a:gd name="T23" fmla="*/ 379 h 464"/>
              <a:gd name="T24" fmla="*/ 165 w 594"/>
              <a:gd name="T25" fmla="*/ 464 h 464"/>
              <a:gd name="T26" fmla="*/ 242 w 594"/>
              <a:gd name="T27" fmla="*/ 415 h 464"/>
              <a:gd name="T28" fmla="*/ 318 w 594"/>
              <a:gd name="T29" fmla="*/ 458 h 464"/>
              <a:gd name="T30" fmla="*/ 386 w 594"/>
              <a:gd name="T31" fmla="*/ 425 h 464"/>
              <a:gd name="T32" fmla="*/ 467 w 594"/>
              <a:gd name="T33" fmla="*/ 454 h 464"/>
              <a:gd name="T34" fmla="*/ 594 w 594"/>
              <a:gd name="T35" fmla="*/ 326 h 464"/>
              <a:gd name="T36" fmla="*/ 536 w 594"/>
              <a:gd name="T37" fmla="*/ 220 h 4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94" h="464">
                <a:moveTo>
                  <a:pt x="536" y="220"/>
                </a:moveTo>
                <a:cubicBezTo>
                  <a:pt x="543" y="209"/>
                  <a:pt x="547" y="196"/>
                  <a:pt x="547" y="182"/>
                </a:cubicBezTo>
                <a:cubicBezTo>
                  <a:pt x="547" y="143"/>
                  <a:pt x="516" y="112"/>
                  <a:pt x="477" y="112"/>
                </a:cubicBezTo>
                <a:cubicBezTo>
                  <a:pt x="477" y="112"/>
                  <a:pt x="477" y="112"/>
                  <a:pt x="477" y="112"/>
                </a:cubicBezTo>
                <a:cubicBezTo>
                  <a:pt x="477" y="70"/>
                  <a:pt x="442" y="35"/>
                  <a:pt x="400" y="35"/>
                </a:cubicBezTo>
                <a:cubicBezTo>
                  <a:pt x="374" y="35"/>
                  <a:pt x="351" y="48"/>
                  <a:pt x="337" y="68"/>
                </a:cubicBezTo>
                <a:cubicBezTo>
                  <a:pt x="329" y="29"/>
                  <a:pt x="294" y="0"/>
                  <a:pt x="252" y="0"/>
                </a:cubicBezTo>
                <a:cubicBezTo>
                  <a:pt x="214" y="0"/>
                  <a:pt x="182" y="24"/>
                  <a:pt x="170" y="58"/>
                </a:cubicBezTo>
                <a:cubicBezTo>
                  <a:pt x="138" y="67"/>
                  <a:pt x="114" y="92"/>
                  <a:pt x="105" y="123"/>
                </a:cubicBezTo>
                <a:cubicBezTo>
                  <a:pt x="46" y="130"/>
                  <a:pt x="0" y="180"/>
                  <a:pt x="0" y="242"/>
                </a:cubicBezTo>
                <a:cubicBezTo>
                  <a:pt x="0" y="295"/>
                  <a:pt x="35" y="340"/>
                  <a:pt x="84" y="355"/>
                </a:cubicBezTo>
                <a:cubicBezTo>
                  <a:pt x="82" y="363"/>
                  <a:pt x="80" y="371"/>
                  <a:pt x="80" y="379"/>
                </a:cubicBezTo>
                <a:cubicBezTo>
                  <a:pt x="80" y="426"/>
                  <a:pt x="118" y="464"/>
                  <a:pt x="165" y="464"/>
                </a:cubicBezTo>
                <a:cubicBezTo>
                  <a:pt x="199" y="464"/>
                  <a:pt x="229" y="444"/>
                  <a:pt x="242" y="415"/>
                </a:cubicBezTo>
                <a:cubicBezTo>
                  <a:pt x="258" y="441"/>
                  <a:pt x="286" y="458"/>
                  <a:pt x="318" y="458"/>
                </a:cubicBezTo>
                <a:cubicBezTo>
                  <a:pt x="345" y="458"/>
                  <a:pt x="370" y="445"/>
                  <a:pt x="386" y="425"/>
                </a:cubicBezTo>
                <a:cubicBezTo>
                  <a:pt x="408" y="443"/>
                  <a:pt x="436" y="454"/>
                  <a:pt x="467" y="454"/>
                </a:cubicBezTo>
                <a:cubicBezTo>
                  <a:pt x="537" y="454"/>
                  <a:pt x="594" y="397"/>
                  <a:pt x="594" y="326"/>
                </a:cubicBezTo>
                <a:cubicBezTo>
                  <a:pt x="594" y="282"/>
                  <a:pt x="571" y="242"/>
                  <a:pt x="536" y="220"/>
                </a:cubicBezTo>
                <a:close/>
              </a:path>
            </a:pathLst>
          </a:custGeom>
          <a:gradFill flip="none" rotWithShape="1">
            <a:gsLst>
              <a:gs pos="14000">
                <a:schemeClr val="accent4">
                  <a:lumMod val="75000"/>
                </a:schemeClr>
              </a:gs>
              <a:gs pos="85000">
                <a:schemeClr val="accent2">
                  <a:lumMod val="5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8" name="bush"/>
          <p:cNvSpPr>
            <a:spLocks/>
          </p:cNvSpPr>
          <p:nvPr/>
        </p:nvSpPr>
        <p:spPr bwMode="auto">
          <a:xfrm>
            <a:off x="7762876" y="4982376"/>
            <a:ext cx="1375591" cy="1028434"/>
          </a:xfrm>
          <a:custGeom>
            <a:avLst/>
            <a:gdLst>
              <a:gd name="T0" fmla="*/ 422 w 422"/>
              <a:gd name="T1" fmla="*/ 195 h 315"/>
              <a:gd name="T2" fmla="*/ 409 w 422"/>
              <a:gd name="T3" fmla="*/ 161 h 315"/>
              <a:gd name="T4" fmla="*/ 410 w 422"/>
              <a:gd name="T5" fmla="*/ 151 h 315"/>
              <a:gd name="T6" fmla="*/ 349 w 422"/>
              <a:gd name="T7" fmla="*/ 88 h 315"/>
              <a:gd name="T8" fmla="*/ 350 w 422"/>
              <a:gd name="T9" fmla="*/ 77 h 315"/>
              <a:gd name="T10" fmla="*/ 298 w 422"/>
              <a:gd name="T11" fmla="*/ 24 h 315"/>
              <a:gd name="T12" fmla="*/ 255 w 422"/>
              <a:gd name="T13" fmla="*/ 46 h 315"/>
              <a:gd name="T14" fmla="*/ 198 w 422"/>
              <a:gd name="T15" fmla="*/ 0 h 315"/>
              <a:gd name="T16" fmla="*/ 142 w 422"/>
              <a:gd name="T17" fmla="*/ 40 h 315"/>
              <a:gd name="T18" fmla="*/ 123 w 422"/>
              <a:gd name="T19" fmla="*/ 37 h 315"/>
              <a:gd name="T20" fmla="*/ 60 w 422"/>
              <a:gd name="T21" fmla="*/ 101 h 315"/>
              <a:gd name="T22" fmla="*/ 60 w 422"/>
              <a:gd name="T23" fmla="*/ 104 h 315"/>
              <a:gd name="T24" fmla="*/ 0 w 422"/>
              <a:gd name="T25" fmla="*/ 183 h 315"/>
              <a:gd name="T26" fmla="*/ 46 w 422"/>
              <a:gd name="T27" fmla="*/ 256 h 315"/>
              <a:gd name="T28" fmla="*/ 79 w 422"/>
              <a:gd name="T29" fmla="*/ 305 h 315"/>
              <a:gd name="T30" fmla="*/ 141 w 422"/>
              <a:gd name="T31" fmla="*/ 296 h 315"/>
              <a:gd name="T32" fmla="*/ 159 w 422"/>
              <a:gd name="T33" fmla="*/ 299 h 315"/>
              <a:gd name="T34" fmla="*/ 193 w 422"/>
              <a:gd name="T35" fmla="*/ 288 h 315"/>
              <a:gd name="T36" fmla="*/ 242 w 422"/>
              <a:gd name="T37" fmla="*/ 313 h 315"/>
              <a:gd name="T38" fmla="*/ 287 w 422"/>
              <a:gd name="T39" fmla="*/ 293 h 315"/>
              <a:gd name="T40" fmla="*/ 332 w 422"/>
              <a:gd name="T41" fmla="*/ 310 h 315"/>
              <a:gd name="T42" fmla="*/ 401 w 422"/>
              <a:gd name="T43" fmla="*/ 241 h 315"/>
              <a:gd name="T44" fmla="*/ 400 w 422"/>
              <a:gd name="T45" fmla="*/ 238 h 315"/>
              <a:gd name="T46" fmla="*/ 422 w 422"/>
              <a:gd name="T47" fmla="*/ 195 h 3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422" h="315">
                <a:moveTo>
                  <a:pt x="422" y="195"/>
                </a:moveTo>
                <a:cubicBezTo>
                  <a:pt x="422" y="182"/>
                  <a:pt x="417" y="170"/>
                  <a:pt x="409" y="161"/>
                </a:cubicBezTo>
                <a:cubicBezTo>
                  <a:pt x="409" y="158"/>
                  <a:pt x="410" y="155"/>
                  <a:pt x="410" y="151"/>
                </a:cubicBezTo>
                <a:cubicBezTo>
                  <a:pt x="410" y="117"/>
                  <a:pt x="383" y="90"/>
                  <a:pt x="349" y="88"/>
                </a:cubicBezTo>
                <a:cubicBezTo>
                  <a:pt x="350" y="85"/>
                  <a:pt x="350" y="81"/>
                  <a:pt x="350" y="77"/>
                </a:cubicBezTo>
                <a:cubicBezTo>
                  <a:pt x="350" y="48"/>
                  <a:pt x="327" y="24"/>
                  <a:pt x="298" y="24"/>
                </a:cubicBezTo>
                <a:cubicBezTo>
                  <a:pt x="280" y="24"/>
                  <a:pt x="265" y="33"/>
                  <a:pt x="255" y="46"/>
                </a:cubicBezTo>
                <a:cubicBezTo>
                  <a:pt x="249" y="20"/>
                  <a:pt x="226" y="0"/>
                  <a:pt x="198" y="0"/>
                </a:cubicBezTo>
                <a:cubicBezTo>
                  <a:pt x="172" y="0"/>
                  <a:pt x="150" y="16"/>
                  <a:pt x="142" y="40"/>
                </a:cubicBezTo>
                <a:cubicBezTo>
                  <a:pt x="136" y="38"/>
                  <a:pt x="130" y="37"/>
                  <a:pt x="123" y="37"/>
                </a:cubicBezTo>
                <a:cubicBezTo>
                  <a:pt x="88" y="37"/>
                  <a:pt x="60" y="66"/>
                  <a:pt x="60" y="101"/>
                </a:cubicBezTo>
                <a:cubicBezTo>
                  <a:pt x="60" y="102"/>
                  <a:pt x="60" y="103"/>
                  <a:pt x="60" y="104"/>
                </a:cubicBezTo>
                <a:cubicBezTo>
                  <a:pt x="25" y="114"/>
                  <a:pt x="0" y="145"/>
                  <a:pt x="0" y="183"/>
                </a:cubicBezTo>
                <a:cubicBezTo>
                  <a:pt x="0" y="215"/>
                  <a:pt x="18" y="243"/>
                  <a:pt x="46" y="256"/>
                </a:cubicBezTo>
                <a:cubicBezTo>
                  <a:pt x="47" y="277"/>
                  <a:pt x="59" y="296"/>
                  <a:pt x="79" y="305"/>
                </a:cubicBezTo>
                <a:cubicBezTo>
                  <a:pt x="100" y="315"/>
                  <a:pt x="124" y="311"/>
                  <a:pt x="141" y="296"/>
                </a:cubicBezTo>
                <a:cubicBezTo>
                  <a:pt x="146" y="298"/>
                  <a:pt x="152" y="299"/>
                  <a:pt x="159" y="299"/>
                </a:cubicBezTo>
                <a:cubicBezTo>
                  <a:pt x="171" y="299"/>
                  <a:pt x="183" y="295"/>
                  <a:pt x="193" y="288"/>
                </a:cubicBezTo>
                <a:cubicBezTo>
                  <a:pt x="204" y="303"/>
                  <a:pt x="222" y="313"/>
                  <a:pt x="242" y="313"/>
                </a:cubicBezTo>
                <a:cubicBezTo>
                  <a:pt x="260" y="313"/>
                  <a:pt x="276" y="305"/>
                  <a:pt x="287" y="293"/>
                </a:cubicBezTo>
                <a:cubicBezTo>
                  <a:pt x="299" y="304"/>
                  <a:pt x="315" y="310"/>
                  <a:pt x="332" y="310"/>
                </a:cubicBezTo>
                <a:cubicBezTo>
                  <a:pt x="370" y="310"/>
                  <a:pt x="401" y="279"/>
                  <a:pt x="401" y="241"/>
                </a:cubicBezTo>
                <a:cubicBezTo>
                  <a:pt x="401" y="240"/>
                  <a:pt x="400" y="239"/>
                  <a:pt x="400" y="238"/>
                </a:cubicBezTo>
                <a:cubicBezTo>
                  <a:pt x="413" y="228"/>
                  <a:pt x="422" y="213"/>
                  <a:pt x="422" y="195"/>
                </a:cubicBezTo>
                <a:close/>
              </a:path>
            </a:pathLst>
          </a:custGeom>
          <a:gradFill flip="none" rotWithShape="1">
            <a:gsLst>
              <a:gs pos="0">
                <a:schemeClr val="accent4">
                  <a:lumMod val="75000"/>
                </a:schemeClr>
              </a:gs>
              <a:gs pos="94000">
                <a:schemeClr val="accent2">
                  <a:lumMod val="50000"/>
                </a:schemeClr>
              </a:gs>
            </a:gsLst>
            <a:lin ang="6000000" scaled="0"/>
            <a:tileRect/>
          </a:gradFill>
          <a:ln>
            <a:noFill/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9" name="bush"/>
          <p:cNvSpPr>
            <a:spLocks/>
          </p:cNvSpPr>
          <p:nvPr/>
        </p:nvSpPr>
        <p:spPr bwMode="auto">
          <a:xfrm>
            <a:off x="6096000" y="6216859"/>
            <a:ext cx="1019214" cy="704598"/>
          </a:xfrm>
          <a:custGeom>
            <a:avLst/>
            <a:gdLst>
              <a:gd name="T0" fmla="*/ 399 w 426"/>
              <a:gd name="T1" fmla="*/ 131 h 294"/>
              <a:gd name="T2" fmla="*/ 342 w 426"/>
              <a:gd name="T3" fmla="*/ 77 h 294"/>
              <a:gd name="T4" fmla="*/ 343 w 426"/>
              <a:gd name="T5" fmla="*/ 66 h 294"/>
              <a:gd name="T6" fmla="*/ 293 w 426"/>
              <a:gd name="T7" fmla="*/ 16 h 294"/>
              <a:gd name="T8" fmla="*/ 284 w 426"/>
              <a:gd name="T9" fmla="*/ 17 h 294"/>
              <a:gd name="T10" fmla="*/ 243 w 426"/>
              <a:gd name="T11" fmla="*/ 0 h 294"/>
              <a:gd name="T12" fmla="*/ 190 w 426"/>
              <a:gd name="T13" fmla="*/ 37 h 294"/>
              <a:gd name="T14" fmla="*/ 161 w 426"/>
              <a:gd name="T15" fmla="*/ 29 h 294"/>
              <a:gd name="T16" fmla="*/ 101 w 426"/>
              <a:gd name="T17" fmla="*/ 90 h 294"/>
              <a:gd name="T18" fmla="*/ 101 w 426"/>
              <a:gd name="T19" fmla="*/ 92 h 294"/>
              <a:gd name="T20" fmla="*/ 82 w 426"/>
              <a:gd name="T21" fmla="*/ 90 h 294"/>
              <a:gd name="T22" fmla="*/ 0 w 426"/>
              <a:gd name="T23" fmla="*/ 172 h 294"/>
              <a:gd name="T24" fmla="*/ 57 w 426"/>
              <a:gd name="T25" fmla="*/ 251 h 294"/>
              <a:gd name="T26" fmla="*/ 86 w 426"/>
              <a:gd name="T27" fmla="*/ 282 h 294"/>
              <a:gd name="T28" fmla="*/ 132 w 426"/>
              <a:gd name="T29" fmla="*/ 282 h 294"/>
              <a:gd name="T30" fmla="*/ 166 w 426"/>
              <a:gd name="T31" fmla="*/ 294 h 294"/>
              <a:gd name="T32" fmla="*/ 205 w 426"/>
              <a:gd name="T33" fmla="*/ 278 h 294"/>
              <a:gd name="T34" fmla="*/ 241 w 426"/>
              <a:gd name="T35" fmla="*/ 290 h 294"/>
              <a:gd name="T36" fmla="*/ 289 w 426"/>
              <a:gd name="T37" fmla="*/ 264 h 294"/>
              <a:gd name="T38" fmla="*/ 340 w 426"/>
              <a:gd name="T39" fmla="*/ 281 h 294"/>
              <a:gd name="T40" fmla="*/ 426 w 426"/>
              <a:gd name="T41" fmla="*/ 194 h 294"/>
              <a:gd name="T42" fmla="*/ 399 w 426"/>
              <a:gd name="T43" fmla="*/ 131 h 2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426" h="294">
                <a:moveTo>
                  <a:pt x="399" y="131"/>
                </a:moveTo>
                <a:cubicBezTo>
                  <a:pt x="396" y="102"/>
                  <a:pt x="372" y="78"/>
                  <a:pt x="342" y="77"/>
                </a:cubicBezTo>
                <a:cubicBezTo>
                  <a:pt x="343" y="74"/>
                  <a:pt x="343" y="70"/>
                  <a:pt x="343" y="66"/>
                </a:cubicBezTo>
                <a:cubicBezTo>
                  <a:pt x="343" y="39"/>
                  <a:pt x="321" y="16"/>
                  <a:pt x="293" y="16"/>
                </a:cubicBezTo>
                <a:cubicBezTo>
                  <a:pt x="290" y="16"/>
                  <a:pt x="287" y="17"/>
                  <a:pt x="284" y="17"/>
                </a:cubicBezTo>
                <a:cubicBezTo>
                  <a:pt x="274" y="7"/>
                  <a:pt x="259" y="0"/>
                  <a:pt x="243" y="0"/>
                </a:cubicBezTo>
                <a:cubicBezTo>
                  <a:pt x="219" y="0"/>
                  <a:pt x="198" y="15"/>
                  <a:pt x="190" y="37"/>
                </a:cubicBezTo>
                <a:cubicBezTo>
                  <a:pt x="182" y="32"/>
                  <a:pt x="172" y="29"/>
                  <a:pt x="161" y="29"/>
                </a:cubicBezTo>
                <a:cubicBezTo>
                  <a:pt x="128" y="29"/>
                  <a:pt x="101" y="56"/>
                  <a:pt x="101" y="90"/>
                </a:cubicBezTo>
                <a:cubicBezTo>
                  <a:pt x="101" y="91"/>
                  <a:pt x="101" y="91"/>
                  <a:pt x="101" y="92"/>
                </a:cubicBezTo>
                <a:cubicBezTo>
                  <a:pt x="95" y="91"/>
                  <a:pt x="89" y="90"/>
                  <a:pt x="82" y="90"/>
                </a:cubicBezTo>
                <a:cubicBezTo>
                  <a:pt x="37" y="90"/>
                  <a:pt x="0" y="127"/>
                  <a:pt x="0" y="172"/>
                </a:cubicBezTo>
                <a:cubicBezTo>
                  <a:pt x="0" y="209"/>
                  <a:pt x="24" y="240"/>
                  <a:pt x="57" y="251"/>
                </a:cubicBezTo>
                <a:cubicBezTo>
                  <a:pt x="62" y="264"/>
                  <a:pt x="72" y="276"/>
                  <a:pt x="86" y="282"/>
                </a:cubicBezTo>
                <a:cubicBezTo>
                  <a:pt x="101" y="289"/>
                  <a:pt x="118" y="289"/>
                  <a:pt x="132" y="282"/>
                </a:cubicBezTo>
                <a:cubicBezTo>
                  <a:pt x="141" y="290"/>
                  <a:pt x="153" y="294"/>
                  <a:pt x="166" y="294"/>
                </a:cubicBezTo>
                <a:cubicBezTo>
                  <a:pt x="181" y="294"/>
                  <a:pt x="195" y="288"/>
                  <a:pt x="205" y="278"/>
                </a:cubicBezTo>
                <a:cubicBezTo>
                  <a:pt x="215" y="285"/>
                  <a:pt x="227" y="290"/>
                  <a:pt x="241" y="290"/>
                </a:cubicBezTo>
                <a:cubicBezTo>
                  <a:pt x="261" y="290"/>
                  <a:pt x="278" y="280"/>
                  <a:pt x="289" y="264"/>
                </a:cubicBezTo>
                <a:cubicBezTo>
                  <a:pt x="303" y="274"/>
                  <a:pt x="321" y="281"/>
                  <a:pt x="340" y="281"/>
                </a:cubicBezTo>
                <a:cubicBezTo>
                  <a:pt x="387" y="281"/>
                  <a:pt x="426" y="242"/>
                  <a:pt x="426" y="194"/>
                </a:cubicBezTo>
                <a:cubicBezTo>
                  <a:pt x="426" y="169"/>
                  <a:pt x="416" y="147"/>
                  <a:pt x="399" y="131"/>
                </a:cubicBezTo>
                <a:close/>
              </a:path>
            </a:pathLst>
          </a:custGeom>
          <a:gradFill flip="none" rotWithShape="1">
            <a:gsLst>
              <a:gs pos="14000">
                <a:schemeClr val="accent4">
                  <a:lumMod val="75000"/>
                </a:schemeClr>
              </a:gs>
              <a:gs pos="85000">
                <a:schemeClr val="accent2">
                  <a:lumMod val="5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1" name="bush"/>
          <p:cNvSpPr>
            <a:spLocks/>
          </p:cNvSpPr>
          <p:nvPr/>
        </p:nvSpPr>
        <p:spPr bwMode="auto">
          <a:xfrm>
            <a:off x="3565427" y="6057900"/>
            <a:ext cx="1077955" cy="842946"/>
          </a:xfrm>
          <a:custGeom>
            <a:avLst/>
            <a:gdLst>
              <a:gd name="T0" fmla="*/ 536 w 594"/>
              <a:gd name="T1" fmla="*/ 220 h 464"/>
              <a:gd name="T2" fmla="*/ 547 w 594"/>
              <a:gd name="T3" fmla="*/ 182 h 464"/>
              <a:gd name="T4" fmla="*/ 477 w 594"/>
              <a:gd name="T5" fmla="*/ 112 h 464"/>
              <a:gd name="T6" fmla="*/ 477 w 594"/>
              <a:gd name="T7" fmla="*/ 112 h 464"/>
              <a:gd name="T8" fmla="*/ 400 w 594"/>
              <a:gd name="T9" fmla="*/ 35 h 464"/>
              <a:gd name="T10" fmla="*/ 337 w 594"/>
              <a:gd name="T11" fmla="*/ 68 h 464"/>
              <a:gd name="T12" fmla="*/ 252 w 594"/>
              <a:gd name="T13" fmla="*/ 0 h 464"/>
              <a:gd name="T14" fmla="*/ 170 w 594"/>
              <a:gd name="T15" fmla="*/ 58 h 464"/>
              <a:gd name="T16" fmla="*/ 105 w 594"/>
              <a:gd name="T17" fmla="*/ 123 h 464"/>
              <a:gd name="T18" fmla="*/ 0 w 594"/>
              <a:gd name="T19" fmla="*/ 242 h 464"/>
              <a:gd name="T20" fmla="*/ 84 w 594"/>
              <a:gd name="T21" fmla="*/ 355 h 464"/>
              <a:gd name="T22" fmla="*/ 80 w 594"/>
              <a:gd name="T23" fmla="*/ 379 h 464"/>
              <a:gd name="T24" fmla="*/ 165 w 594"/>
              <a:gd name="T25" fmla="*/ 464 h 464"/>
              <a:gd name="T26" fmla="*/ 242 w 594"/>
              <a:gd name="T27" fmla="*/ 415 h 464"/>
              <a:gd name="T28" fmla="*/ 318 w 594"/>
              <a:gd name="T29" fmla="*/ 458 h 464"/>
              <a:gd name="T30" fmla="*/ 386 w 594"/>
              <a:gd name="T31" fmla="*/ 425 h 464"/>
              <a:gd name="T32" fmla="*/ 467 w 594"/>
              <a:gd name="T33" fmla="*/ 454 h 464"/>
              <a:gd name="T34" fmla="*/ 594 w 594"/>
              <a:gd name="T35" fmla="*/ 326 h 464"/>
              <a:gd name="T36" fmla="*/ 536 w 594"/>
              <a:gd name="T37" fmla="*/ 220 h 4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94" h="464">
                <a:moveTo>
                  <a:pt x="536" y="220"/>
                </a:moveTo>
                <a:cubicBezTo>
                  <a:pt x="543" y="209"/>
                  <a:pt x="547" y="196"/>
                  <a:pt x="547" y="182"/>
                </a:cubicBezTo>
                <a:cubicBezTo>
                  <a:pt x="547" y="143"/>
                  <a:pt x="516" y="112"/>
                  <a:pt x="477" y="112"/>
                </a:cubicBezTo>
                <a:cubicBezTo>
                  <a:pt x="477" y="112"/>
                  <a:pt x="477" y="112"/>
                  <a:pt x="477" y="112"/>
                </a:cubicBezTo>
                <a:cubicBezTo>
                  <a:pt x="477" y="70"/>
                  <a:pt x="442" y="35"/>
                  <a:pt x="400" y="35"/>
                </a:cubicBezTo>
                <a:cubicBezTo>
                  <a:pt x="374" y="35"/>
                  <a:pt x="351" y="48"/>
                  <a:pt x="337" y="68"/>
                </a:cubicBezTo>
                <a:cubicBezTo>
                  <a:pt x="329" y="29"/>
                  <a:pt x="294" y="0"/>
                  <a:pt x="252" y="0"/>
                </a:cubicBezTo>
                <a:cubicBezTo>
                  <a:pt x="214" y="0"/>
                  <a:pt x="182" y="24"/>
                  <a:pt x="170" y="58"/>
                </a:cubicBezTo>
                <a:cubicBezTo>
                  <a:pt x="138" y="67"/>
                  <a:pt x="114" y="92"/>
                  <a:pt x="105" y="123"/>
                </a:cubicBezTo>
                <a:cubicBezTo>
                  <a:pt x="46" y="130"/>
                  <a:pt x="0" y="180"/>
                  <a:pt x="0" y="242"/>
                </a:cubicBezTo>
                <a:cubicBezTo>
                  <a:pt x="0" y="295"/>
                  <a:pt x="35" y="340"/>
                  <a:pt x="84" y="355"/>
                </a:cubicBezTo>
                <a:cubicBezTo>
                  <a:pt x="82" y="363"/>
                  <a:pt x="80" y="371"/>
                  <a:pt x="80" y="379"/>
                </a:cubicBezTo>
                <a:cubicBezTo>
                  <a:pt x="80" y="426"/>
                  <a:pt x="118" y="464"/>
                  <a:pt x="165" y="464"/>
                </a:cubicBezTo>
                <a:cubicBezTo>
                  <a:pt x="199" y="464"/>
                  <a:pt x="229" y="444"/>
                  <a:pt x="242" y="415"/>
                </a:cubicBezTo>
                <a:cubicBezTo>
                  <a:pt x="258" y="441"/>
                  <a:pt x="286" y="458"/>
                  <a:pt x="318" y="458"/>
                </a:cubicBezTo>
                <a:cubicBezTo>
                  <a:pt x="345" y="458"/>
                  <a:pt x="370" y="445"/>
                  <a:pt x="386" y="425"/>
                </a:cubicBezTo>
                <a:cubicBezTo>
                  <a:pt x="408" y="443"/>
                  <a:pt x="436" y="454"/>
                  <a:pt x="467" y="454"/>
                </a:cubicBezTo>
                <a:cubicBezTo>
                  <a:pt x="537" y="454"/>
                  <a:pt x="594" y="397"/>
                  <a:pt x="594" y="326"/>
                </a:cubicBezTo>
                <a:cubicBezTo>
                  <a:pt x="594" y="282"/>
                  <a:pt x="571" y="242"/>
                  <a:pt x="536" y="220"/>
                </a:cubicBezTo>
                <a:close/>
              </a:path>
            </a:pathLst>
          </a:custGeom>
          <a:gradFill flip="none" rotWithShape="1">
            <a:gsLst>
              <a:gs pos="14000">
                <a:schemeClr val="accent4">
                  <a:lumMod val="75000"/>
                </a:schemeClr>
              </a:gs>
              <a:gs pos="85000">
                <a:schemeClr val="accent2">
                  <a:lumMod val="5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8205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rass"/>
          <p:cNvSpPr>
            <a:spLocks noChangeArrowheads="1"/>
          </p:cNvSpPr>
          <p:nvPr/>
        </p:nvSpPr>
        <p:spPr bwMode="auto">
          <a:xfrm>
            <a:off x="0" y="4906962"/>
            <a:ext cx="12192000" cy="1951038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50000"/>
                </a:schemeClr>
              </a:gs>
              <a:gs pos="83000">
                <a:schemeClr val="accent2">
                  <a:lumMod val="5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3" name="sidewalk"/>
          <p:cNvGrpSpPr/>
          <p:nvPr/>
        </p:nvGrpSpPr>
        <p:grpSpPr>
          <a:xfrm>
            <a:off x="1533729" y="5711826"/>
            <a:ext cx="1812925" cy="1146175"/>
            <a:chOff x="2930525" y="5043488"/>
            <a:chExt cx="1812925" cy="1146175"/>
          </a:xfrm>
        </p:grpSpPr>
        <p:sp>
          <p:nvSpPr>
            <p:cNvPr id="84" name="sidewalk piece"/>
            <p:cNvSpPr>
              <a:spLocks/>
            </p:cNvSpPr>
            <p:nvPr/>
          </p:nvSpPr>
          <p:spPr bwMode="auto">
            <a:xfrm>
              <a:off x="3238500" y="5043488"/>
              <a:ext cx="1193800" cy="215900"/>
            </a:xfrm>
            <a:custGeom>
              <a:avLst/>
              <a:gdLst>
                <a:gd name="T0" fmla="*/ 708 w 752"/>
                <a:gd name="T1" fmla="*/ 0 h 136"/>
                <a:gd name="T2" fmla="*/ 46 w 752"/>
                <a:gd name="T3" fmla="*/ 0 h 136"/>
                <a:gd name="T4" fmla="*/ 0 w 752"/>
                <a:gd name="T5" fmla="*/ 136 h 136"/>
                <a:gd name="T6" fmla="*/ 752 w 752"/>
                <a:gd name="T7" fmla="*/ 136 h 136"/>
                <a:gd name="T8" fmla="*/ 708 w 752"/>
                <a:gd name="T9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2" h="136">
                  <a:moveTo>
                    <a:pt x="708" y="0"/>
                  </a:moveTo>
                  <a:lnTo>
                    <a:pt x="46" y="0"/>
                  </a:lnTo>
                  <a:lnTo>
                    <a:pt x="0" y="136"/>
                  </a:lnTo>
                  <a:lnTo>
                    <a:pt x="752" y="136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5" name="sidewalk piece"/>
            <p:cNvSpPr>
              <a:spLocks/>
            </p:cNvSpPr>
            <p:nvPr/>
          </p:nvSpPr>
          <p:spPr bwMode="auto">
            <a:xfrm>
              <a:off x="3079750" y="5284788"/>
              <a:ext cx="1511300" cy="450850"/>
            </a:xfrm>
            <a:custGeom>
              <a:avLst/>
              <a:gdLst>
                <a:gd name="T0" fmla="*/ 858 w 952"/>
                <a:gd name="T1" fmla="*/ 0 h 284"/>
                <a:gd name="T2" fmla="*/ 96 w 952"/>
                <a:gd name="T3" fmla="*/ 0 h 284"/>
                <a:gd name="T4" fmla="*/ 0 w 952"/>
                <a:gd name="T5" fmla="*/ 284 h 284"/>
                <a:gd name="T6" fmla="*/ 952 w 952"/>
                <a:gd name="T7" fmla="*/ 284 h 284"/>
                <a:gd name="T8" fmla="*/ 858 w 952"/>
                <a:gd name="T9" fmla="*/ 0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52" h="284">
                  <a:moveTo>
                    <a:pt x="858" y="0"/>
                  </a:moveTo>
                  <a:lnTo>
                    <a:pt x="96" y="0"/>
                  </a:lnTo>
                  <a:lnTo>
                    <a:pt x="0" y="284"/>
                  </a:lnTo>
                  <a:lnTo>
                    <a:pt x="952" y="284"/>
                  </a:lnTo>
                  <a:lnTo>
                    <a:pt x="85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6" name="sidewalk piece"/>
            <p:cNvSpPr>
              <a:spLocks/>
            </p:cNvSpPr>
            <p:nvPr/>
          </p:nvSpPr>
          <p:spPr bwMode="auto">
            <a:xfrm>
              <a:off x="2930525" y="5761038"/>
              <a:ext cx="1812925" cy="428625"/>
            </a:xfrm>
            <a:custGeom>
              <a:avLst/>
              <a:gdLst>
                <a:gd name="T0" fmla="*/ 1142 w 1142"/>
                <a:gd name="T1" fmla="*/ 270 h 270"/>
                <a:gd name="T2" fmla="*/ 1052 w 1142"/>
                <a:gd name="T3" fmla="*/ 0 h 270"/>
                <a:gd name="T4" fmla="*/ 90 w 1142"/>
                <a:gd name="T5" fmla="*/ 0 h 270"/>
                <a:gd name="T6" fmla="*/ 0 w 1142"/>
                <a:gd name="T7" fmla="*/ 270 h 270"/>
                <a:gd name="T8" fmla="*/ 1142 w 1142"/>
                <a:gd name="T9" fmla="*/ 270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2" h="270">
                  <a:moveTo>
                    <a:pt x="1142" y="270"/>
                  </a:moveTo>
                  <a:lnTo>
                    <a:pt x="1052" y="0"/>
                  </a:lnTo>
                  <a:lnTo>
                    <a:pt x="90" y="0"/>
                  </a:lnTo>
                  <a:lnTo>
                    <a:pt x="0" y="270"/>
                  </a:lnTo>
                  <a:lnTo>
                    <a:pt x="1142" y="27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7" name="sidewalk piece"/>
            <p:cNvSpPr>
              <a:spLocks/>
            </p:cNvSpPr>
            <p:nvPr/>
          </p:nvSpPr>
          <p:spPr bwMode="auto">
            <a:xfrm>
              <a:off x="3073400" y="5735638"/>
              <a:ext cx="1527175" cy="25400"/>
            </a:xfrm>
            <a:custGeom>
              <a:avLst/>
              <a:gdLst>
                <a:gd name="T0" fmla="*/ 956 w 962"/>
                <a:gd name="T1" fmla="*/ 0 h 16"/>
                <a:gd name="T2" fmla="*/ 4 w 962"/>
                <a:gd name="T3" fmla="*/ 0 h 16"/>
                <a:gd name="T4" fmla="*/ 0 w 962"/>
                <a:gd name="T5" fmla="*/ 16 h 16"/>
                <a:gd name="T6" fmla="*/ 962 w 962"/>
                <a:gd name="T7" fmla="*/ 16 h 16"/>
                <a:gd name="T8" fmla="*/ 956 w 962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2" h="16">
                  <a:moveTo>
                    <a:pt x="956" y="0"/>
                  </a:moveTo>
                  <a:lnTo>
                    <a:pt x="4" y="0"/>
                  </a:lnTo>
                  <a:lnTo>
                    <a:pt x="0" y="16"/>
                  </a:lnTo>
                  <a:lnTo>
                    <a:pt x="962" y="16"/>
                  </a:lnTo>
                  <a:lnTo>
                    <a:pt x="956" y="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>
              <a:outerShdw blurRad="88900" dist="38100" dir="2700000" algn="tl" rotWithShape="0">
                <a:prstClr val="black">
                  <a:alpha val="1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8" name="sidewalk piece"/>
            <p:cNvSpPr>
              <a:spLocks/>
            </p:cNvSpPr>
            <p:nvPr/>
          </p:nvSpPr>
          <p:spPr bwMode="auto">
            <a:xfrm>
              <a:off x="3232150" y="5259388"/>
              <a:ext cx="1209675" cy="25400"/>
            </a:xfrm>
            <a:custGeom>
              <a:avLst/>
              <a:gdLst>
                <a:gd name="T0" fmla="*/ 756 w 762"/>
                <a:gd name="T1" fmla="*/ 0 h 16"/>
                <a:gd name="T2" fmla="*/ 4 w 762"/>
                <a:gd name="T3" fmla="*/ 0 h 16"/>
                <a:gd name="T4" fmla="*/ 0 w 762"/>
                <a:gd name="T5" fmla="*/ 16 h 16"/>
                <a:gd name="T6" fmla="*/ 762 w 762"/>
                <a:gd name="T7" fmla="*/ 16 h 16"/>
                <a:gd name="T8" fmla="*/ 756 w 762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2" h="16">
                  <a:moveTo>
                    <a:pt x="756" y="0"/>
                  </a:moveTo>
                  <a:lnTo>
                    <a:pt x="4" y="0"/>
                  </a:lnTo>
                  <a:lnTo>
                    <a:pt x="0" y="16"/>
                  </a:lnTo>
                  <a:lnTo>
                    <a:pt x="762" y="16"/>
                  </a:lnTo>
                  <a:lnTo>
                    <a:pt x="756" y="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>
              <a:outerShdw blurRad="88900" dist="38100" dir="2700000" algn="tl" rotWithShape="0">
                <a:prstClr val="black">
                  <a:alpha val="1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5" name="cloud"/>
          <p:cNvSpPr>
            <a:spLocks/>
          </p:cNvSpPr>
          <p:nvPr/>
        </p:nvSpPr>
        <p:spPr bwMode="auto">
          <a:xfrm>
            <a:off x="-379421" y="-702341"/>
            <a:ext cx="3506349" cy="2741918"/>
          </a:xfrm>
          <a:custGeom>
            <a:avLst/>
            <a:gdLst>
              <a:gd name="T0" fmla="*/ 536 w 594"/>
              <a:gd name="T1" fmla="*/ 220 h 464"/>
              <a:gd name="T2" fmla="*/ 547 w 594"/>
              <a:gd name="T3" fmla="*/ 182 h 464"/>
              <a:gd name="T4" fmla="*/ 477 w 594"/>
              <a:gd name="T5" fmla="*/ 112 h 464"/>
              <a:gd name="T6" fmla="*/ 477 w 594"/>
              <a:gd name="T7" fmla="*/ 112 h 464"/>
              <a:gd name="T8" fmla="*/ 400 w 594"/>
              <a:gd name="T9" fmla="*/ 35 h 464"/>
              <a:gd name="T10" fmla="*/ 337 w 594"/>
              <a:gd name="T11" fmla="*/ 68 h 464"/>
              <a:gd name="T12" fmla="*/ 252 w 594"/>
              <a:gd name="T13" fmla="*/ 0 h 464"/>
              <a:gd name="T14" fmla="*/ 170 w 594"/>
              <a:gd name="T15" fmla="*/ 58 h 464"/>
              <a:gd name="T16" fmla="*/ 105 w 594"/>
              <a:gd name="T17" fmla="*/ 123 h 464"/>
              <a:gd name="T18" fmla="*/ 0 w 594"/>
              <a:gd name="T19" fmla="*/ 242 h 464"/>
              <a:gd name="T20" fmla="*/ 84 w 594"/>
              <a:gd name="T21" fmla="*/ 355 h 464"/>
              <a:gd name="T22" fmla="*/ 80 w 594"/>
              <a:gd name="T23" fmla="*/ 379 h 464"/>
              <a:gd name="T24" fmla="*/ 165 w 594"/>
              <a:gd name="T25" fmla="*/ 464 h 464"/>
              <a:gd name="T26" fmla="*/ 242 w 594"/>
              <a:gd name="T27" fmla="*/ 415 h 464"/>
              <a:gd name="T28" fmla="*/ 318 w 594"/>
              <a:gd name="T29" fmla="*/ 458 h 464"/>
              <a:gd name="T30" fmla="*/ 386 w 594"/>
              <a:gd name="T31" fmla="*/ 425 h 464"/>
              <a:gd name="T32" fmla="*/ 467 w 594"/>
              <a:gd name="T33" fmla="*/ 454 h 464"/>
              <a:gd name="T34" fmla="*/ 594 w 594"/>
              <a:gd name="T35" fmla="*/ 326 h 464"/>
              <a:gd name="T36" fmla="*/ 536 w 594"/>
              <a:gd name="T37" fmla="*/ 220 h 4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94" h="464">
                <a:moveTo>
                  <a:pt x="536" y="220"/>
                </a:moveTo>
                <a:cubicBezTo>
                  <a:pt x="543" y="209"/>
                  <a:pt x="547" y="196"/>
                  <a:pt x="547" y="182"/>
                </a:cubicBezTo>
                <a:cubicBezTo>
                  <a:pt x="547" y="143"/>
                  <a:pt x="516" y="112"/>
                  <a:pt x="477" y="112"/>
                </a:cubicBezTo>
                <a:cubicBezTo>
                  <a:pt x="477" y="112"/>
                  <a:pt x="477" y="112"/>
                  <a:pt x="477" y="112"/>
                </a:cubicBezTo>
                <a:cubicBezTo>
                  <a:pt x="477" y="70"/>
                  <a:pt x="442" y="35"/>
                  <a:pt x="400" y="35"/>
                </a:cubicBezTo>
                <a:cubicBezTo>
                  <a:pt x="374" y="35"/>
                  <a:pt x="351" y="48"/>
                  <a:pt x="337" y="68"/>
                </a:cubicBezTo>
                <a:cubicBezTo>
                  <a:pt x="329" y="29"/>
                  <a:pt x="294" y="0"/>
                  <a:pt x="252" y="0"/>
                </a:cubicBezTo>
                <a:cubicBezTo>
                  <a:pt x="214" y="0"/>
                  <a:pt x="182" y="24"/>
                  <a:pt x="170" y="58"/>
                </a:cubicBezTo>
                <a:cubicBezTo>
                  <a:pt x="138" y="67"/>
                  <a:pt x="114" y="92"/>
                  <a:pt x="105" y="123"/>
                </a:cubicBezTo>
                <a:cubicBezTo>
                  <a:pt x="46" y="130"/>
                  <a:pt x="0" y="180"/>
                  <a:pt x="0" y="242"/>
                </a:cubicBezTo>
                <a:cubicBezTo>
                  <a:pt x="0" y="295"/>
                  <a:pt x="35" y="340"/>
                  <a:pt x="84" y="355"/>
                </a:cubicBezTo>
                <a:cubicBezTo>
                  <a:pt x="82" y="363"/>
                  <a:pt x="80" y="371"/>
                  <a:pt x="80" y="379"/>
                </a:cubicBezTo>
                <a:cubicBezTo>
                  <a:pt x="80" y="426"/>
                  <a:pt x="118" y="464"/>
                  <a:pt x="165" y="464"/>
                </a:cubicBezTo>
                <a:cubicBezTo>
                  <a:pt x="199" y="464"/>
                  <a:pt x="229" y="444"/>
                  <a:pt x="242" y="415"/>
                </a:cubicBezTo>
                <a:cubicBezTo>
                  <a:pt x="258" y="441"/>
                  <a:pt x="286" y="458"/>
                  <a:pt x="318" y="458"/>
                </a:cubicBezTo>
                <a:cubicBezTo>
                  <a:pt x="345" y="458"/>
                  <a:pt x="370" y="445"/>
                  <a:pt x="386" y="425"/>
                </a:cubicBezTo>
                <a:cubicBezTo>
                  <a:pt x="408" y="443"/>
                  <a:pt x="436" y="454"/>
                  <a:pt x="467" y="454"/>
                </a:cubicBezTo>
                <a:cubicBezTo>
                  <a:pt x="537" y="454"/>
                  <a:pt x="594" y="397"/>
                  <a:pt x="594" y="326"/>
                </a:cubicBezTo>
                <a:cubicBezTo>
                  <a:pt x="594" y="282"/>
                  <a:pt x="571" y="242"/>
                  <a:pt x="536" y="220"/>
                </a:cubicBezTo>
                <a:close/>
              </a:path>
            </a:pathLst>
          </a:custGeom>
          <a:solidFill>
            <a:schemeClr val="bg1">
              <a:alpha val="2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" name="cloud"/>
          <p:cNvSpPr>
            <a:spLocks/>
          </p:cNvSpPr>
          <p:nvPr/>
        </p:nvSpPr>
        <p:spPr bwMode="auto">
          <a:xfrm>
            <a:off x="5264969" y="-206821"/>
            <a:ext cx="4103374" cy="3208783"/>
          </a:xfrm>
          <a:custGeom>
            <a:avLst/>
            <a:gdLst>
              <a:gd name="T0" fmla="*/ 536 w 594"/>
              <a:gd name="T1" fmla="*/ 220 h 464"/>
              <a:gd name="T2" fmla="*/ 547 w 594"/>
              <a:gd name="T3" fmla="*/ 182 h 464"/>
              <a:gd name="T4" fmla="*/ 477 w 594"/>
              <a:gd name="T5" fmla="*/ 112 h 464"/>
              <a:gd name="T6" fmla="*/ 477 w 594"/>
              <a:gd name="T7" fmla="*/ 112 h 464"/>
              <a:gd name="T8" fmla="*/ 400 w 594"/>
              <a:gd name="T9" fmla="*/ 35 h 464"/>
              <a:gd name="T10" fmla="*/ 337 w 594"/>
              <a:gd name="T11" fmla="*/ 68 h 464"/>
              <a:gd name="T12" fmla="*/ 252 w 594"/>
              <a:gd name="T13" fmla="*/ 0 h 464"/>
              <a:gd name="T14" fmla="*/ 170 w 594"/>
              <a:gd name="T15" fmla="*/ 58 h 464"/>
              <a:gd name="T16" fmla="*/ 105 w 594"/>
              <a:gd name="T17" fmla="*/ 123 h 464"/>
              <a:gd name="T18" fmla="*/ 0 w 594"/>
              <a:gd name="T19" fmla="*/ 242 h 464"/>
              <a:gd name="T20" fmla="*/ 84 w 594"/>
              <a:gd name="T21" fmla="*/ 355 h 464"/>
              <a:gd name="T22" fmla="*/ 80 w 594"/>
              <a:gd name="T23" fmla="*/ 379 h 464"/>
              <a:gd name="T24" fmla="*/ 165 w 594"/>
              <a:gd name="T25" fmla="*/ 464 h 464"/>
              <a:gd name="T26" fmla="*/ 242 w 594"/>
              <a:gd name="T27" fmla="*/ 415 h 464"/>
              <a:gd name="T28" fmla="*/ 318 w 594"/>
              <a:gd name="T29" fmla="*/ 458 h 464"/>
              <a:gd name="T30" fmla="*/ 386 w 594"/>
              <a:gd name="T31" fmla="*/ 425 h 464"/>
              <a:gd name="T32" fmla="*/ 467 w 594"/>
              <a:gd name="T33" fmla="*/ 454 h 464"/>
              <a:gd name="T34" fmla="*/ 594 w 594"/>
              <a:gd name="T35" fmla="*/ 326 h 464"/>
              <a:gd name="T36" fmla="*/ 536 w 594"/>
              <a:gd name="T37" fmla="*/ 220 h 4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94" h="464">
                <a:moveTo>
                  <a:pt x="536" y="220"/>
                </a:moveTo>
                <a:cubicBezTo>
                  <a:pt x="543" y="209"/>
                  <a:pt x="547" y="196"/>
                  <a:pt x="547" y="182"/>
                </a:cubicBezTo>
                <a:cubicBezTo>
                  <a:pt x="547" y="143"/>
                  <a:pt x="516" y="112"/>
                  <a:pt x="477" y="112"/>
                </a:cubicBezTo>
                <a:cubicBezTo>
                  <a:pt x="477" y="112"/>
                  <a:pt x="477" y="112"/>
                  <a:pt x="477" y="112"/>
                </a:cubicBezTo>
                <a:cubicBezTo>
                  <a:pt x="477" y="70"/>
                  <a:pt x="442" y="35"/>
                  <a:pt x="400" y="35"/>
                </a:cubicBezTo>
                <a:cubicBezTo>
                  <a:pt x="374" y="35"/>
                  <a:pt x="351" y="48"/>
                  <a:pt x="337" y="68"/>
                </a:cubicBezTo>
                <a:cubicBezTo>
                  <a:pt x="329" y="29"/>
                  <a:pt x="294" y="0"/>
                  <a:pt x="252" y="0"/>
                </a:cubicBezTo>
                <a:cubicBezTo>
                  <a:pt x="214" y="0"/>
                  <a:pt x="182" y="24"/>
                  <a:pt x="170" y="58"/>
                </a:cubicBezTo>
                <a:cubicBezTo>
                  <a:pt x="138" y="67"/>
                  <a:pt x="114" y="92"/>
                  <a:pt x="105" y="123"/>
                </a:cubicBezTo>
                <a:cubicBezTo>
                  <a:pt x="46" y="130"/>
                  <a:pt x="0" y="180"/>
                  <a:pt x="0" y="242"/>
                </a:cubicBezTo>
                <a:cubicBezTo>
                  <a:pt x="0" y="295"/>
                  <a:pt x="35" y="340"/>
                  <a:pt x="84" y="355"/>
                </a:cubicBezTo>
                <a:cubicBezTo>
                  <a:pt x="82" y="363"/>
                  <a:pt x="80" y="371"/>
                  <a:pt x="80" y="379"/>
                </a:cubicBezTo>
                <a:cubicBezTo>
                  <a:pt x="80" y="426"/>
                  <a:pt x="118" y="464"/>
                  <a:pt x="165" y="464"/>
                </a:cubicBezTo>
                <a:cubicBezTo>
                  <a:pt x="199" y="464"/>
                  <a:pt x="229" y="444"/>
                  <a:pt x="242" y="415"/>
                </a:cubicBezTo>
                <a:cubicBezTo>
                  <a:pt x="258" y="441"/>
                  <a:pt x="286" y="458"/>
                  <a:pt x="318" y="458"/>
                </a:cubicBezTo>
                <a:cubicBezTo>
                  <a:pt x="345" y="458"/>
                  <a:pt x="370" y="445"/>
                  <a:pt x="386" y="425"/>
                </a:cubicBezTo>
                <a:cubicBezTo>
                  <a:pt x="408" y="443"/>
                  <a:pt x="436" y="454"/>
                  <a:pt x="467" y="454"/>
                </a:cubicBezTo>
                <a:cubicBezTo>
                  <a:pt x="537" y="454"/>
                  <a:pt x="594" y="397"/>
                  <a:pt x="594" y="326"/>
                </a:cubicBezTo>
                <a:cubicBezTo>
                  <a:pt x="594" y="282"/>
                  <a:pt x="571" y="242"/>
                  <a:pt x="536" y="220"/>
                </a:cubicBezTo>
                <a:close/>
              </a:path>
            </a:pathLst>
          </a:custGeom>
          <a:solidFill>
            <a:schemeClr val="bg1">
              <a:alpha val="2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13" name="chimney"/>
          <p:cNvGrpSpPr/>
          <p:nvPr/>
        </p:nvGrpSpPr>
        <p:grpSpPr>
          <a:xfrm>
            <a:off x="3861089" y="1936749"/>
            <a:ext cx="660400" cy="1220788"/>
            <a:chOff x="5267325" y="1936749"/>
            <a:chExt cx="660400" cy="1220788"/>
          </a:xfrm>
        </p:grpSpPr>
        <p:sp>
          <p:nvSpPr>
            <p:cNvPr id="14" name="chimney piece"/>
            <p:cNvSpPr>
              <a:spLocks noChangeArrowheads="1"/>
            </p:cNvSpPr>
            <p:nvPr/>
          </p:nvSpPr>
          <p:spPr bwMode="auto">
            <a:xfrm>
              <a:off x="5346700" y="1936749"/>
              <a:ext cx="501650" cy="122078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chimney piece"/>
            <p:cNvSpPr>
              <a:spLocks noChangeArrowheads="1"/>
            </p:cNvSpPr>
            <p:nvPr/>
          </p:nvSpPr>
          <p:spPr bwMode="auto">
            <a:xfrm>
              <a:off x="5267325" y="1936749"/>
              <a:ext cx="660400" cy="17145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82" name="frame"/>
          <p:cNvSpPr>
            <a:spLocks noEditPoints="1"/>
          </p:cNvSpPr>
          <p:nvPr/>
        </p:nvSpPr>
        <p:spPr bwMode="auto">
          <a:xfrm>
            <a:off x="1548527" y="2088743"/>
            <a:ext cx="3131937" cy="3159572"/>
          </a:xfrm>
          <a:custGeom>
            <a:avLst/>
            <a:gdLst>
              <a:gd name="T0" fmla="*/ 1671 w 2040"/>
              <a:gd name="T1" fmla="*/ 630 h 2058"/>
              <a:gd name="T2" fmla="*/ 1089 w 2040"/>
              <a:gd name="T3" fmla="*/ 68 h 2058"/>
              <a:gd name="T4" fmla="*/ 951 w 2040"/>
              <a:gd name="T5" fmla="*/ 68 h 2058"/>
              <a:gd name="T6" fmla="*/ 368 w 2040"/>
              <a:gd name="T7" fmla="*/ 630 h 2058"/>
              <a:gd name="T8" fmla="*/ 0 w 2040"/>
              <a:gd name="T9" fmla="*/ 988 h 2058"/>
              <a:gd name="T10" fmla="*/ 0 w 2040"/>
              <a:gd name="T11" fmla="*/ 1055 h 2058"/>
              <a:gd name="T12" fmla="*/ 248 w 2040"/>
              <a:gd name="T13" fmla="*/ 2058 h 2058"/>
              <a:gd name="T14" fmla="*/ 869 w 2040"/>
              <a:gd name="T15" fmla="*/ 2058 h 2058"/>
              <a:gd name="T16" fmla="*/ 1175 w 2040"/>
              <a:gd name="T17" fmla="*/ 2058 h 2058"/>
              <a:gd name="T18" fmla="*/ 1692 w 2040"/>
              <a:gd name="T19" fmla="*/ 2058 h 2058"/>
              <a:gd name="T20" fmla="*/ 2040 w 2040"/>
              <a:gd name="T21" fmla="*/ 2058 h 2058"/>
              <a:gd name="T22" fmla="*/ 1702 w 2040"/>
              <a:gd name="T23" fmla="*/ 660 h 2058"/>
              <a:gd name="T24" fmla="*/ 1468 w 2040"/>
              <a:gd name="T25" fmla="*/ 1011 h 2058"/>
              <a:gd name="T26" fmla="*/ 1162 w 2040"/>
              <a:gd name="T27" fmla="*/ 202 h 2058"/>
              <a:gd name="T28" fmla="*/ 1437 w 2040"/>
              <a:gd name="T29" fmla="*/ 1055 h 2058"/>
              <a:gd name="T30" fmla="*/ 1219 w 2040"/>
              <a:gd name="T31" fmla="*/ 1159 h 2058"/>
              <a:gd name="T32" fmla="*/ 1437 w 2040"/>
              <a:gd name="T33" fmla="*/ 1055 h 2058"/>
              <a:gd name="T34" fmla="*/ 678 w 2040"/>
              <a:gd name="T35" fmla="*/ 1011 h 2058"/>
              <a:gd name="T36" fmla="*/ 391 w 2040"/>
              <a:gd name="T37" fmla="*/ 673 h 2058"/>
              <a:gd name="T38" fmla="*/ 657 w 2040"/>
              <a:gd name="T39" fmla="*/ 1055 h 2058"/>
              <a:gd name="T40" fmla="*/ 480 w 2040"/>
              <a:gd name="T41" fmla="*/ 1159 h 2058"/>
              <a:gd name="T42" fmla="*/ 657 w 2040"/>
              <a:gd name="T43" fmla="*/ 1055 h 2058"/>
              <a:gd name="T44" fmla="*/ 44 w 2040"/>
              <a:gd name="T45" fmla="*/ 2011 h 2058"/>
              <a:gd name="T46" fmla="*/ 248 w 2040"/>
              <a:gd name="T47" fmla="*/ 1055 h 2058"/>
              <a:gd name="T48" fmla="*/ 44 w 2040"/>
              <a:gd name="T49" fmla="*/ 1011 h 2058"/>
              <a:gd name="T50" fmla="*/ 360 w 2040"/>
              <a:gd name="T51" fmla="*/ 701 h 2058"/>
              <a:gd name="T52" fmla="*/ 44 w 2040"/>
              <a:gd name="T53" fmla="*/ 1011 h 2058"/>
              <a:gd name="T54" fmla="*/ 435 w 2040"/>
              <a:gd name="T55" fmla="*/ 1159 h 2058"/>
              <a:gd name="T56" fmla="*/ 293 w 2040"/>
              <a:gd name="T57" fmla="*/ 1055 h 2058"/>
              <a:gd name="T58" fmla="*/ 869 w 2040"/>
              <a:gd name="T59" fmla="*/ 2011 h 2058"/>
              <a:gd name="T60" fmla="*/ 293 w 2040"/>
              <a:gd name="T61" fmla="*/ 1204 h 2058"/>
              <a:gd name="T62" fmla="*/ 869 w 2040"/>
              <a:gd name="T63" fmla="*/ 2011 h 2058"/>
              <a:gd name="T64" fmla="*/ 702 w 2040"/>
              <a:gd name="T65" fmla="*/ 1159 h 2058"/>
              <a:gd name="T66" fmla="*/ 869 w 2040"/>
              <a:gd name="T67" fmla="*/ 1055 h 2058"/>
              <a:gd name="T68" fmla="*/ 1175 w 2040"/>
              <a:gd name="T69" fmla="*/ 2011 h 2058"/>
              <a:gd name="T70" fmla="*/ 914 w 2040"/>
              <a:gd name="T71" fmla="*/ 1055 h 2058"/>
              <a:gd name="T72" fmla="*/ 1175 w 2040"/>
              <a:gd name="T73" fmla="*/ 2011 h 2058"/>
              <a:gd name="T74" fmla="*/ 930 w 2040"/>
              <a:gd name="T75" fmla="*/ 149 h 2058"/>
              <a:gd name="T76" fmla="*/ 1107 w 2040"/>
              <a:gd name="T77" fmla="*/ 149 h 2058"/>
              <a:gd name="T78" fmla="*/ 718 w 2040"/>
              <a:gd name="T79" fmla="*/ 1011 h 2058"/>
              <a:gd name="T80" fmla="*/ 1219 w 2040"/>
              <a:gd name="T81" fmla="*/ 2011 h 2058"/>
              <a:gd name="T82" fmla="*/ 1437 w 2040"/>
              <a:gd name="T83" fmla="*/ 1844 h 2058"/>
              <a:gd name="T84" fmla="*/ 1692 w 2040"/>
              <a:gd name="T85" fmla="*/ 2011 h 2058"/>
              <a:gd name="T86" fmla="*/ 1482 w 2040"/>
              <a:gd name="T87" fmla="*/ 1844 h 2058"/>
              <a:gd name="T88" fmla="*/ 1692 w 2040"/>
              <a:gd name="T89" fmla="*/ 2011 h 2058"/>
              <a:gd name="T90" fmla="*/ 1219 w 2040"/>
              <a:gd name="T91" fmla="*/ 1799 h 2058"/>
              <a:gd name="T92" fmla="*/ 1692 w 2040"/>
              <a:gd name="T93" fmla="*/ 1204 h 2058"/>
              <a:gd name="T94" fmla="*/ 1692 w 2040"/>
              <a:gd name="T95" fmla="*/ 1159 h 2058"/>
              <a:gd name="T96" fmla="*/ 1482 w 2040"/>
              <a:gd name="T97" fmla="*/ 1055 h 2058"/>
              <a:gd name="T98" fmla="*/ 1692 w 2040"/>
              <a:gd name="T99" fmla="*/ 1159 h 2058"/>
              <a:gd name="T100" fmla="*/ 1737 w 2040"/>
              <a:gd name="T101" fmla="*/ 2011 h 2058"/>
              <a:gd name="T102" fmla="*/ 1995 w 2040"/>
              <a:gd name="T103" fmla="*/ 1055 h 2058"/>
              <a:gd name="T104" fmla="*/ 1995 w 2040"/>
              <a:gd name="T105" fmla="*/ 1011 h 2058"/>
              <a:gd name="T106" fmla="*/ 1680 w 2040"/>
              <a:gd name="T107" fmla="*/ 701 h 2058"/>
              <a:gd name="T108" fmla="*/ 1995 w 2040"/>
              <a:gd name="T109" fmla="*/ 1011 h 20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2040" h="2058">
                <a:moveTo>
                  <a:pt x="1702" y="660"/>
                </a:moveTo>
                <a:lnTo>
                  <a:pt x="1671" y="630"/>
                </a:lnTo>
                <a:lnTo>
                  <a:pt x="1144" y="121"/>
                </a:lnTo>
                <a:lnTo>
                  <a:pt x="1089" y="68"/>
                </a:lnTo>
                <a:lnTo>
                  <a:pt x="1020" y="0"/>
                </a:lnTo>
                <a:lnTo>
                  <a:pt x="951" y="68"/>
                </a:lnTo>
                <a:lnTo>
                  <a:pt x="896" y="121"/>
                </a:lnTo>
                <a:lnTo>
                  <a:pt x="368" y="630"/>
                </a:lnTo>
                <a:lnTo>
                  <a:pt x="338" y="660"/>
                </a:lnTo>
                <a:lnTo>
                  <a:pt x="0" y="988"/>
                </a:lnTo>
                <a:lnTo>
                  <a:pt x="0" y="1011"/>
                </a:lnTo>
                <a:lnTo>
                  <a:pt x="0" y="1055"/>
                </a:lnTo>
                <a:lnTo>
                  <a:pt x="0" y="2058"/>
                </a:lnTo>
                <a:lnTo>
                  <a:pt x="248" y="2058"/>
                </a:lnTo>
                <a:lnTo>
                  <a:pt x="293" y="2058"/>
                </a:lnTo>
                <a:lnTo>
                  <a:pt x="869" y="2058"/>
                </a:lnTo>
                <a:lnTo>
                  <a:pt x="914" y="2058"/>
                </a:lnTo>
                <a:lnTo>
                  <a:pt x="1175" y="2058"/>
                </a:lnTo>
                <a:lnTo>
                  <a:pt x="1219" y="2058"/>
                </a:lnTo>
                <a:lnTo>
                  <a:pt x="1692" y="2058"/>
                </a:lnTo>
                <a:lnTo>
                  <a:pt x="1737" y="2058"/>
                </a:lnTo>
                <a:lnTo>
                  <a:pt x="2040" y="2058"/>
                </a:lnTo>
                <a:lnTo>
                  <a:pt x="2040" y="988"/>
                </a:lnTo>
                <a:lnTo>
                  <a:pt x="1702" y="660"/>
                </a:lnTo>
                <a:close/>
                <a:moveTo>
                  <a:pt x="1649" y="673"/>
                </a:moveTo>
                <a:lnTo>
                  <a:pt x="1468" y="1011"/>
                </a:lnTo>
                <a:lnTo>
                  <a:pt x="1362" y="1011"/>
                </a:lnTo>
                <a:lnTo>
                  <a:pt x="1162" y="202"/>
                </a:lnTo>
                <a:lnTo>
                  <a:pt x="1649" y="673"/>
                </a:lnTo>
                <a:close/>
                <a:moveTo>
                  <a:pt x="1437" y="1055"/>
                </a:moveTo>
                <a:lnTo>
                  <a:pt x="1437" y="1159"/>
                </a:lnTo>
                <a:lnTo>
                  <a:pt x="1219" y="1159"/>
                </a:lnTo>
                <a:lnTo>
                  <a:pt x="1219" y="1055"/>
                </a:lnTo>
                <a:lnTo>
                  <a:pt x="1437" y="1055"/>
                </a:lnTo>
                <a:close/>
                <a:moveTo>
                  <a:pt x="875" y="202"/>
                </a:moveTo>
                <a:lnTo>
                  <a:pt x="678" y="1011"/>
                </a:lnTo>
                <a:lnTo>
                  <a:pt x="572" y="1011"/>
                </a:lnTo>
                <a:lnTo>
                  <a:pt x="391" y="673"/>
                </a:lnTo>
                <a:lnTo>
                  <a:pt x="875" y="202"/>
                </a:lnTo>
                <a:close/>
                <a:moveTo>
                  <a:pt x="657" y="1055"/>
                </a:moveTo>
                <a:lnTo>
                  <a:pt x="657" y="1159"/>
                </a:lnTo>
                <a:lnTo>
                  <a:pt x="480" y="1159"/>
                </a:lnTo>
                <a:lnTo>
                  <a:pt x="480" y="1055"/>
                </a:lnTo>
                <a:lnTo>
                  <a:pt x="657" y="1055"/>
                </a:lnTo>
                <a:close/>
                <a:moveTo>
                  <a:pt x="248" y="2011"/>
                </a:moveTo>
                <a:lnTo>
                  <a:pt x="44" y="2011"/>
                </a:lnTo>
                <a:lnTo>
                  <a:pt x="44" y="1055"/>
                </a:lnTo>
                <a:lnTo>
                  <a:pt x="248" y="1055"/>
                </a:lnTo>
                <a:lnTo>
                  <a:pt x="248" y="2011"/>
                </a:lnTo>
                <a:close/>
                <a:moveTo>
                  <a:pt x="44" y="1011"/>
                </a:moveTo>
                <a:lnTo>
                  <a:pt x="44" y="1007"/>
                </a:lnTo>
                <a:lnTo>
                  <a:pt x="360" y="701"/>
                </a:lnTo>
                <a:lnTo>
                  <a:pt x="525" y="1011"/>
                </a:lnTo>
                <a:lnTo>
                  <a:pt x="44" y="1011"/>
                </a:lnTo>
                <a:close/>
                <a:moveTo>
                  <a:pt x="435" y="1055"/>
                </a:moveTo>
                <a:lnTo>
                  <a:pt x="435" y="1159"/>
                </a:lnTo>
                <a:lnTo>
                  <a:pt x="293" y="1159"/>
                </a:lnTo>
                <a:lnTo>
                  <a:pt x="293" y="1055"/>
                </a:lnTo>
                <a:lnTo>
                  <a:pt x="435" y="1055"/>
                </a:lnTo>
                <a:close/>
                <a:moveTo>
                  <a:pt x="869" y="2011"/>
                </a:moveTo>
                <a:lnTo>
                  <a:pt x="293" y="2011"/>
                </a:lnTo>
                <a:lnTo>
                  <a:pt x="293" y="1204"/>
                </a:lnTo>
                <a:lnTo>
                  <a:pt x="869" y="1204"/>
                </a:lnTo>
                <a:lnTo>
                  <a:pt x="869" y="2011"/>
                </a:lnTo>
                <a:close/>
                <a:moveTo>
                  <a:pt x="869" y="1159"/>
                </a:moveTo>
                <a:lnTo>
                  <a:pt x="702" y="1159"/>
                </a:lnTo>
                <a:lnTo>
                  <a:pt x="702" y="1055"/>
                </a:lnTo>
                <a:lnTo>
                  <a:pt x="869" y="1055"/>
                </a:lnTo>
                <a:lnTo>
                  <a:pt x="869" y="1159"/>
                </a:lnTo>
                <a:close/>
                <a:moveTo>
                  <a:pt x="1175" y="2011"/>
                </a:moveTo>
                <a:lnTo>
                  <a:pt x="914" y="2011"/>
                </a:lnTo>
                <a:lnTo>
                  <a:pt x="914" y="1055"/>
                </a:lnTo>
                <a:lnTo>
                  <a:pt x="1175" y="1055"/>
                </a:lnTo>
                <a:lnTo>
                  <a:pt x="1175" y="2011"/>
                </a:lnTo>
                <a:close/>
                <a:moveTo>
                  <a:pt x="718" y="1011"/>
                </a:moveTo>
                <a:lnTo>
                  <a:pt x="930" y="149"/>
                </a:lnTo>
                <a:lnTo>
                  <a:pt x="1020" y="64"/>
                </a:lnTo>
                <a:lnTo>
                  <a:pt x="1107" y="149"/>
                </a:lnTo>
                <a:lnTo>
                  <a:pt x="1319" y="1011"/>
                </a:lnTo>
                <a:lnTo>
                  <a:pt x="718" y="1011"/>
                </a:lnTo>
                <a:close/>
                <a:moveTo>
                  <a:pt x="1437" y="2011"/>
                </a:moveTo>
                <a:lnTo>
                  <a:pt x="1219" y="2011"/>
                </a:lnTo>
                <a:lnTo>
                  <a:pt x="1219" y="1844"/>
                </a:lnTo>
                <a:lnTo>
                  <a:pt x="1437" y="1844"/>
                </a:lnTo>
                <a:lnTo>
                  <a:pt x="1437" y="2011"/>
                </a:lnTo>
                <a:close/>
                <a:moveTo>
                  <a:pt x="1692" y="2011"/>
                </a:moveTo>
                <a:lnTo>
                  <a:pt x="1482" y="2011"/>
                </a:lnTo>
                <a:lnTo>
                  <a:pt x="1482" y="1844"/>
                </a:lnTo>
                <a:lnTo>
                  <a:pt x="1692" y="1844"/>
                </a:lnTo>
                <a:lnTo>
                  <a:pt x="1692" y="2011"/>
                </a:lnTo>
                <a:close/>
                <a:moveTo>
                  <a:pt x="1692" y="1799"/>
                </a:moveTo>
                <a:lnTo>
                  <a:pt x="1219" y="1799"/>
                </a:lnTo>
                <a:lnTo>
                  <a:pt x="1219" y="1204"/>
                </a:lnTo>
                <a:lnTo>
                  <a:pt x="1692" y="1204"/>
                </a:lnTo>
                <a:lnTo>
                  <a:pt x="1692" y="1799"/>
                </a:lnTo>
                <a:close/>
                <a:moveTo>
                  <a:pt x="1692" y="1159"/>
                </a:moveTo>
                <a:lnTo>
                  <a:pt x="1482" y="1159"/>
                </a:lnTo>
                <a:lnTo>
                  <a:pt x="1482" y="1055"/>
                </a:lnTo>
                <a:lnTo>
                  <a:pt x="1692" y="1055"/>
                </a:lnTo>
                <a:lnTo>
                  <a:pt x="1692" y="1159"/>
                </a:lnTo>
                <a:close/>
                <a:moveTo>
                  <a:pt x="1995" y="2011"/>
                </a:moveTo>
                <a:lnTo>
                  <a:pt x="1737" y="2011"/>
                </a:lnTo>
                <a:lnTo>
                  <a:pt x="1737" y="1055"/>
                </a:lnTo>
                <a:lnTo>
                  <a:pt x="1995" y="1055"/>
                </a:lnTo>
                <a:lnTo>
                  <a:pt x="1995" y="2011"/>
                </a:lnTo>
                <a:close/>
                <a:moveTo>
                  <a:pt x="1995" y="1011"/>
                </a:moveTo>
                <a:lnTo>
                  <a:pt x="1515" y="1011"/>
                </a:lnTo>
                <a:lnTo>
                  <a:pt x="1680" y="701"/>
                </a:lnTo>
                <a:lnTo>
                  <a:pt x="1995" y="1007"/>
                </a:lnTo>
                <a:lnTo>
                  <a:pt x="1995" y="1011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7" name="house"/>
          <p:cNvSpPr>
            <a:spLocks/>
          </p:cNvSpPr>
          <p:nvPr/>
        </p:nvSpPr>
        <p:spPr bwMode="auto">
          <a:xfrm>
            <a:off x="1517939" y="2031999"/>
            <a:ext cx="3200400" cy="3221038"/>
          </a:xfrm>
          <a:custGeom>
            <a:avLst/>
            <a:gdLst>
              <a:gd name="T0" fmla="*/ 1008 w 2016"/>
              <a:gd name="T1" fmla="*/ 0 h 2029"/>
              <a:gd name="T2" fmla="*/ 0 w 2016"/>
              <a:gd name="T3" fmla="*/ 969 h 2029"/>
              <a:gd name="T4" fmla="*/ 0 w 2016"/>
              <a:gd name="T5" fmla="*/ 2029 h 2029"/>
              <a:gd name="T6" fmla="*/ 2016 w 2016"/>
              <a:gd name="T7" fmla="*/ 2029 h 2029"/>
              <a:gd name="T8" fmla="*/ 2016 w 2016"/>
              <a:gd name="T9" fmla="*/ 969 h 2029"/>
              <a:gd name="T10" fmla="*/ 1008 w 2016"/>
              <a:gd name="T11" fmla="*/ 0 h 20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16" h="2029">
                <a:moveTo>
                  <a:pt x="1008" y="0"/>
                </a:moveTo>
                <a:lnTo>
                  <a:pt x="0" y="969"/>
                </a:lnTo>
                <a:lnTo>
                  <a:pt x="0" y="2029"/>
                </a:lnTo>
                <a:lnTo>
                  <a:pt x="2016" y="2029"/>
                </a:lnTo>
                <a:lnTo>
                  <a:pt x="2016" y="969"/>
                </a:lnTo>
                <a:lnTo>
                  <a:pt x="1008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8" name="door trim"/>
          <p:cNvSpPr>
            <a:spLocks noEditPoints="1"/>
          </p:cNvSpPr>
          <p:nvPr/>
        </p:nvSpPr>
        <p:spPr bwMode="auto">
          <a:xfrm>
            <a:off x="1930689" y="3864746"/>
            <a:ext cx="1016000" cy="1473200"/>
          </a:xfrm>
          <a:custGeom>
            <a:avLst/>
            <a:gdLst>
              <a:gd name="T0" fmla="*/ 608 w 640"/>
              <a:gd name="T1" fmla="*/ 32 h 928"/>
              <a:gd name="T2" fmla="*/ 608 w 640"/>
              <a:gd name="T3" fmla="*/ 896 h 928"/>
              <a:gd name="T4" fmla="*/ 32 w 640"/>
              <a:gd name="T5" fmla="*/ 896 h 928"/>
              <a:gd name="T6" fmla="*/ 32 w 640"/>
              <a:gd name="T7" fmla="*/ 32 h 928"/>
              <a:gd name="T8" fmla="*/ 608 w 640"/>
              <a:gd name="T9" fmla="*/ 32 h 928"/>
              <a:gd name="T10" fmla="*/ 640 w 640"/>
              <a:gd name="T11" fmla="*/ 0 h 928"/>
              <a:gd name="T12" fmla="*/ 608 w 640"/>
              <a:gd name="T13" fmla="*/ 0 h 928"/>
              <a:gd name="T14" fmla="*/ 32 w 640"/>
              <a:gd name="T15" fmla="*/ 0 h 928"/>
              <a:gd name="T16" fmla="*/ 0 w 640"/>
              <a:gd name="T17" fmla="*/ 0 h 928"/>
              <a:gd name="T18" fmla="*/ 0 w 640"/>
              <a:gd name="T19" fmla="*/ 32 h 928"/>
              <a:gd name="T20" fmla="*/ 0 w 640"/>
              <a:gd name="T21" fmla="*/ 896 h 928"/>
              <a:gd name="T22" fmla="*/ 0 w 640"/>
              <a:gd name="T23" fmla="*/ 928 h 928"/>
              <a:gd name="T24" fmla="*/ 32 w 640"/>
              <a:gd name="T25" fmla="*/ 928 h 928"/>
              <a:gd name="T26" fmla="*/ 608 w 640"/>
              <a:gd name="T27" fmla="*/ 928 h 928"/>
              <a:gd name="T28" fmla="*/ 640 w 640"/>
              <a:gd name="T29" fmla="*/ 928 h 928"/>
              <a:gd name="T30" fmla="*/ 640 w 640"/>
              <a:gd name="T31" fmla="*/ 896 h 928"/>
              <a:gd name="T32" fmla="*/ 640 w 640"/>
              <a:gd name="T33" fmla="*/ 32 h 928"/>
              <a:gd name="T34" fmla="*/ 640 w 640"/>
              <a:gd name="T35" fmla="*/ 0 h 928"/>
              <a:gd name="T36" fmla="*/ 640 w 640"/>
              <a:gd name="T37" fmla="*/ 0 h 9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640" h="928">
                <a:moveTo>
                  <a:pt x="608" y="32"/>
                </a:moveTo>
                <a:lnTo>
                  <a:pt x="608" y="896"/>
                </a:lnTo>
                <a:lnTo>
                  <a:pt x="32" y="896"/>
                </a:lnTo>
                <a:lnTo>
                  <a:pt x="32" y="32"/>
                </a:lnTo>
                <a:lnTo>
                  <a:pt x="608" y="32"/>
                </a:lnTo>
                <a:close/>
                <a:moveTo>
                  <a:pt x="640" y="0"/>
                </a:moveTo>
                <a:lnTo>
                  <a:pt x="608" y="0"/>
                </a:lnTo>
                <a:lnTo>
                  <a:pt x="32" y="0"/>
                </a:lnTo>
                <a:lnTo>
                  <a:pt x="0" y="0"/>
                </a:lnTo>
                <a:lnTo>
                  <a:pt x="0" y="32"/>
                </a:lnTo>
                <a:lnTo>
                  <a:pt x="0" y="896"/>
                </a:lnTo>
                <a:lnTo>
                  <a:pt x="0" y="928"/>
                </a:lnTo>
                <a:lnTo>
                  <a:pt x="32" y="928"/>
                </a:lnTo>
                <a:lnTo>
                  <a:pt x="608" y="928"/>
                </a:lnTo>
                <a:lnTo>
                  <a:pt x="640" y="928"/>
                </a:lnTo>
                <a:lnTo>
                  <a:pt x="640" y="896"/>
                </a:lnTo>
                <a:lnTo>
                  <a:pt x="640" y="32"/>
                </a:lnTo>
                <a:lnTo>
                  <a:pt x="640" y="0"/>
                </a:lnTo>
                <a:lnTo>
                  <a:pt x="640" y="0"/>
                </a:lnTo>
                <a:close/>
              </a:path>
            </a:pathLst>
          </a:custGeom>
          <a:solidFill>
            <a:schemeClr val="bg1"/>
          </a:solidFill>
          <a:ln w="15875">
            <a:solidFill>
              <a:schemeClr val="bg1"/>
            </a:solidFill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19" name="door"/>
          <p:cNvGrpSpPr/>
          <p:nvPr/>
        </p:nvGrpSpPr>
        <p:grpSpPr>
          <a:xfrm>
            <a:off x="1987839" y="3921896"/>
            <a:ext cx="901700" cy="1358900"/>
            <a:chOff x="3394075" y="3913187"/>
            <a:chExt cx="901700" cy="1358900"/>
          </a:xfrm>
        </p:grpSpPr>
        <p:sp>
          <p:nvSpPr>
            <p:cNvPr id="20" name="door piece"/>
            <p:cNvSpPr>
              <a:spLocks noChangeArrowheads="1"/>
            </p:cNvSpPr>
            <p:nvPr/>
          </p:nvSpPr>
          <p:spPr bwMode="auto">
            <a:xfrm>
              <a:off x="3394075" y="3913187"/>
              <a:ext cx="901700" cy="135890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" name="door piece"/>
            <p:cNvSpPr>
              <a:spLocks noChangeArrowheads="1"/>
            </p:cNvSpPr>
            <p:nvPr/>
          </p:nvSpPr>
          <p:spPr bwMode="auto">
            <a:xfrm>
              <a:off x="3511550" y="4043362"/>
              <a:ext cx="273050" cy="457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innerShdw blurRad="50800" dist="50800" dir="2700000">
                <a:schemeClr val="accent1">
                  <a:lumMod val="60000"/>
                  <a:lumOff val="40000"/>
                  <a:alpha val="50000"/>
                </a:scheme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2" name="door piece"/>
            <p:cNvSpPr>
              <a:spLocks noChangeArrowheads="1"/>
            </p:cNvSpPr>
            <p:nvPr/>
          </p:nvSpPr>
          <p:spPr bwMode="auto">
            <a:xfrm>
              <a:off x="3905250" y="4043362"/>
              <a:ext cx="273050" cy="457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innerShdw blurRad="50800" dist="50800" dir="2700000">
                <a:schemeClr val="accent1">
                  <a:lumMod val="60000"/>
                  <a:lumOff val="40000"/>
                  <a:alpha val="50000"/>
                </a:scheme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" name="door piece"/>
            <p:cNvSpPr>
              <a:spLocks noChangeArrowheads="1"/>
            </p:cNvSpPr>
            <p:nvPr/>
          </p:nvSpPr>
          <p:spPr bwMode="auto">
            <a:xfrm>
              <a:off x="3511550" y="4678362"/>
              <a:ext cx="273050" cy="457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innerShdw blurRad="50800" dist="50800" dir="2700000">
                <a:schemeClr val="accent1">
                  <a:lumMod val="60000"/>
                  <a:lumOff val="40000"/>
                  <a:alpha val="50000"/>
                </a:scheme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4" name="door piece"/>
            <p:cNvSpPr>
              <a:spLocks noChangeArrowheads="1"/>
            </p:cNvSpPr>
            <p:nvPr/>
          </p:nvSpPr>
          <p:spPr bwMode="auto">
            <a:xfrm>
              <a:off x="3905250" y="4678362"/>
              <a:ext cx="273050" cy="457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innerShdw blurRad="50800" dist="50800" dir="2700000">
                <a:schemeClr val="accent1">
                  <a:lumMod val="60000"/>
                  <a:lumOff val="40000"/>
                  <a:alpha val="50000"/>
                </a:scheme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5" name="door knob"/>
            <p:cNvSpPr>
              <a:spLocks noChangeArrowheads="1"/>
            </p:cNvSpPr>
            <p:nvPr/>
          </p:nvSpPr>
          <p:spPr bwMode="auto">
            <a:xfrm>
              <a:off x="4175125" y="4548187"/>
              <a:ext cx="92075" cy="952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6" name="roof"/>
          <p:cNvSpPr>
            <a:spLocks/>
          </p:cNvSpPr>
          <p:nvPr/>
        </p:nvSpPr>
        <p:spPr bwMode="auto">
          <a:xfrm>
            <a:off x="1251239" y="1841500"/>
            <a:ext cx="3733800" cy="1947863"/>
          </a:xfrm>
          <a:custGeom>
            <a:avLst/>
            <a:gdLst>
              <a:gd name="T0" fmla="*/ 2258 w 2352"/>
              <a:gd name="T1" fmla="*/ 1227 h 1227"/>
              <a:gd name="T2" fmla="*/ 1176 w 2352"/>
              <a:gd name="T3" fmla="*/ 188 h 1227"/>
              <a:gd name="T4" fmla="*/ 94 w 2352"/>
              <a:gd name="T5" fmla="*/ 1227 h 1227"/>
              <a:gd name="T6" fmla="*/ 0 w 2352"/>
              <a:gd name="T7" fmla="*/ 1131 h 1227"/>
              <a:gd name="T8" fmla="*/ 1176 w 2352"/>
              <a:gd name="T9" fmla="*/ 0 h 1227"/>
              <a:gd name="T10" fmla="*/ 2352 w 2352"/>
              <a:gd name="T11" fmla="*/ 1131 h 1227"/>
              <a:gd name="T12" fmla="*/ 2258 w 2352"/>
              <a:gd name="T13" fmla="*/ 1227 h 12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52" h="1227">
                <a:moveTo>
                  <a:pt x="2258" y="1227"/>
                </a:moveTo>
                <a:lnTo>
                  <a:pt x="1176" y="188"/>
                </a:lnTo>
                <a:lnTo>
                  <a:pt x="94" y="1227"/>
                </a:lnTo>
                <a:lnTo>
                  <a:pt x="0" y="1131"/>
                </a:lnTo>
                <a:lnTo>
                  <a:pt x="1176" y="0"/>
                </a:lnTo>
                <a:lnTo>
                  <a:pt x="2352" y="1131"/>
                </a:lnTo>
                <a:lnTo>
                  <a:pt x="2258" y="1227"/>
                </a:lnTo>
                <a:close/>
              </a:path>
            </a:pathLst>
          </a:custGeom>
          <a:gradFill flip="none" rotWithShape="1">
            <a:gsLst>
              <a:gs pos="0">
                <a:schemeClr val="tx2">
                  <a:lumMod val="20000"/>
                  <a:lumOff val="80000"/>
                </a:schemeClr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7" name="roof"/>
          <p:cNvSpPr>
            <a:spLocks/>
          </p:cNvSpPr>
          <p:nvPr/>
        </p:nvSpPr>
        <p:spPr bwMode="auto">
          <a:xfrm>
            <a:off x="1133764" y="1735137"/>
            <a:ext cx="3968750" cy="1970088"/>
          </a:xfrm>
          <a:custGeom>
            <a:avLst/>
            <a:gdLst>
              <a:gd name="T0" fmla="*/ 2464 w 2500"/>
              <a:gd name="T1" fmla="*/ 1241 h 1241"/>
              <a:gd name="T2" fmla="*/ 1250 w 2500"/>
              <a:gd name="T3" fmla="*/ 74 h 1241"/>
              <a:gd name="T4" fmla="*/ 36 w 2500"/>
              <a:gd name="T5" fmla="*/ 1241 h 1241"/>
              <a:gd name="T6" fmla="*/ 0 w 2500"/>
              <a:gd name="T7" fmla="*/ 1203 h 1241"/>
              <a:gd name="T8" fmla="*/ 1250 w 2500"/>
              <a:gd name="T9" fmla="*/ 0 h 1241"/>
              <a:gd name="T10" fmla="*/ 2500 w 2500"/>
              <a:gd name="T11" fmla="*/ 1203 h 1241"/>
              <a:gd name="T12" fmla="*/ 2464 w 2500"/>
              <a:gd name="T13" fmla="*/ 1241 h 12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500" h="1241">
                <a:moveTo>
                  <a:pt x="2464" y="1241"/>
                </a:moveTo>
                <a:lnTo>
                  <a:pt x="1250" y="74"/>
                </a:lnTo>
                <a:lnTo>
                  <a:pt x="36" y="1241"/>
                </a:lnTo>
                <a:lnTo>
                  <a:pt x="0" y="1203"/>
                </a:lnTo>
                <a:lnTo>
                  <a:pt x="1250" y="0"/>
                </a:lnTo>
                <a:lnTo>
                  <a:pt x="2500" y="1203"/>
                </a:lnTo>
                <a:lnTo>
                  <a:pt x="2464" y="1241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28" name="vent"/>
          <p:cNvGrpSpPr/>
          <p:nvPr/>
        </p:nvGrpSpPr>
        <p:grpSpPr>
          <a:xfrm>
            <a:off x="2746664" y="2744787"/>
            <a:ext cx="742950" cy="742950"/>
            <a:chOff x="4152900" y="2744787"/>
            <a:chExt cx="742950" cy="742950"/>
          </a:xfrm>
        </p:grpSpPr>
        <p:sp>
          <p:nvSpPr>
            <p:cNvPr id="29" name="vent piece"/>
            <p:cNvSpPr>
              <a:spLocks noChangeArrowheads="1"/>
            </p:cNvSpPr>
            <p:nvPr/>
          </p:nvSpPr>
          <p:spPr bwMode="auto">
            <a:xfrm>
              <a:off x="4178300" y="2770187"/>
              <a:ext cx="692150" cy="692150"/>
            </a:xfrm>
            <a:prstGeom prst="ellipse">
              <a:avLst/>
            </a:prstGeom>
            <a:gradFill flip="none" rotWithShape="1">
              <a:gsLst>
                <a:gs pos="0">
                  <a:schemeClr val="tx2">
                    <a:lumMod val="40000"/>
                    <a:lumOff val="60000"/>
                  </a:schemeClr>
                </a:gs>
                <a:gs pos="100000">
                  <a:schemeClr val="tx2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0" name="vent piece"/>
            <p:cNvSpPr>
              <a:spLocks noEditPoints="1"/>
            </p:cNvSpPr>
            <p:nvPr/>
          </p:nvSpPr>
          <p:spPr bwMode="auto">
            <a:xfrm>
              <a:off x="4152900" y="2744787"/>
              <a:ext cx="742950" cy="742950"/>
            </a:xfrm>
            <a:custGeom>
              <a:avLst/>
              <a:gdLst>
                <a:gd name="T0" fmla="*/ 117 w 234"/>
                <a:gd name="T1" fmla="*/ 234 h 234"/>
                <a:gd name="T2" fmla="*/ 0 w 234"/>
                <a:gd name="T3" fmla="*/ 117 h 234"/>
                <a:gd name="T4" fmla="*/ 117 w 234"/>
                <a:gd name="T5" fmla="*/ 0 h 234"/>
                <a:gd name="T6" fmla="*/ 234 w 234"/>
                <a:gd name="T7" fmla="*/ 117 h 234"/>
                <a:gd name="T8" fmla="*/ 117 w 234"/>
                <a:gd name="T9" fmla="*/ 234 h 234"/>
                <a:gd name="T10" fmla="*/ 117 w 234"/>
                <a:gd name="T11" fmla="*/ 16 h 234"/>
                <a:gd name="T12" fmla="*/ 16 w 234"/>
                <a:gd name="T13" fmla="*/ 117 h 234"/>
                <a:gd name="T14" fmla="*/ 117 w 234"/>
                <a:gd name="T15" fmla="*/ 218 h 234"/>
                <a:gd name="T16" fmla="*/ 218 w 234"/>
                <a:gd name="T17" fmla="*/ 117 h 234"/>
                <a:gd name="T18" fmla="*/ 117 w 234"/>
                <a:gd name="T19" fmla="*/ 16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4" h="234">
                  <a:moveTo>
                    <a:pt x="117" y="234"/>
                  </a:moveTo>
                  <a:cubicBezTo>
                    <a:pt x="53" y="234"/>
                    <a:pt x="0" y="181"/>
                    <a:pt x="0" y="117"/>
                  </a:cubicBezTo>
                  <a:cubicBezTo>
                    <a:pt x="0" y="52"/>
                    <a:pt x="53" y="0"/>
                    <a:pt x="117" y="0"/>
                  </a:cubicBezTo>
                  <a:cubicBezTo>
                    <a:pt x="181" y="0"/>
                    <a:pt x="234" y="52"/>
                    <a:pt x="234" y="117"/>
                  </a:cubicBezTo>
                  <a:cubicBezTo>
                    <a:pt x="234" y="181"/>
                    <a:pt x="181" y="234"/>
                    <a:pt x="117" y="234"/>
                  </a:cubicBezTo>
                  <a:close/>
                  <a:moveTo>
                    <a:pt x="117" y="16"/>
                  </a:moveTo>
                  <a:cubicBezTo>
                    <a:pt x="61" y="16"/>
                    <a:pt x="16" y="61"/>
                    <a:pt x="16" y="117"/>
                  </a:cubicBezTo>
                  <a:cubicBezTo>
                    <a:pt x="16" y="172"/>
                    <a:pt x="61" y="218"/>
                    <a:pt x="117" y="218"/>
                  </a:cubicBezTo>
                  <a:cubicBezTo>
                    <a:pt x="173" y="218"/>
                    <a:pt x="218" y="172"/>
                    <a:pt x="218" y="117"/>
                  </a:cubicBezTo>
                  <a:cubicBezTo>
                    <a:pt x="218" y="61"/>
                    <a:pt x="173" y="16"/>
                    <a:pt x="117" y="1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1" name="vent piece"/>
            <p:cNvSpPr>
              <a:spLocks/>
            </p:cNvSpPr>
            <p:nvPr/>
          </p:nvSpPr>
          <p:spPr bwMode="auto">
            <a:xfrm>
              <a:off x="4327525" y="2976562"/>
              <a:ext cx="393700" cy="25400"/>
            </a:xfrm>
            <a:custGeom>
              <a:avLst/>
              <a:gdLst>
                <a:gd name="T0" fmla="*/ 120 w 124"/>
                <a:gd name="T1" fmla="*/ 8 h 8"/>
                <a:gd name="T2" fmla="*/ 4 w 124"/>
                <a:gd name="T3" fmla="*/ 8 h 8"/>
                <a:gd name="T4" fmla="*/ 0 w 124"/>
                <a:gd name="T5" fmla="*/ 4 h 8"/>
                <a:gd name="T6" fmla="*/ 4 w 124"/>
                <a:gd name="T7" fmla="*/ 0 h 8"/>
                <a:gd name="T8" fmla="*/ 120 w 124"/>
                <a:gd name="T9" fmla="*/ 0 h 8"/>
                <a:gd name="T10" fmla="*/ 124 w 124"/>
                <a:gd name="T11" fmla="*/ 4 h 8"/>
                <a:gd name="T12" fmla="*/ 120 w 124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" h="8">
                  <a:moveTo>
                    <a:pt x="120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122" y="0"/>
                    <a:pt x="124" y="2"/>
                    <a:pt x="124" y="4"/>
                  </a:cubicBezTo>
                  <a:cubicBezTo>
                    <a:pt x="124" y="6"/>
                    <a:pt x="122" y="8"/>
                    <a:pt x="120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2" name="vent piece"/>
            <p:cNvSpPr>
              <a:spLocks/>
            </p:cNvSpPr>
            <p:nvPr/>
          </p:nvSpPr>
          <p:spPr bwMode="auto">
            <a:xfrm>
              <a:off x="4419600" y="2894012"/>
              <a:ext cx="209550" cy="25400"/>
            </a:xfrm>
            <a:custGeom>
              <a:avLst/>
              <a:gdLst>
                <a:gd name="T0" fmla="*/ 62 w 66"/>
                <a:gd name="T1" fmla="*/ 8 h 8"/>
                <a:gd name="T2" fmla="*/ 4 w 66"/>
                <a:gd name="T3" fmla="*/ 8 h 8"/>
                <a:gd name="T4" fmla="*/ 0 w 66"/>
                <a:gd name="T5" fmla="*/ 4 h 8"/>
                <a:gd name="T6" fmla="*/ 4 w 66"/>
                <a:gd name="T7" fmla="*/ 0 h 8"/>
                <a:gd name="T8" fmla="*/ 62 w 66"/>
                <a:gd name="T9" fmla="*/ 0 h 8"/>
                <a:gd name="T10" fmla="*/ 66 w 66"/>
                <a:gd name="T11" fmla="*/ 4 h 8"/>
                <a:gd name="T12" fmla="*/ 62 w 66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6" h="8">
                  <a:moveTo>
                    <a:pt x="6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4" y="0"/>
                    <a:pt x="66" y="2"/>
                    <a:pt x="66" y="4"/>
                  </a:cubicBezTo>
                  <a:cubicBezTo>
                    <a:pt x="66" y="6"/>
                    <a:pt x="64" y="8"/>
                    <a:pt x="62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3" name="vent piece"/>
            <p:cNvSpPr>
              <a:spLocks/>
            </p:cNvSpPr>
            <p:nvPr/>
          </p:nvSpPr>
          <p:spPr bwMode="auto">
            <a:xfrm>
              <a:off x="4283075" y="3062287"/>
              <a:ext cx="482600" cy="25400"/>
            </a:xfrm>
            <a:custGeom>
              <a:avLst/>
              <a:gdLst>
                <a:gd name="T0" fmla="*/ 148 w 152"/>
                <a:gd name="T1" fmla="*/ 8 h 8"/>
                <a:gd name="T2" fmla="*/ 4 w 152"/>
                <a:gd name="T3" fmla="*/ 8 h 8"/>
                <a:gd name="T4" fmla="*/ 0 w 152"/>
                <a:gd name="T5" fmla="*/ 4 h 8"/>
                <a:gd name="T6" fmla="*/ 4 w 152"/>
                <a:gd name="T7" fmla="*/ 0 h 8"/>
                <a:gd name="T8" fmla="*/ 148 w 152"/>
                <a:gd name="T9" fmla="*/ 0 h 8"/>
                <a:gd name="T10" fmla="*/ 152 w 152"/>
                <a:gd name="T11" fmla="*/ 4 h 8"/>
                <a:gd name="T12" fmla="*/ 148 w 152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2" h="8">
                  <a:moveTo>
                    <a:pt x="148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50" y="0"/>
                    <a:pt x="152" y="1"/>
                    <a:pt x="152" y="4"/>
                  </a:cubicBezTo>
                  <a:cubicBezTo>
                    <a:pt x="152" y="6"/>
                    <a:pt x="150" y="8"/>
                    <a:pt x="148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4" name="vent piece"/>
            <p:cNvSpPr>
              <a:spLocks/>
            </p:cNvSpPr>
            <p:nvPr/>
          </p:nvSpPr>
          <p:spPr bwMode="auto">
            <a:xfrm>
              <a:off x="4283075" y="3144837"/>
              <a:ext cx="482600" cy="25400"/>
            </a:xfrm>
            <a:custGeom>
              <a:avLst/>
              <a:gdLst>
                <a:gd name="T0" fmla="*/ 148 w 152"/>
                <a:gd name="T1" fmla="*/ 8 h 8"/>
                <a:gd name="T2" fmla="*/ 4 w 152"/>
                <a:gd name="T3" fmla="*/ 8 h 8"/>
                <a:gd name="T4" fmla="*/ 0 w 152"/>
                <a:gd name="T5" fmla="*/ 4 h 8"/>
                <a:gd name="T6" fmla="*/ 4 w 152"/>
                <a:gd name="T7" fmla="*/ 0 h 8"/>
                <a:gd name="T8" fmla="*/ 148 w 152"/>
                <a:gd name="T9" fmla="*/ 0 h 8"/>
                <a:gd name="T10" fmla="*/ 152 w 152"/>
                <a:gd name="T11" fmla="*/ 4 h 8"/>
                <a:gd name="T12" fmla="*/ 148 w 152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2" h="8">
                  <a:moveTo>
                    <a:pt x="148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50" y="0"/>
                    <a:pt x="152" y="2"/>
                    <a:pt x="152" y="4"/>
                  </a:cubicBezTo>
                  <a:cubicBezTo>
                    <a:pt x="152" y="6"/>
                    <a:pt x="150" y="8"/>
                    <a:pt x="148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5" name="vent piece"/>
            <p:cNvSpPr>
              <a:spLocks/>
            </p:cNvSpPr>
            <p:nvPr/>
          </p:nvSpPr>
          <p:spPr bwMode="auto">
            <a:xfrm>
              <a:off x="4327525" y="3227387"/>
              <a:ext cx="393700" cy="25400"/>
            </a:xfrm>
            <a:custGeom>
              <a:avLst/>
              <a:gdLst>
                <a:gd name="T0" fmla="*/ 120 w 124"/>
                <a:gd name="T1" fmla="*/ 8 h 8"/>
                <a:gd name="T2" fmla="*/ 4 w 124"/>
                <a:gd name="T3" fmla="*/ 8 h 8"/>
                <a:gd name="T4" fmla="*/ 0 w 124"/>
                <a:gd name="T5" fmla="*/ 4 h 8"/>
                <a:gd name="T6" fmla="*/ 4 w 124"/>
                <a:gd name="T7" fmla="*/ 0 h 8"/>
                <a:gd name="T8" fmla="*/ 120 w 124"/>
                <a:gd name="T9" fmla="*/ 0 h 8"/>
                <a:gd name="T10" fmla="*/ 124 w 124"/>
                <a:gd name="T11" fmla="*/ 4 h 8"/>
                <a:gd name="T12" fmla="*/ 120 w 124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" h="8">
                  <a:moveTo>
                    <a:pt x="120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7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122" y="0"/>
                    <a:pt x="124" y="2"/>
                    <a:pt x="124" y="4"/>
                  </a:cubicBezTo>
                  <a:cubicBezTo>
                    <a:pt x="124" y="7"/>
                    <a:pt x="122" y="8"/>
                    <a:pt x="120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6" name="vent piece"/>
            <p:cNvSpPr>
              <a:spLocks/>
            </p:cNvSpPr>
            <p:nvPr/>
          </p:nvSpPr>
          <p:spPr bwMode="auto">
            <a:xfrm>
              <a:off x="4419600" y="3313112"/>
              <a:ext cx="209550" cy="25400"/>
            </a:xfrm>
            <a:custGeom>
              <a:avLst/>
              <a:gdLst>
                <a:gd name="T0" fmla="*/ 62 w 66"/>
                <a:gd name="T1" fmla="*/ 8 h 8"/>
                <a:gd name="T2" fmla="*/ 4 w 66"/>
                <a:gd name="T3" fmla="*/ 8 h 8"/>
                <a:gd name="T4" fmla="*/ 0 w 66"/>
                <a:gd name="T5" fmla="*/ 4 h 8"/>
                <a:gd name="T6" fmla="*/ 4 w 66"/>
                <a:gd name="T7" fmla="*/ 0 h 8"/>
                <a:gd name="T8" fmla="*/ 62 w 66"/>
                <a:gd name="T9" fmla="*/ 0 h 8"/>
                <a:gd name="T10" fmla="*/ 66 w 66"/>
                <a:gd name="T11" fmla="*/ 4 h 8"/>
                <a:gd name="T12" fmla="*/ 62 w 66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6" h="8">
                  <a:moveTo>
                    <a:pt x="6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4" y="0"/>
                    <a:pt x="66" y="1"/>
                    <a:pt x="66" y="4"/>
                  </a:cubicBezTo>
                  <a:cubicBezTo>
                    <a:pt x="66" y="6"/>
                    <a:pt x="64" y="8"/>
                    <a:pt x="62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37" name="window"/>
          <p:cNvGrpSpPr/>
          <p:nvPr/>
        </p:nvGrpSpPr>
        <p:grpSpPr>
          <a:xfrm>
            <a:off x="3388640" y="3856037"/>
            <a:ext cx="787400" cy="1016000"/>
            <a:chOff x="4794876" y="3856037"/>
            <a:chExt cx="787400" cy="1016000"/>
          </a:xfrm>
        </p:grpSpPr>
        <p:sp>
          <p:nvSpPr>
            <p:cNvPr id="38" name="window piece"/>
            <p:cNvSpPr>
              <a:spLocks noChangeArrowheads="1"/>
            </p:cNvSpPr>
            <p:nvPr/>
          </p:nvSpPr>
          <p:spPr bwMode="auto">
            <a:xfrm>
              <a:off x="4820276" y="3881437"/>
              <a:ext cx="736600" cy="965200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60000"/>
                    <a:lumOff val="40000"/>
                  </a:schemeClr>
                </a:gs>
                <a:gs pos="100000">
                  <a:schemeClr val="accent5">
                    <a:lumMod val="75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9" name="window piece"/>
            <p:cNvSpPr>
              <a:spLocks noEditPoints="1"/>
            </p:cNvSpPr>
            <p:nvPr/>
          </p:nvSpPr>
          <p:spPr bwMode="auto">
            <a:xfrm>
              <a:off x="4794876" y="3856037"/>
              <a:ext cx="787400" cy="1016000"/>
            </a:xfrm>
            <a:custGeom>
              <a:avLst/>
              <a:gdLst>
                <a:gd name="T0" fmla="*/ 464 w 496"/>
                <a:gd name="T1" fmla="*/ 0 h 640"/>
                <a:gd name="T2" fmla="*/ 32 w 496"/>
                <a:gd name="T3" fmla="*/ 0 h 640"/>
                <a:gd name="T4" fmla="*/ 0 w 496"/>
                <a:gd name="T5" fmla="*/ 0 h 640"/>
                <a:gd name="T6" fmla="*/ 0 w 496"/>
                <a:gd name="T7" fmla="*/ 32 h 640"/>
                <a:gd name="T8" fmla="*/ 0 w 496"/>
                <a:gd name="T9" fmla="*/ 608 h 640"/>
                <a:gd name="T10" fmla="*/ 0 w 496"/>
                <a:gd name="T11" fmla="*/ 640 h 640"/>
                <a:gd name="T12" fmla="*/ 32 w 496"/>
                <a:gd name="T13" fmla="*/ 640 h 640"/>
                <a:gd name="T14" fmla="*/ 464 w 496"/>
                <a:gd name="T15" fmla="*/ 640 h 640"/>
                <a:gd name="T16" fmla="*/ 496 w 496"/>
                <a:gd name="T17" fmla="*/ 640 h 640"/>
                <a:gd name="T18" fmla="*/ 496 w 496"/>
                <a:gd name="T19" fmla="*/ 608 h 640"/>
                <a:gd name="T20" fmla="*/ 496 w 496"/>
                <a:gd name="T21" fmla="*/ 32 h 640"/>
                <a:gd name="T22" fmla="*/ 496 w 496"/>
                <a:gd name="T23" fmla="*/ 0 h 640"/>
                <a:gd name="T24" fmla="*/ 464 w 496"/>
                <a:gd name="T25" fmla="*/ 0 h 640"/>
                <a:gd name="T26" fmla="*/ 464 w 496"/>
                <a:gd name="T27" fmla="*/ 608 h 640"/>
                <a:gd name="T28" fmla="*/ 32 w 496"/>
                <a:gd name="T29" fmla="*/ 608 h 640"/>
                <a:gd name="T30" fmla="*/ 32 w 496"/>
                <a:gd name="T31" fmla="*/ 32 h 640"/>
                <a:gd name="T32" fmla="*/ 232 w 496"/>
                <a:gd name="T33" fmla="*/ 32 h 640"/>
                <a:gd name="T34" fmla="*/ 232 w 496"/>
                <a:gd name="T35" fmla="*/ 304 h 640"/>
                <a:gd name="T36" fmla="*/ 32 w 496"/>
                <a:gd name="T37" fmla="*/ 304 h 640"/>
                <a:gd name="T38" fmla="*/ 32 w 496"/>
                <a:gd name="T39" fmla="*/ 336 h 640"/>
                <a:gd name="T40" fmla="*/ 232 w 496"/>
                <a:gd name="T41" fmla="*/ 336 h 640"/>
                <a:gd name="T42" fmla="*/ 232 w 496"/>
                <a:gd name="T43" fmla="*/ 608 h 640"/>
                <a:gd name="T44" fmla="*/ 264 w 496"/>
                <a:gd name="T45" fmla="*/ 608 h 640"/>
                <a:gd name="T46" fmla="*/ 264 w 496"/>
                <a:gd name="T47" fmla="*/ 336 h 640"/>
                <a:gd name="T48" fmla="*/ 464 w 496"/>
                <a:gd name="T49" fmla="*/ 336 h 640"/>
                <a:gd name="T50" fmla="*/ 464 w 496"/>
                <a:gd name="T51" fmla="*/ 608 h 640"/>
                <a:gd name="T52" fmla="*/ 464 w 496"/>
                <a:gd name="T53" fmla="*/ 304 h 640"/>
                <a:gd name="T54" fmla="*/ 264 w 496"/>
                <a:gd name="T55" fmla="*/ 304 h 640"/>
                <a:gd name="T56" fmla="*/ 264 w 496"/>
                <a:gd name="T57" fmla="*/ 32 h 640"/>
                <a:gd name="T58" fmla="*/ 464 w 496"/>
                <a:gd name="T59" fmla="*/ 32 h 640"/>
                <a:gd name="T60" fmla="*/ 464 w 496"/>
                <a:gd name="T61" fmla="*/ 304 h 6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96" h="640">
                  <a:moveTo>
                    <a:pt x="464" y="0"/>
                  </a:moveTo>
                  <a:lnTo>
                    <a:pt x="32" y="0"/>
                  </a:lnTo>
                  <a:lnTo>
                    <a:pt x="0" y="0"/>
                  </a:lnTo>
                  <a:lnTo>
                    <a:pt x="0" y="32"/>
                  </a:lnTo>
                  <a:lnTo>
                    <a:pt x="0" y="608"/>
                  </a:lnTo>
                  <a:lnTo>
                    <a:pt x="0" y="640"/>
                  </a:lnTo>
                  <a:lnTo>
                    <a:pt x="32" y="640"/>
                  </a:lnTo>
                  <a:lnTo>
                    <a:pt x="464" y="640"/>
                  </a:lnTo>
                  <a:lnTo>
                    <a:pt x="496" y="640"/>
                  </a:lnTo>
                  <a:lnTo>
                    <a:pt x="496" y="608"/>
                  </a:lnTo>
                  <a:lnTo>
                    <a:pt x="496" y="32"/>
                  </a:lnTo>
                  <a:lnTo>
                    <a:pt x="496" y="0"/>
                  </a:lnTo>
                  <a:lnTo>
                    <a:pt x="464" y="0"/>
                  </a:lnTo>
                  <a:close/>
                  <a:moveTo>
                    <a:pt x="464" y="608"/>
                  </a:moveTo>
                  <a:lnTo>
                    <a:pt x="32" y="608"/>
                  </a:lnTo>
                  <a:lnTo>
                    <a:pt x="32" y="32"/>
                  </a:lnTo>
                  <a:lnTo>
                    <a:pt x="232" y="32"/>
                  </a:lnTo>
                  <a:lnTo>
                    <a:pt x="232" y="304"/>
                  </a:lnTo>
                  <a:lnTo>
                    <a:pt x="32" y="304"/>
                  </a:lnTo>
                  <a:lnTo>
                    <a:pt x="32" y="336"/>
                  </a:lnTo>
                  <a:lnTo>
                    <a:pt x="232" y="336"/>
                  </a:lnTo>
                  <a:lnTo>
                    <a:pt x="232" y="608"/>
                  </a:lnTo>
                  <a:lnTo>
                    <a:pt x="264" y="608"/>
                  </a:lnTo>
                  <a:lnTo>
                    <a:pt x="264" y="336"/>
                  </a:lnTo>
                  <a:lnTo>
                    <a:pt x="464" y="336"/>
                  </a:lnTo>
                  <a:lnTo>
                    <a:pt x="464" y="608"/>
                  </a:lnTo>
                  <a:close/>
                  <a:moveTo>
                    <a:pt x="464" y="304"/>
                  </a:moveTo>
                  <a:lnTo>
                    <a:pt x="264" y="304"/>
                  </a:lnTo>
                  <a:lnTo>
                    <a:pt x="264" y="32"/>
                  </a:lnTo>
                  <a:lnTo>
                    <a:pt x="464" y="32"/>
                  </a:lnTo>
                  <a:lnTo>
                    <a:pt x="464" y="30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42" name="foundation"/>
          <p:cNvSpPr>
            <a:spLocks noChangeArrowheads="1"/>
          </p:cNvSpPr>
          <p:nvPr/>
        </p:nvSpPr>
        <p:spPr bwMode="auto">
          <a:xfrm>
            <a:off x="1403639" y="5253037"/>
            <a:ext cx="3429000" cy="45878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3" name="step"/>
          <p:cNvSpPr>
            <a:spLocks noChangeArrowheads="1"/>
          </p:cNvSpPr>
          <p:nvPr/>
        </p:nvSpPr>
        <p:spPr bwMode="auto">
          <a:xfrm>
            <a:off x="1981489" y="5253037"/>
            <a:ext cx="914400" cy="45878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4" name="step"/>
          <p:cNvSpPr>
            <a:spLocks noChangeArrowheads="1"/>
          </p:cNvSpPr>
          <p:nvPr/>
        </p:nvSpPr>
        <p:spPr bwMode="auto">
          <a:xfrm>
            <a:off x="1981489" y="5483225"/>
            <a:ext cx="914400" cy="228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5" name="bush"/>
          <p:cNvSpPr>
            <a:spLocks/>
          </p:cNvSpPr>
          <p:nvPr/>
        </p:nvSpPr>
        <p:spPr bwMode="auto">
          <a:xfrm>
            <a:off x="4639727" y="4543464"/>
            <a:ext cx="1211325" cy="837407"/>
          </a:xfrm>
          <a:custGeom>
            <a:avLst/>
            <a:gdLst>
              <a:gd name="T0" fmla="*/ 399 w 426"/>
              <a:gd name="T1" fmla="*/ 131 h 294"/>
              <a:gd name="T2" fmla="*/ 342 w 426"/>
              <a:gd name="T3" fmla="*/ 77 h 294"/>
              <a:gd name="T4" fmla="*/ 343 w 426"/>
              <a:gd name="T5" fmla="*/ 66 h 294"/>
              <a:gd name="T6" fmla="*/ 293 w 426"/>
              <a:gd name="T7" fmla="*/ 16 h 294"/>
              <a:gd name="T8" fmla="*/ 284 w 426"/>
              <a:gd name="T9" fmla="*/ 17 h 294"/>
              <a:gd name="T10" fmla="*/ 243 w 426"/>
              <a:gd name="T11" fmla="*/ 0 h 294"/>
              <a:gd name="T12" fmla="*/ 190 w 426"/>
              <a:gd name="T13" fmla="*/ 37 h 294"/>
              <a:gd name="T14" fmla="*/ 161 w 426"/>
              <a:gd name="T15" fmla="*/ 29 h 294"/>
              <a:gd name="T16" fmla="*/ 101 w 426"/>
              <a:gd name="T17" fmla="*/ 90 h 294"/>
              <a:gd name="T18" fmla="*/ 101 w 426"/>
              <a:gd name="T19" fmla="*/ 92 h 294"/>
              <a:gd name="T20" fmla="*/ 82 w 426"/>
              <a:gd name="T21" fmla="*/ 90 h 294"/>
              <a:gd name="T22" fmla="*/ 0 w 426"/>
              <a:gd name="T23" fmla="*/ 172 h 294"/>
              <a:gd name="T24" fmla="*/ 57 w 426"/>
              <a:gd name="T25" fmla="*/ 251 h 294"/>
              <a:gd name="T26" fmla="*/ 86 w 426"/>
              <a:gd name="T27" fmla="*/ 282 h 294"/>
              <a:gd name="T28" fmla="*/ 132 w 426"/>
              <a:gd name="T29" fmla="*/ 282 h 294"/>
              <a:gd name="T30" fmla="*/ 166 w 426"/>
              <a:gd name="T31" fmla="*/ 294 h 294"/>
              <a:gd name="T32" fmla="*/ 205 w 426"/>
              <a:gd name="T33" fmla="*/ 278 h 294"/>
              <a:gd name="T34" fmla="*/ 241 w 426"/>
              <a:gd name="T35" fmla="*/ 290 h 294"/>
              <a:gd name="T36" fmla="*/ 289 w 426"/>
              <a:gd name="T37" fmla="*/ 264 h 294"/>
              <a:gd name="T38" fmla="*/ 340 w 426"/>
              <a:gd name="T39" fmla="*/ 281 h 294"/>
              <a:gd name="T40" fmla="*/ 426 w 426"/>
              <a:gd name="T41" fmla="*/ 194 h 294"/>
              <a:gd name="T42" fmla="*/ 399 w 426"/>
              <a:gd name="T43" fmla="*/ 131 h 2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426" h="294">
                <a:moveTo>
                  <a:pt x="399" y="131"/>
                </a:moveTo>
                <a:cubicBezTo>
                  <a:pt x="396" y="102"/>
                  <a:pt x="372" y="78"/>
                  <a:pt x="342" y="77"/>
                </a:cubicBezTo>
                <a:cubicBezTo>
                  <a:pt x="343" y="74"/>
                  <a:pt x="343" y="70"/>
                  <a:pt x="343" y="66"/>
                </a:cubicBezTo>
                <a:cubicBezTo>
                  <a:pt x="343" y="39"/>
                  <a:pt x="321" y="16"/>
                  <a:pt x="293" y="16"/>
                </a:cubicBezTo>
                <a:cubicBezTo>
                  <a:pt x="290" y="16"/>
                  <a:pt x="287" y="17"/>
                  <a:pt x="284" y="17"/>
                </a:cubicBezTo>
                <a:cubicBezTo>
                  <a:pt x="274" y="7"/>
                  <a:pt x="259" y="0"/>
                  <a:pt x="243" y="0"/>
                </a:cubicBezTo>
                <a:cubicBezTo>
                  <a:pt x="219" y="0"/>
                  <a:pt x="198" y="15"/>
                  <a:pt x="190" y="37"/>
                </a:cubicBezTo>
                <a:cubicBezTo>
                  <a:pt x="182" y="32"/>
                  <a:pt x="172" y="29"/>
                  <a:pt x="161" y="29"/>
                </a:cubicBezTo>
                <a:cubicBezTo>
                  <a:pt x="128" y="29"/>
                  <a:pt x="101" y="56"/>
                  <a:pt x="101" y="90"/>
                </a:cubicBezTo>
                <a:cubicBezTo>
                  <a:pt x="101" y="91"/>
                  <a:pt x="101" y="91"/>
                  <a:pt x="101" y="92"/>
                </a:cubicBezTo>
                <a:cubicBezTo>
                  <a:pt x="95" y="91"/>
                  <a:pt x="89" y="90"/>
                  <a:pt x="82" y="90"/>
                </a:cubicBezTo>
                <a:cubicBezTo>
                  <a:pt x="37" y="90"/>
                  <a:pt x="0" y="127"/>
                  <a:pt x="0" y="172"/>
                </a:cubicBezTo>
                <a:cubicBezTo>
                  <a:pt x="0" y="209"/>
                  <a:pt x="24" y="240"/>
                  <a:pt x="57" y="251"/>
                </a:cubicBezTo>
                <a:cubicBezTo>
                  <a:pt x="62" y="264"/>
                  <a:pt x="72" y="276"/>
                  <a:pt x="86" y="282"/>
                </a:cubicBezTo>
                <a:cubicBezTo>
                  <a:pt x="101" y="289"/>
                  <a:pt x="118" y="289"/>
                  <a:pt x="132" y="282"/>
                </a:cubicBezTo>
                <a:cubicBezTo>
                  <a:pt x="141" y="290"/>
                  <a:pt x="153" y="294"/>
                  <a:pt x="166" y="294"/>
                </a:cubicBezTo>
                <a:cubicBezTo>
                  <a:pt x="181" y="294"/>
                  <a:pt x="195" y="288"/>
                  <a:pt x="205" y="278"/>
                </a:cubicBezTo>
                <a:cubicBezTo>
                  <a:pt x="215" y="285"/>
                  <a:pt x="227" y="290"/>
                  <a:pt x="241" y="290"/>
                </a:cubicBezTo>
                <a:cubicBezTo>
                  <a:pt x="261" y="290"/>
                  <a:pt x="278" y="280"/>
                  <a:pt x="289" y="264"/>
                </a:cubicBezTo>
                <a:cubicBezTo>
                  <a:pt x="303" y="274"/>
                  <a:pt x="321" y="281"/>
                  <a:pt x="340" y="281"/>
                </a:cubicBezTo>
                <a:cubicBezTo>
                  <a:pt x="387" y="281"/>
                  <a:pt x="426" y="242"/>
                  <a:pt x="426" y="194"/>
                </a:cubicBezTo>
                <a:cubicBezTo>
                  <a:pt x="426" y="169"/>
                  <a:pt x="416" y="147"/>
                  <a:pt x="399" y="131"/>
                </a:cubicBezTo>
                <a:close/>
              </a:path>
            </a:pathLst>
          </a:custGeom>
          <a:gradFill flip="none" rotWithShape="1">
            <a:gsLst>
              <a:gs pos="14000">
                <a:schemeClr val="accent4">
                  <a:lumMod val="75000"/>
                </a:schemeClr>
              </a:gs>
              <a:gs pos="85000">
                <a:schemeClr val="accent2">
                  <a:lumMod val="5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6" name="bush"/>
          <p:cNvSpPr>
            <a:spLocks/>
          </p:cNvSpPr>
          <p:nvPr/>
        </p:nvSpPr>
        <p:spPr bwMode="auto">
          <a:xfrm>
            <a:off x="4278342" y="4982377"/>
            <a:ext cx="1179459" cy="922321"/>
          </a:xfrm>
          <a:custGeom>
            <a:avLst/>
            <a:gdLst>
              <a:gd name="T0" fmla="*/ 536 w 594"/>
              <a:gd name="T1" fmla="*/ 220 h 464"/>
              <a:gd name="T2" fmla="*/ 547 w 594"/>
              <a:gd name="T3" fmla="*/ 182 h 464"/>
              <a:gd name="T4" fmla="*/ 477 w 594"/>
              <a:gd name="T5" fmla="*/ 112 h 464"/>
              <a:gd name="T6" fmla="*/ 477 w 594"/>
              <a:gd name="T7" fmla="*/ 112 h 464"/>
              <a:gd name="T8" fmla="*/ 400 w 594"/>
              <a:gd name="T9" fmla="*/ 35 h 464"/>
              <a:gd name="T10" fmla="*/ 337 w 594"/>
              <a:gd name="T11" fmla="*/ 68 h 464"/>
              <a:gd name="T12" fmla="*/ 252 w 594"/>
              <a:gd name="T13" fmla="*/ 0 h 464"/>
              <a:gd name="T14" fmla="*/ 170 w 594"/>
              <a:gd name="T15" fmla="*/ 58 h 464"/>
              <a:gd name="T16" fmla="*/ 105 w 594"/>
              <a:gd name="T17" fmla="*/ 123 h 464"/>
              <a:gd name="T18" fmla="*/ 0 w 594"/>
              <a:gd name="T19" fmla="*/ 242 h 464"/>
              <a:gd name="T20" fmla="*/ 84 w 594"/>
              <a:gd name="T21" fmla="*/ 355 h 464"/>
              <a:gd name="T22" fmla="*/ 80 w 594"/>
              <a:gd name="T23" fmla="*/ 379 h 464"/>
              <a:gd name="T24" fmla="*/ 165 w 594"/>
              <a:gd name="T25" fmla="*/ 464 h 464"/>
              <a:gd name="T26" fmla="*/ 242 w 594"/>
              <a:gd name="T27" fmla="*/ 415 h 464"/>
              <a:gd name="T28" fmla="*/ 318 w 594"/>
              <a:gd name="T29" fmla="*/ 458 h 464"/>
              <a:gd name="T30" fmla="*/ 386 w 594"/>
              <a:gd name="T31" fmla="*/ 425 h 464"/>
              <a:gd name="T32" fmla="*/ 467 w 594"/>
              <a:gd name="T33" fmla="*/ 454 h 464"/>
              <a:gd name="T34" fmla="*/ 594 w 594"/>
              <a:gd name="T35" fmla="*/ 326 h 464"/>
              <a:gd name="T36" fmla="*/ 536 w 594"/>
              <a:gd name="T37" fmla="*/ 220 h 4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94" h="464">
                <a:moveTo>
                  <a:pt x="536" y="220"/>
                </a:moveTo>
                <a:cubicBezTo>
                  <a:pt x="543" y="209"/>
                  <a:pt x="547" y="196"/>
                  <a:pt x="547" y="182"/>
                </a:cubicBezTo>
                <a:cubicBezTo>
                  <a:pt x="547" y="143"/>
                  <a:pt x="516" y="112"/>
                  <a:pt x="477" y="112"/>
                </a:cubicBezTo>
                <a:cubicBezTo>
                  <a:pt x="477" y="112"/>
                  <a:pt x="477" y="112"/>
                  <a:pt x="477" y="112"/>
                </a:cubicBezTo>
                <a:cubicBezTo>
                  <a:pt x="477" y="70"/>
                  <a:pt x="442" y="35"/>
                  <a:pt x="400" y="35"/>
                </a:cubicBezTo>
                <a:cubicBezTo>
                  <a:pt x="374" y="35"/>
                  <a:pt x="351" y="48"/>
                  <a:pt x="337" y="68"/>
                </a:cubicBezTo>
                <a:cubicBezTo>
                  <a:pt x="329" y="29"/>
                  <a:pt x="294" y="0"/>
                  <a:pt x="252" y="0"/>
                </a:cubicBezTo>
                <a:cubicBezTo>
                  <a:pt x="214" y="0"/>
                  <a:pt x="182" y="24"/>
                  <a:pt x="170" y="58"/>
                </a:cubicBezTo>
                <a:cubicBezTo>
                  <a:pt x="138" y="67"/>
                  <a:pt x="114" y="92"/>
                  <a:pt x="105" y="123"/>
                </a:cubicBezTo>
                <a:cubicBezTo>
                  <a:pt x="46" y="130"/>
                  <a:pt x="0" y="180"/>
                  <a:pt x="0" y="242"/>
                </a:cubicBezTo>
                <a:cubicBezTo>
                  <a:pt x="0" y="295"/>
                  <a:pt x="35" y="340"/>
                  <a:pt x="84" y="355"/>
                </a:cubicBezTo>
                <a:cubicBezTo>
                  <a:pt x="82" y="363"/>
                  <a:pt x="80" y="371"/>
                  <a:pt x="80" y="379"/>
                </a:cubicBezTo>
                <a:cubicBezTo>
                  <a:pt x="80" y="426"/>
                  <a:pt x="118" y="464"/>
                  <a:pt x="165" y="464"/>
                </a:cubicBezTo>
                <a:cubicBezTo>
                  <a:pt x="199" y="464"/>
                  <a:pt x="229" y="444"/>
                  <a:pt x="242" y="415"/>
                </a:cubicBezTo>
                <a:cubicBezTo>
                  <a:pt x="258" y="441"/>
                  <a:pt x="286" y="458"/>
                  <a:pt x="318" y="458"/>
                </a:cubicBezTo>
                <a:cubicBezTo>
                  <a:pt x="345" y="458"/>
                  <a:pt x="370" y="445"/>
                  <a:pt x="386" y="425"/>
                </a:cubicBezTo>
                <a:cubicBezTo>
                  <a:pt x="408" y="443"/>
                  <a:pt x="436" y="454"/>
                  <a:pt x="467" y="454"/>
                </a:cubicBezTo>
                <a:cubicBezTo>
                  <a:pt x="537" y="454"/>
                  <a:pt x="594" y="397"/>
                  <a:pt x="594" y="326"/>
                </a:cubicBezTo>
                <a:cubicBezTo>
                  <a:pt x="594" y="282"/>
                  <a:pt x="571" y="242"/>
                  <a:pt x="536" y="220"/>
                </a:cubicBezTo>
                <a:close/>
              </a:path>
            </a:pathLst>
          </a:custGeom>
          <a:gradFill flip="none" rotWithShape="1">
            <a:gsLst>
              <a:gs pos="14000">
                <a:schemeClr val="accent4">
                  <a:lumMod val="75000"/>
                </a:schemeClr>
              </a:gs>
              <a:gs pos="85000">
                <a:schemeClr val="accent2">
                  <a:lumMod val="5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7" name="bush"/>
          <p:cNvSpPr>
            <a:spLocks/>
          </p:cNvSpPr>
          <p:nvPr/>
        </p:nvSpPr>
        <p:spPr bwMode="auto">
          <a:xfrm>
            <a:off x="4832640" y="4982376"/>
            <a:ext cx="1375591" cy="1028434"/>
          </a:xfrm>
          <a:custGeom>
            <a:avLst/>
            <a:gdLst>
              <a:gd name="T0" fmla="*/ 422 w 422"/>
              <a:gd name="T1" fmla="*/ 195 h 315"/>
              <a:gd name="T2" fmla="*/ 409 w 422"/>
              <a:gd name="T3" fmla="*/ 161 h 315"/>
              <a:gd name="T4" fmla="*/ 410 w 422"/>
              <a:gd name="T5" fmla="*/ 151 h 315"/>
              <a:gd name="T6" fmla="*/ 349 w 422"/>
              <a:gd name="T7" fmla="*/ 88 h 315"/>
              <a:gd name="T8" fmla="*/ 350 w 422"/>
              <a:gd name="T9" fmla="*/ 77 h 315"/>
              <a:gd name="T10" fmla="*/ 298 w 422"/>
              <a:gd name="T11" fmla="*/ 24 h 315"/>
              <a:gd name="T12" fmla="*/ 255 w 422"/>
              <a:gd name="T13" fmla="*/ 46 h 315"/>
              <a:gd name="T14" fmla="*/ 198 w 422"/>
              <a:gd name="T15" fmla="*/ 0 h 315"/>
              <a:gd name="T16" fmla="*/ 142 w 422"/>
              <a:gd name="T17" fmla="*/ 40 h 315"/>
              <a:gd name="T18" fmla="*/ 123 w 422"/>
              <a:gd name="T19" fmla="*/ 37 h 315"/>
              <a:gd name="T20" fmla="*/ 60 w 422"/>
              <a:gd name="T21" fmla="*/ 101 h 315"/>
              <a:gd name="T22" fmla="*/ 60 w 422"/>
              <a:gd name="T23" fmla="*/ 104 h 315"/>
              <a:gd name="T24" fmla="*/ 0 w 422"/>
              <a:gd name="T25" fmla="*/ 183 h 315"/>
              <a:gd name="T26" fmla="*/ 46 w 422"/>
              <a:gd name="T27" fmla="*/ 256 h 315"/>
              <a:gd name="T28" fmla="*/ 79 w 422"/>
              <a:gd name="T29" fmla="*/ 305 h 315"/>
              <a:gd name="T30" fmla="*/ 141 w 422"/>
              <a:gd name="T31" fmla="*/ 296 h 315"/>
              <a:gd name="T32" fmla="*/ 159 w 422"/>
              <a:gd name="T33" fmla="*/ 299 h 315"/>
              <a:gd name="T34" fmla="*/ 193 w 422"/>
              <a:gd name="T35" fmla="*/ 288 h 315"/>
              <a:gd name="T36" fmla="*/ 242 w 422"/>
              <a:gd name="T37" fmla="*/ 313 h 315"/>
              <a:gd name="T38" fmla="*/ 287 w 422"/>
              <a:gd name="T39" fmla="*/ 293 h 315"/>
              <a:gd name="T40" fmla="*/ 332 w 422"/>
              <a:gd name="T41" fmla="*/ 310 h 315"/>
              <a:gd name="T42" fmla="*/ 401 w 422"/>
              <a:gd name="T43" fmla="*/ 241 h 315"/>
              <a:gd name="T44" fmla="*/ 400 w 422"/>
              <a:gd name="T45" fmla="*/ 238 h 315"/>
              <a:gd name="T46" fmla="*/ 422 w 422"/>
              <a:gd name="T47" fmla="*/ 195 h 3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422" h="315">
                <a:moveTo>
                  <a:pt x="422" y="195"/>
                </a:moveTo>
                <a:cubicBezTo>
                  <a:pt x="422" y="182"/>
                  <a:pt x="417" y="170"/>
                  <a:pt x="409" y="161"/>
                </a:cubicBezTo>
                <a:cubicBezTo>
                  <a:pt x="409" y="158"/>
                  <a:pt x="410" y="155"/>
                  <a:pt x="410" y="151"/>
                </a:cubicBezTo>
                <a:cubicBezTo>
                  <a:pt x="410" y="117"/>
                  <a:pt x="383" y="90"/>
                  <a:pt x="349" y="88"/>
                </a:cubicBezTo>
                <a:cubicBezTo>
                  <a:pt x="350" y="85"/>
                  <a:pt x="350" y="81"/>
                  <a:pt x="350" y="77"/>
                </a:cubicBezTo>
                <a:cubicBezTo>
                  <a:pt x="350" y="48"/>
                  <a:pt x="327" y="24"/>
                  <a:pt x="298" y="24"/>
                </a:cubicBezTo>
                <a:cubicBezTo>
                  <a:pt x="280" y="24"/>
                  <a:pt x="265" y="33"/>
                  <a:pt x="255" y="46"/>
                </a:cubicBezTo>
                <a:cubicBezTo>
                  <a:pt x="249" y="20"/>
                  <a:pt x="226" y="0"/>
                  <a:pt x="198" y="0"/>
                </a:cubicBezTo>
                <a:cubicBezTo>
                  <a:pt x="172" y="0"/>
                  <a:pt x="150" y="16"/>
                  <a:pt x="142" y="40"/>
                </a:cubicBezTo>
                <a:cubicBezTo>
                  <a:pt x="136" y="38"/>
                  <a:pt x="130" y="37"/>
                  <a:pt x="123" y="37"/>
                </a:cubicBezTo>
                <a:cubicBezTo>
                  <a:pt x="88" y="37"/>
                  <a:pt x="60" y="66"/>
                  <a:pt x="60" y="101"/>
                </a:cubicBezTo>
                <a:cubicBezTo>
                  <a:pt x="60" y="102"/>
                  <a:pt x="60" y="103"/>
                  <a:pt x="60" y="104"/>
                </a:cubicBezTo>
                <a:cubicBezTo>
                  <a:pt x="25" y="114"/>
                  <a:pt x="0" y="145"/>
                  <a:pt x="0" y="183"/>
                </a:cubicBezTo>
                <a:cubicBezTo>
                  <a:pt x="0" y="215"/>
                  <a:pt x="18" y="243"/>
                  <a:pt x="46" y="256"/>
                </a:cubicBezTo>
                <a:cubicBezTo>
                  <a:pt x="47" y="277"/>
                  <a:pt x="59" y="296"/>
                  <a:pt x="79" y="305"/>
                </a:cubicBezTo>
                <a:cubicBezTo>
                  <a:pt x="100" y="315"/>
                  <a:pt x="124" y="311"/>
                  <a:pt x="141" y="296"/>
                </a:cubicBezTo>
                <a:cubicBezTo>
                  <a:pt x="146" y="298"/>
                  <a:pt x="152" y="299"/>
                  <a:pt x="159" y="299"/>
                </a:cubicBezTo>
                <a:cubicBezTo>
                  <a:pt x="171" y="299"/>
                  <a:pt x="183" y="295"/>
                  <a:pt x="193" y="288"/>
                </a:cubicBezTo>
                <a:cubicBezTo>
                  <a:pt x="204" y="303"/>
                  <a:pt x="222" y="313"/>
                  <a:pt x="242" y="313"/>
                </a:cubicBezTo>
                <a:cubicBezTo>
                  <a:pt x="260" y="313"/>
                  <a:pt x="276" y="305"/>
                  <a:pt x="287" y="293"/>
                </a:cubicBezTo>
                <a:cubicBezTo>
                  <a:pt x="299" y="304"/>
                  <a:pt x="315" y="310"/>
                  <a:pt x="332" y="310"/>
                </a:cubicBezTo>
                <a:cubicBezTo>
                  <a:pt x="370" y="310"/>
                  <a:pt x="401" y="279"/>
                  <a:pt x="401" y="241"/>
                </a:cubicBezTo>
                <a:cubicBezTo>
                  <a:pt x="401" y="240"/>
                  <a:pt x="400" y="239"/>
                  <a:pt x="400" y="238"/>
                </a:cubicBezTo>
                <a:cubicBezTo>
                  <a:pt x="413" y="228"/>
                  <a:pt x="422" y="213"/>
                  <a:pt x="422" y="195"/>
                </a:cubicBezTo>
                <a:close/>
              </a:path>
            </a:pathLst>
          </a:custGeom>
          <a:gradFill flip="none" rotWithShape="1">
            <a:gsLst>
              <a:gs pos="0">
                <a:schemeClr val="accent4">
                  <a:lumMod val="75000"/>
                </a:schemeClr>
              </a:gs>
              <a:gs pos="94000">
                <a:schemeClr val="accent2">
                  <a:lumMod val="50000"/>
                </a:schemeClr>
              </a:gs>
            </a:gsLst>
            <a:lin ang="6000000" scaled="0"/>
            <a:tileRect/>
          </a:gradFill>
          <a:ln>
            <a:noFill/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89" name="bush"/>
          <p:cNvSpPr>
            <a:spLocks/>
          </p:cNvSpPr>
          <p:nvPr/>
        </p:nvSpPr>
        <p:spPr bwMode="auto">
          <a:xfrm>
            <a:off x="3167266" y="6216859"/>
            <a:ext cx="1019214" cy="704598"/>
          </a:xfrm>
          <a:custGeom>
            <a:avLst/>
            <a:gdLst>
              <a:gd name="T0" fmla="*/ 399 w 426"/>
              <a:gd name="T1" fmla="*/ 131 h 294"/>
              <a:gd name="T2" fmla="*/ 342 w 426"/>
              <a:gd name="T3" fmla="*/ 77 h 294"/>
              <a:gd name="T4" fmla="*/ 343 w 426"/>
              <a:gd name="T5" fmla="*/ 66 h 294"/>
              <a:gd name="T6" fmla="*/ 293 w 426"/>
              <a:gd name="T7" fmla="*/ 16 h 294"/>
              <a:gd name="T8" fmla="*/ 284 w 426"/>
              <a:gd name="T9" fmla="*/ 17 h 294"/>
              <a:gd name="T10" fmla="*/ 243 w 426"/>
              <a:gd name="T11" fmla="*/ 0 h 294"/>
              <a:gd name="T12" fmla="*/ 190 w 426"/>
              <a:gd name="T13" fmla="*/ 37 h 294"/>
              <a:gd name="T14" fmla="*/ 161 w 426"/>
              <a:gd name="T15" fmla="*/ 29 h 294"/>
              <a:gd name="T16" fmla="*/ 101 w 426"/>
              <a:gd name="T17" fmla="*/ 90 h 294"/>
              <a:gd name="T18" fmla="*/ 101 w 426"/>
              <a:gd name="T19" fmla="*/ 92 h 294"/>
              <a:gd name="T20" fmla="*/ 82 w 426"/>
              <a:gd name="T21" fmla="*/ 90 h 294"/>
              <a:gd name="T22" fmla="*/ 0 w 426"/>
              <a:gd name="T23" fmla="*/ 172 h 294"/>
              <a:gd name="T24" fmla="*/ 57 w 426"/>
              <a:gd name="T25" fmla="*/ 251 h 294"/>
              <a:gd name="T26" fmla="*/ 86 w 426"/>
              <a:gd name="T27" fmla="*/ 282 h 294"/>
              <a:gd name="T28" fmla="*/ 132 w 426"/>
              <a:gd name="T29" fmla="*/ 282 h 294"/>
              <a:gd name="T30" fmla="*/ 166 w 426"/>
              <a:gd name="T31" fmla="*/ 294 h 294"/>
              <a:gd name="T32" fmla="*/ 205 w 426"/>
              <a:gd name="T33" fmla="*/ 278 h 294"/>
              <a:gd name="T34" fmla="*/ 241 w 426"/>
              <a:gd name="T35" fmla="*/ 290 h 294"/>
              <a:gd name="T36" fmla="*/ 289 w 426"/>
              <a:gd name="T37" fmla="*/ 264 h 294"/>
              <a:gd name="T38" fmla="*/ 340 w 426"/>
              <a:gd name="T39" fmla="*/ 281 h 294"/>
              <a:gd name="T40" fmla="*/ 426 w 426"/>
              <a:gd name="T41" fmla="*/ 194 h 294"/>
              <a:gd name="T42" fmla="*/ 399 w 426"/>
              <a:gd name="T43" fmla="*/ 131 h 2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426" h="294">
                <a:moveTo>
                  <a:pt x="399" y="131"/>
                </a:moveTo>
                <a:cubicBezTo>
                  <a:pt x="396" y="102"/>
                  <a:pt x="372" y="78"/>
                  <a:pt x="342" y="77"/>
                </a:cubicBezTo>
                <a:cubicBezTo>
                  <a:pt x="343" y="74"/>
                  <a:pt x="343" y="70"/>
                  <a:pt x="343" y="66"/>
                </a:cubicBezTo>
                <a:cubicBezTo>
                  <a:pt x="343" y="39"/>
                  <a:pt x="321" y="16"/>
                  <a:pt x="293" y="16"/>
                </a:cubicBezTo>
                <a:cubicBezTo>
                  <a:pt x="290" y="16"/>
                  <a:pt x="287" y="17"/>
                  <a:pt x="284" y="17"/>
                </a:cubicBezTo>
                <a:cubicBezTo>
                  <a:pt x="274" y="7"/>
                  <a:pt x="259" y="0"/>
                  <a:pt x="243" y="0"/>
                </a:cubicBezTo>
                <a:cubicBezTo>
                  <a:pt x="219" y="0"/>
                  <a:pt x="198" y="15"/>
                  <a:pt x="190" y="37"/>
                </a:cubicBezTo>
                <a:cubicBezTo>
                  <a:pt x="182" y="32"/>
                  <a:pt x="172" y="29"/>
                  <a:pt x="161" y="29"/>
                </a:cubicBezTo>
                <a:cubicBezTo>
                  <a:pt x="128" y="29"/>
                  <a:pt x="101" y="56"/>
                  <a:pt x="101" y="90"/>
                </a:cubicBezTo>
                <a:cubicBezTo>
                  <a:pt x="101" y="91"/>
                  <a:pt x="101" y="91"/>
                  <a:pt x="101" y="92"/>
                </a:cubicBezTo>
                <a:cubicBezTo>
                  <a:pt x="95" y="91"/>
                  <a:pt x="89" y="90"/>
                  <a:pt x="82" y="90"/>
                </a:cubicBezTo>
                <a:cubicBezTo>
                  <a:pt x="37" y="90"/>
                  <a:pt x="0" y="127"/>
                  <a:pt x="0" y="172"/>
                </a:cubicBezTo>
                <a:cubicBezTo>
                  <a:pt x="0" y="209"/>
                  <a:pt x="24" y="240"/>
                  <a:pt x="57" y="251"/>
                </a:cubicBezTo>
                <a:cubicBezTo>
                  <a:pt x="62" y="264"/>
                  <a:pt x="72" y="276"/>
                  <a:pt x="86" y="282"/>
                </a:cubicBezTo>
                <a:cubicBezTo>
                  <a:pt x="101" y="289"/>
                  <a:pt x="118" y="289"/>
                  <a:pt x="132" y="282"/>
                </a:cubicBezTo>
                <a:cubicBezTo>
                  <a:pt x="141" y="290"/>
                  <a:pt x="153" y="294"/>
                  <a:pt x="166" y="294"/>
                </a:cubicBezTo>
                <a:cubicBezTo>
                  <a:pt x="181" y="294"/>
                  <a:pt x="195" y="288"/>
                  <a:pt x="205" y="278"/>
                </a:cubicBezTo>
                <a:cubicBezTo>
                  <a:pt x="215" y="285"/>
                  <a:pt x="227" y="290"/>
                  <a:pt x="241" y="290"/>
                </a:cubicBezTo>
                <a:cubicBezTo>
                  <a:pt x="261" y="290"/>
                  <a:pt x="278" y="280"/>
                  <a:pt x="289" y="264"/>
                </a:cubicBezTo>
                <a:cubicBezTo>
                  <a:pt x="303" y="274"/>
                  <a:pt x="321" y="281"/>
                  <a:pt x="340" y="281"/>
                </a:cubicBezTo>
                <a:cubicBezTo>
                  <a:pt x="387" y="281"/>
                  <a:pt x="426" y="242"/>
                  <a:pt x="426" y="194"/>
                </a:cubicBezTo>
                <a:cubicBezTo>
                  <a:pt x="426" y="169"/>
                  <a:pt x="416" y="147"/>
                  <a:pt x="399" y="131"/>
                </a:cubicBezTo>
                <a:close/>
              </a:path>
            </a:pathLst>
          </a:custGeom>
          <a:gradFill flip="none" rotWithShape="1">
            <a:gsLst>
              <a:gs pos="14000">
                <a:schemeClr val="accent4">
                  <a:lumMod val="75000"/>
                </a:schemeClr>
              </a:gs>
              <a:gs pos="85000">
                <a:schemeClr val="accent2">
                  <a:lumMod val="5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0" name="bush"/>
          <p:cNvSpPr>
            <a:spLocks/>
          </p:cNvSpPr>
          <p:nvPr/>
        </p:nvSpPr>
        <p:spPr bwMode="auto">
          <a:xfrm>
            <a:off x="636693" y="6057900"/>
            <a:ext cx="1077955" cy="842946"/>
          </a:xfrm>
          <a:custGeom>
            <a:avLst/>
            <a:gdLst>
              <a:gd name="T0" fmla="*/ 536 w 594"/>
              <a:gd name="T1" fmla="*/ 220 h 464"/>
              <a:gd name="T2" fmla="*/ 547 w 594"/>
              <a:gd name="T3" fmla="*/ 182 h 464"/>
              <a:gd name="T4" fmla="*/ 477 w 594"/>
              <a:gd name="T5" fmla="*/ 112 h 464"/>
              <a:gd name="T6" fmla="*/ 477 w 594"/>
              <a:gd name="T7" fmla="*/ 112 h 464"/>
              <a:gd name="T8" fmla="*/ 400 w 594"/>
              <a:gd name="T9" fmla="*/ 35 h 464"/>
              <a:gd name="T10" fmla="*/ 337 w 594"/>
              <a:gd name="T11" fmla="*/ 68 h 464"/>
              <a:gd name="T12" fmla="*/ 252 w 594"/>
              <a:gd name="T13" fmla="*/ 0 h 464"/>
              <a:gd name="T14" fmla="*/ 170 w 594"/>
              <a:gd name="T15" fmla="*/ 58 h 464"/>
              <a:gd name="T16" fmla="*/ 105 w 594"/>
              <a:gd name="T17" fmla="*/ 123 h 464"/>
              <a:gd name="T18" fmla="*/ 0 w 594"/>
              <a:gd name="T19" fmla="*/ 242 h 464"/>
              <a:gd name="T20" fmla="*/ 84 w 594"/>
              <a:gd name="T21" fmla="*/ 355 h 464"/>
              <a:gd name="T22" fmla="*/ 80 w 594"/>
              <a:gd name="T23" fmla="*/ 379 h 464"/>
              <a:gd name="T24" fmla="*/ 165 w 594"/>
              <a:gd name="T25" fmla="*/ 464 h 464"/>
              <a:gd name="T26" fmla="*/ 242 w 594"/>
              <a:gd name="T27" fmla="*/ 415 h 464"/>
              <a:gd name="T28" fmla="*/ 318 w 594"/>
              <a:gd name="T29" fmla="*/ 458 h 464"/>
              <a:gd name="T30" fmla="*/ 386 w 594"/>
              <a:gd name="T31" fmla="*/ 425 h 464"/>
              <a:gd name="T32" fmla="*/ 467 w 594"/>
              <a:gd name="T33" fmla="*/ 454 h 464"/>
              <a:gd name="T34" fmla="*/ 594 w 594"/>
              <a:gd name="T35" fmla="*/ 326 h 464"/>
              <a:gd name="T36" fmla="*/ 536 w 594"/>
              <a:gd name="T37" fmla="*/ 220 h 4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94" h="464">
                <a:moveTo>
                  <a:pt x="536" y="220"/>
                </a:moveTo>
                <a:cubicBezTo>
                  <a:pt x="543" y="209"/>
                  <a:pt x="547" y="196"/>
                  <a:pt x="547" y="182"/>
                </a:cubicBezTo>
                <a:cubicBezTo>
                  <a:pt x="547" y="143"/>
                  <a:pt x="516" y="112"/>
                  <a:pt x="477" y="112"/>
                </a:cubicBezTo>
                <a:cubicBezTo>
                  <a:pt x="477" y="112"/>
                  <a:pt x="477" y="112"/>
                  <a:pt x="477" y="112"/>
                </a:cubicBezTo>
                <a:cubicBezTo>
                  <a:pt x="477" y="70"/>
                  <a:pt x="442" y="35"/>
                  <a:pt x="400" y="35"/>
                </a:cubicBezTo>
                <a:cubicBezTo>
                  <a:pt x="374" y="35"/>
                  <a:pt x="351" y="48"/>
                  <a:pt x="337" y="68"/>
                </a:cubicBezTo>
                <a:cubicBezTo>
                  <a:pt x="329" y="29"/>
                  <a:pt x="294" y="0"/>
                  <a:pt x="252" y="0"/>
                </a:cubicBezTo>
                <a:cubicBezTo>
                  <a:pt x="214" y="0"/>
                  <a:pt x="182" y="24"/>
                  <a:pt x="170" y="58"/>
                </a:cubicBezTo>
                <a:cubicBezTo>
                  <a:pt x="138" y="67"/>
                  <a:pt x="114" y="92"/>
                  <a:pt x="105" y="123"/>
                </a:cubicBezTo>
                <a:cubicBezTo>
                  <a:pt x="46" y="130"/>
                  <a:pt x="0" y="180"/>
                  <a:pt x="0" y="242"/>
                </a:cubicBezTo>
                <a:cubicBezTo>
                  <a:pt x="0" y="295"/>
                  <a:pt x="35" y="340"/>
                  <a:pt x="84" y="355"/>
                </a:cubicBezTo>
                <a:cubicBezTo>
                  <a:pt x="82" y="363"/>
                  <a:pt x="80" y="371"/>
                  <a:pt x="80" y="379"/>
                </a:cubicBezTo>
                <a:cubicBezTo>
                  <a:pt x="80" y="426"/>
                  <a:pt x="118" y="464"/>
                  <a:pt x="165" y="464"/>
                </a:cubicBezTo>
                <a:cubicBezTo>
                  <a:pt x="199" y="464"/>
                  <a:pt x="229" y="444"/>
                  <a:pt x="242" y="415"/>
                </a:cubicBezTo>
                <a:cubicBezTo>
                  <a:pt x="258" y="441"/>
                  <a:pt x="286" y="458"/>
                  <a:pt x="318" y="458"/>
                </a:cubicBezTo>
                <a:cubicBezTo>
                  <a:pt x="345" y="458"/>
                  <a:pt x="370" y="445"/>
                  <a:pt x="386" y="425"/>
                </a:cubicBezTo>
                <a:cubicBezTo>
                  <a:pt x="408" y="443"/>
                  <a:pt x="436" y="454"/>
                  <a:pt x="467" y="454"/>
                </a:cubicBezTo>
                <a:cubicBezTo>
                  <a:pt x="537" y="454"/>
                  <a:pt x="594" y="397"/>
                  <a:pt x="594" y="326"/>
                </a:cubicBezTo>
                <a:cubicBezTo>
                  <a:pt x="594" y="282"/>
                  <a:pt x="571" y="242"/>
                  <a:pt x="536" y="220"/>
                </a:cubicBezTo>
                <a:close/>
              </a:path>
            </a:pathLst>
          </a:custGeom>
          <a:gradFill flip="none" rotWithShape="1">
            <a:gsLst>
              <a:gs pos="14000">
                <a:schemeClr val="accent4">
                  <a:lumMod val="75000"/>
                </a:schemeClr>
              </a:gs>
              <a:gs pos="85000">
                <a:schemeClr val="accent2">
                  <a:lumMod val="5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6" name="landscaping"/>
          <p:cNvSpPr txBox="1"/>
          <p:nvPr/>
        </p:nvSpPr>
        <p:spPr>
          <a:xfrm>
            <a:off x="8012777" y="3353851"/>
            <a:ext cx="21945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chemeClr val="accent5">
                    <a:lumMod val="50000"/>
                  </a:schemeClr>
                </a:solidFill>
              </a:rPr>
              <a:t>Landscaping </a:t>
            </a:r>
          </a:p>
          <a:p>
            <a:r>
              <a:rPr lang="en-US" dirty="0"/>
              <a:t>Growth of Experiential Learning and Work-Based Education</a:t>
            </a:r>
            <a:endParaRPr lang="en-US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5" name="windows"/>
          <p:cNvSpPr txBox="1"/>
          <p:nvPr/>
        </p:nvSpPr>
        <p:spPr>
          <a:xfrm>
            <a:off x="5658838" y="3353851"/>
            <a:ext cx="219456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chemeClr val="accent5">
                    <a:lumMod val="50000"/>
                  </a:schemeClr>
                </a:solidFill>
              </a:rPr>
              <a:t>Windows </a:t>
            </a:r>
          </a:p>
          <a:p>
            <a:r>
              <a:rPr lang="en-US" dirty="0"/>
              <a:t>Program Review, Efficiency, and </a:t>
            </a:r>
            <a:r>
              <a:rPr lang="en-US"/>
              <a:t>Resource Alignment</a:t>
            </a:r>
            <a:r>
              <a:rPr lang="en-US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en-US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4" name="doors"/>
          <p:cNvSpPr txBox="1"/>
          <p:nvPr/>
        </p:nvSpPr>
        <p:spPr>
          <a:xfrm>
            <a:off x="8012777" y="1837106"/>
            <a:ext cx="219456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chemeClr val="accent5">
                    <a:lumMod val="50000"/>
                  </a:schemeClr>
                </a:solidFill>
              </a:rPr>
              <a:t>Doors </a:t>
            </a:r>
          </a:p>
          <a:p>
            <a:r>
              <a:rPr lang="en-US" dirty="0"/>
              <a:t>Workforce Pell and Regulatory Readiness</a:t>
            </a:r>
          </a:p>
          <a:p>
            <a:endParaRPr lang="en-US" sz="14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3" name="roof"/>
          <p:cNvSpPr txBox="1"/>
          <p:nvPr/>
        </p:nvSpPr>
        <p:spPr>
          <a:xfrm>
            <a:off x="5658838" y="1837106"/>
            <a:ext cx="219456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chemeClr val="accent5">
                    <a:lumMod val="50000"/>
                  </a:schemeClr>
                </a:solidFill>
              </a:rPr>
              <a:t>Roof </a:t>
            </a:r>
          </a:p>
          <a:p>
            <a:r>
              <a:rPr lang="en-US" dirty="0"/>
              <a:t>Culture of Cross-Divisional Collaboration</a:t>
            </a:r>
          </a:p>
          <a:p>
            <a:endParaRPr lang="en-US" sz="14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2" name="painting"/>
          <p:cNvSpPr txBox="1"/>
          <p:nvPr/>
        </p:nvSpPr>
        <p:spPr>
          <a:xfrm>
            <a:off x="8012777" y="320362"/>
            <a:ext cx="21945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chemeClr val="accent5">
                    <a:lumMod val="50000"/>
                  </a:schemeClr>
                </a:solidFill>
              </a:rPr>
              <a:t>Painting </a:t>
            </a:r>
          </a:p>
          <a:p>
            <a:r>
              <a:rPr lang="en-US" dirty="0"/>
              <a:t>High Value Program Pathways </a:t>
            </a:r>
            <a:endParaRPr lang="en-US" sz="1400" i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9" name="framing"/>
          <p:cNvSpPr txBox="1"/>
          <p:nvPr/>
        </p:nvSpPr>
        <p:spPr>
          <a:xfrm>
            <a:off x="5658838" y="320362"/>
            <a:ext cx="21945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chemeClr val="accent5">
                    <a:lumMod val="50000"/>
                  </a:schemeClr>
                </a:solidFill>
              </a:rPr>
              <a:t>Framing</a:t>
            </a:r>
          </a:p>
          <a:p>
            <a:r>
              <a:rPr lang="en-US" dirty="0"/>
              <a:t>Expansion of External Partnerships</a:t>
            </a:r>
            <a:endParaRPr lang="en-US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1" name="foundation"/>
          <p:cNvSpPr txBox="1"/>
          <p:nvPr/>
        </p:nvSpPr>
        <p:spPr>
          <a:xfrm>
            <a:off x="3263240" y="320362"/>
            <a:ext cx="219456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chemeClr val="accent5">
                    <a:lumMod val="50000"/>
                  </a:schemeClr>
                </a:solidFill>
              </a:rPr>
              <a:t>Foundation</a:t>
            </a:r>
          </a:p>
          <a:p>
            <a:r>
              <a:rPr lang="en-US" dirty="0"/>
              <a:t>Strengthening Academic &amp; Workforce Alignment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57" name="animation details"/>
          <p:cNvSpPr txBox="1"/>
          <p:nvPr/>
        </p:nvSpPr>
        <p:spPr>
          <a:xfrm>
            <a:off x="54902" y="43743"/>
            <a:ext cx="19442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The animation </a:t>
            </a:r>
          </a:p>
          <a:p>
            <a:r>
              <a:rPr lang="en-US" sz="10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automatically begins.</a:t>
            </a:r>
          </a:p>
        </p:txBody>
      </p:sp>
    </p:spTree>
    <p:extLst>
      <p:ext uri="{BB962C8B-B14F-4D97-AF65-F5344CB8AC3E}">
        <p14:creationId xmlns:p14="http://schemas.microsoft.com/office/powerpoint/2010/main" val="1509732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70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80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0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0"/>
                            </p:stCondLst>
                            <p:childTnLst>
                              <p:par>
                                <p:cTn id="63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10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2000"/>
                            </p:stCondLst>
                            <p:childTnLst>
                              <p:par>
                                <p:cTn id="71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30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" grpId="0" animBg="1"/>
      <p:bldP spid="17" grpId="0" animBg="1"/>
      <p:bldP spid="18" grpId="0" animBg="1"/>
      <p:bldP spid="26" grpId="0" animBg="1"/>
      <p:bldP spid="27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89" grpId="0" animBg="1"/>
      <p:bldP spid="90" grpId="0" animBg="1"/>
      <p:bldP spid="56" grpId="0"/>
      <p:bldP spid="55" grpId="0"/>
      <p:bldP spid="54" grpId="0"/>
      <p:bldP spid="53" grpId="0"/>
      <p:bldP spid="52" grpId="0"/>
      <p:bldP spid="49" grpId="0"/>
      <p:bldP spid="5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rass"/>
          <p:cNvSpPr>
            <a:spLocks noChangeArrowheads="1"/>
          </p:cNvSpPr>
          <p:nvPr/>
        </p:nvSpPr>
        <p:spPr bwMode="auto">
          <a:xfrm>
            <a:off x="-1" y="4906962"/>
            <a:ext cx="12192001" cy="1951038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50000"/>
                </a:schemeClr>
              </a:gs>
              <a:gs pos="83000">
                <a:schemeClr val="accent2">
                  <a:lumMod val="5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52" name="sidewalk"/>
          <p:cNvGrpSpPr/>
          <p:nvPr/>
        </p:nvGrpSpPr>
        <p:grpSpPr>
          <a:xfrm>
            <a:off x="1533729" y="5711826"/>
            <a:ext cx="1812925" cy="1146175"/>
            <a:chOff x="2930525" y="5043488"/>
            <a:chExt cx="1812925" cy="1146175"/>
          </a:xfrm>
        </p:grpSpPr>
        <p:sp>
          <p:nvSpPr>
            <p:cNvPr id="53" name="sidewalk piece"/>
            <p:cNvSpPr>
              <a:spLocks/>
            </p:cNvSpPr>
            <p:nvPr/>
          </p:nvSpPr>
          <p:spPr bwMode="auto">
            <a:xfrm>
              <a:off x="3238500" y="5043488"/>
              <a:ext cx="1193800" cy="215900"/>
            </a:xfrm>
            <a:custGeom>
              <a:avLst/>
              <a:gdLst>
                <a:gd name="T0" fmla="*/ 708 w 752"/>
                <a:gd name="T1" fmla="*/ 0 h 136"/>
                <a:gd name="T2" fmla="*/ 46 w 752"/>
                <a:gd name="T3" fmla="*/ 0 h 136"/>
                <a:gd name="T4" fmla="*/ 0 w 752"/>
                <a:gd name="T5" fmla="*/ 136 h 136"/>
                <a:gd name="T6" fmla="*/ 752 w 752"/>
                <a:gd name="T7" fmla="*/ 136 h 136"/>
                <a:gd name="T8" fmla="*/ 708 w 752"/>
                <a:gd name="T9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2" h="136">
                  <a:moveTo>
                    <a:pt x="708" y="0"/>
                  </a:moveTo>
                  <a:lnTo>
                    <a:pt x="46" y="0"/>
                  </a:lnTo>
                  <a:lnTo>
                    <a:pt x="0" y="136"/>
                  </a:lnTo>
                  <a:lnTo>
                    <a:pt x="752" y="136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4" name="sidewalk piece"/>
            <p:cNvSpPr>
              <a:spLocks/>
            </p:cNvSpPr>
            <p:nvPr/>
          </p:nvSpPr>
          <p:spPr bwMode="auto">
            <a:xfrm>
              <a:off x="3079750" y="5284788"/>
              <a:ext cx="1511300" cy="450850"/>
            </a:xfrm>
            <a:custGeom>
              <a:avLst/>
              <a:gdLst>
                <a:gd name="T0" fmla="*/ 858 w 952"/>
                <a:gd name="T1" fmla="*/ 0 h 284"/>
                <a:gd name="T2" fmla="*/ 96 w 952"/>
                <a:gd name="T3" fmla="*/ 0 h 284"/>
                <a:gd name="T4" fmla="*/ 0 w 952"/>
                <a:gd name="T5" fmla="*/ 284 h 284"/>
                <a:gd name="T6" fmla="*/ 952 w 952"/>
                <a:gd name="T7" fmla="*/ 284 h 284"/>
                <a:gd name="T8" fmla="*/ 858 w 952"/>
                <a:gd name="T9" fmla="*/ 0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52" h="284">
                  <a:moveTo>
                    <a:pt x="858" y="0"/>
                  </a:moveTo>
                  <a:lnTo>
                    <a:pt x="96" y="0"/>
                  </a:lnTo>
                  <a:lnTo>
                    <a:pt x="0" y="284"/>
                  </a:lnTo>
                  <a:lnTo>
                    <a:pt x="952" y="284"/>
                  </a:lnTo>
                  <a:lnTo>
                    <a:pt x="85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5" name="sidewalk piece"/>
            <p:cNvSpPr>
              <a:spLocks/>
            </p:cNvSpPr>
            <p:nvPr/>
          </p:nvSpPr>
          <p:spPr bwMode="auto">
            <a:xfrm>
              <a:off x="2930525" y="5761038"/>
              <a:ext cx="1812925" cy="428625"/>
            </a:xfrm>
            <a:custGeom>
              <a:avLst/>
              <a:gdLst>
                <a:gd name="T0" fmla="*/ 1142 w 1142"/>
                <a:gd name="T1" fmla="*/ 270 h 270"/>
                <a:gd name="T2" fmla="*/ 1052 w 1142"/>
                <a:gd name="T3" fmla="*/ 0 h 270"/>
                <a:gd name="T4" fmla="*/ 90 w 1142"/>
                <a:gd name="T5" fmla="*/ 0 h 270"/>
                <a:gd name="T6" fmla="*/ 0 w 1142"/>
                <a:gd name="T7" fmla="*/ 270 h 270"/>
                <a:gd name="T8" fmla="*/ 1142 w 1142"/>
                <a:gd name="T9" fmla="*/ 270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2" h="270">
                  <a:moveTo>
                    <a:pt x="1142" y="270"/>
                  </a:moveTo>
                  <a:lnTo>
                    <a:pt x="1052" y="0"/>
                  </a:lnTo>
                  <a:lnTo>
                    <a:pt x="90" y="0"/>
                  </a:lnTo>
                  <a:lnTo>
                    <a:pt x="0" y="270"/>
                  </a:lnTo>
                  <a:lnTo>
                    <a:pt x="1142" y="27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6" name="sidewalk piece"/>
            <p:cNvSpPr>
              <a:spLocks/>
            </p:cNvSpPr>
            <p:nvPr/>
          </p:nvSpPr>
          <p:spPr bwMode="auto">
            <a:xfrm>
              <a:off x="3073400" y="5735638"/>
              <a:ext cx="1527175" cy="25400"/>
            </a:xfrm>
            <a:custGeom>
              <a:avLst/>
              <a:gdLst>
                <a:gd name="T0" fmla="*/ 956 w 962"/>
                <a:gd name="T1" fmla="*/ 0 h 16"/>
                <a:gd name="T2" fmla="*/ 4 w 962"/>
                <a:gd name="T3" fmla="*/ 0 h 16"/>
                <a:gd name="T4" fmla="*/ 0 w 962"/>
                <a:gd name="T5" fmla="*/ 16 h 16"/>
                <a:gd name="T6" fmla="*/ 962 w 962"/>
                <a:gd name="T7" fmla="*/ 16 h 16"/>
                <a:gd name="T8" fmla="*/ 956 w 962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2" h="16">
                  <a:moveTo>
                    <a:pt x="956" y="0"/>
                  </a:moveTo>
                  <a:lnTo>
                    <a:pt x="4" y="0"/>
                  </a:lnTo>
                  <a:lnTo>
                    <a:pt x="0" y="16"/>
                  </a:lnTo>
                  <a:lnTo>
                    <a:pt x="962" y="16"/>
                  </a:lnTo>
                  <a:lnTo>
                    <a:pt x="956" y="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>
              <a:outerShdw blurRad="88900" dist="38100" dir="2700000" algn="tl" rotWithShape="0">
                <a:prstClr val="black">
                  <a:alpha val="1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8" name="sidewalk piece"/>
            <p:cNvSpPr>
              <a:spLocks/>
            </p:cNvSpPr>
            <p:nvPr/>
          </p:nvSpPr>
          <p:spPr bwMode="auto">
            <a:xfrm>
              <a:off x="3232150" y="5259388"/>
              <a:ext cx="1209675" cy="25400"/>
            </a:xfrm>
            <a:custGeom>
              <a:avLst/>
              <a:gdLst>
                <a:gd name="T0" fmla="*/ 756 w 762"/>
                <a:gd name="T1" fmla="*/ 0 h 16"/>
                <a:gd name="T2" fmla="*/ 4 w 762"/>
                <a:gd name="T3" fmla="*/ 0 h 16"/>
                <a:gd name="T4" fmla="*/ 0 w 762"/>
                <a:gd name="T5" fmla="*/ 16 h 16"/>
                <a:gd name="T6" fmla="*/ 762 w 762"/>
                <a:gd name="T7" fmla="*/ 16 h 16"/>
                <a:gd name="T8" fmla="*/ 756 w 762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2" h="16">
                  <a:moveTo>
                    <a:pt x="756" y="0"/>
                  </a:moveTo>
                  <a:lnTo>
                    <a:pt x="4" y="0"/>
                  </a:lnTo>
                  <a:lnTo>
                    <a:pt x="0" y="16"/>
                  </a:lnTo>
                  <a:lnTo>
                    <a:pt x="762" y="16"/>
                  </a:lnTo>
                  <a:lnTo>
                    <a:pt x="756" y="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>
              <a:outerShdw blurRad="88900" dist="38100" dir="2700000" algn="tl" rotWithShape="0">
                <a:prstClr val="black">
                  <a:alpha val="1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59" name="bush"/>
          <p:cNvSpPr>
            <a:spLocks/>
          </p:cNvSpPr>
          <p:nvPr/>
        </p:nvSpPr>
        <p:spPr bwMode="auto">
          <a:xfrm>
            <a:off x="3167266" y="6216859"/>
            <a:ext cx="1019214" cy="704598"/>
          </a:xfrm>
          <a:custGeom>
            <a:avLst/>
            <a:gdLst>
              <a:gd name="T0" fmla="*/ 399 w 426"/>
              <a:gd name="T1" fmla="*/ 131 h 294"/>
              <a:gd name="T2" fmla="*/ 342 w 426"/>
              <a:gd name="T3" fmla="*/ 77 h 294"/>
              <a:gd name="T4" fmla="*/ 343 w 426"/>
              <a:gd name="T5" fmla="*/ 66 h 294"/>
              <a:gd name="T6" fmla="*/ 293 w 426"/>
              <a:gd name="T7" fmla="*/ 16 h 294"/>
              <a:gd name="T8" fmla="*/ 284 w 426"/>
              <a:gd name="T9" fmla="*/ 17 h 294"/>
              <a:gd name="T10" fmla="*/ 243 w 426"/>
              <a:gd name="T11" fmla="*/ 0 h 294"/>
              <a:gd name="T12" fmla="*/ 190 w 426"/>
              <a:gd name="T13" fmla="*/ 37 h 294"/>
              <a:gd name="T14" fmla="*/ 161 w 426"/>
              <a:gd name="T15" fmla="*/ 29 h 294"/>
              <a:gd name="T16" fmla="*/ 101 w 426"/>
              <a:gd name="T17" fmla="*/ 90 h 294"/>
              <a:gd name="T18" fmla="*/ 101 w 426"/>
              <a:gd name="T19" fmla="*/ 92 h 294"/>
              <a:gd name="T20" fmla="*/ 82 w 426"/>
              <a:gd name="T21" fmla="*/ 90 h 294"/>
              <a:gd name="T22" fmla="*/ 0 w 426"/>
              <a:gd name="T23" fmla="*/ 172 h 294"/>
              <a:gd name="T24" fmla="*/ 57 w 426"/>
              <a:gd name="T25" fmla="*/ 251 h 294"/>
              <a:gd name="T26" fmla="*/ 86 w 426"/>
              <a:gd name="T27" fmla="*/ 282 h 294"/>
              <a:gd name="T28" fmla="*/ 132 w 426"/>
              <a:gd name="T29" fmla="*/ 282 h 294"/>
              <a:gd name="T30" fmla="*/ 166 w 426"/>
              <a:gd name="T31" fmla="*/ 294 h 294"/>
              <a:gd name="T32" fmla="*/ 205 w 426"/>
              <a:gd name="T33" fmla="*/ 278 h 294"/>
              <a:gd name="T34" fmla="*/ 241 w 426"/>
              <a:gd name="T35" fmla="*/ 290 h 294"/>
              <a:gd name="T36" fmla="*/ 289 w 426"/>
              <a:gd name="T37" fmla="*/ 264 h 294"/>
              <a:gd name="T38" fmla="*/ 340 w 426"/>
              <a:gd name="T39" fmla="*/ 281 h 294"/>
              <a:gd name="T40" fmla="*/ 426 w 426"/>
              <a:gd name="T41" fmla="*/ 194 h 294"/>
              <a:gd name="T42" fmla="*/ 399 w 426"/>
              <a:gd name="T43" fmla="*/ 131 h 2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426" h="294">
                <a:moveTo>
                  <a:pt x="399" y="131"/>
                </a:moveTo>
                <a:cubicBezTo>
                  <a:pt x="396" y="102"/>
                  <a:pt x="372" y="78"/>
                  <a:pt x="342" y="77"/>
                </a:cubicBezTo>
                <a:cubicBezTo>
                  <a:pt x="343" y="74"/>
                  <a:pt x="343" y="70"/>
                  <a:pt x="343" y="66"/>
                </a:cubicBezTo>
                <a:cubicBezTo>
                  <a:pt x="343" y="39"/>
                  <a:pt x="321" y="16"/>
                  <a:pt x="293" y="16"/>
                </a:cubicBezTo>
                <a:cubicBezTo>
                  <a:pt x="290" y="16"/>
                  <a:pt x="287" y="17"/>
                  <a:pt x="284" y="17"/>
                </a:cubicBezTo>
                <a:cubicBezTo>
                  <a:pt x="274" y="7"/>
                  <a:pt x="259" y="0"/>
                  <a:pt x="243" y="0"/>
                </a:cubicBezTo>
                <a:cubicBezTo>
                  <a:pt x="219" y="0"/>
                  <a:pt x="198" y="15"/>
                  <a:pt x="190" y="37"/>
                </a:cubicBezTo>
                <a:cubicBezTo>
                  <a:pt x="182" y="32"/>
                  <a:pt x="172" y="29"/>
                  <a:pt x="161" y="29"/>
                </a:cubicBezTo>
                <a:cubicBezTo>
                  <a:pt x="128" y="29"/>
                  <a:pt x="101" y="56"/>
                  <a:pt x="101" y="90"/>
                </a:cubicBezTo>
                <a:cubicBezTo>
                  <a:pt x="101" y="91"/>
                  <a:pt x="101" y="91"/>
                  <a:pt x="101" y="92"/>
                </a:cubicBezTo>
                <a:cubicBezTo>
                  <a:pt x="95" y="91"/>
                  <a:pt x="89" y="90"/>
                  <a:pt x="82" y="90"/>
                </a:cubicBezTo>
                <a:cubicBezTo>
                  <a:pt x="37" y="90"/>
                  <a:pt x="0" y="127"/>
                  <a:pt x="0" y="172"/>
                </a:cubicBezTo>
                <a:cubicBezTo>
                  <a:pt x="0" y="209"/>
                  <a:pt x="24" y="240"/>
                  <a:pt x="57" y="251"/>
                </a:cubicBezTo>
                <a:cubicBezTo>
                  <a:pt x="62" y="264"/>
                  <a:pt x="72" y="276"/>
                  <a:pt x="86" y="282"/>
                </a:cubicBezTo>
                <a:cubicBezTo>
                  <a:pt x="101" y="289"/>
                  <a:pt x="118" y="289"/>
                  <a:pt x="132" y="282"/>
                </a:cubicBezTo>
                <a:cubicBezTo>
                  <a:pt x="141" y="290"/>
                  <a:pt x="153" y="294"/>
                  <a:pt x="166" y="294"/>
                </a:cubicBezTo>
                <a:cubicBezTo>
                  <a:pt x="181" y="294"/>
                  <a:pt x="195" y="288"/>
                  <a:pt x="205" y="278"/>
                </a:cubicBezTo>
                <a:cubicBezTo>
                  <a:pt x="215" y="285"/>
                  <a:pt x="227" y="290"/>
                  <a:pt x="241" y="290"/>
                </a:cubicBezTo>
                <a:cubicBezTo>
                  <a:pt x="261" y="290"/>
                  <a:pt x="278" y="280"/>
                  <a:pt x="289" y="264"/>
                </a:cubicBezTo>
                <a:cubicBezTo>
                  <a:pt x="303" y="274"/>
                  <a:pt x="321" y="281"/>
                  <a:pt x="340" y="281"/>
                </a:cubicBezTo>
                <a:cubicBezTo>
                  <a:pt x="387" y="281"/>
                  <a:pt x="426" y="242"/>
                  <a:pt x="426" y="194"/>
                </a:cubicBezTo>
                <a:cubicBezTo>
                  <a:pt x="426" y="169"/>
                  <a:pt x="416" y="147"/>
                  <a:pt x="399" y="131"/>
                </a:cubicBezTo>
                <a:close/>
              </a:path>
            </a:pathLst>
          </a:custGeom>
          <a:gradFill flip="none" rotWithShape="1">
            <a:gsLst>
              <a:gs pos="14000">
                <a:schemeClr val="accent4">
                  <a:lumMod val="75000"/>
                </a:schemeClr>
              </a:gs>
              <a:gs pos="85000">
                <a:schemeClr val="accent2">
                  <a:lumMod val="5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0" name="bush"/>
          <p:cNvSpPr>
            <a:spLocks/>
          </p:cNvSpPr>
          <p:nvPr/>
        </p:nvSpPr>
        <p:spPr bwMode="auto">
          <a:xfrm>
            <a:off x="636693" y="6057900"/>
            <a:ext cx="1077955" cy="842946"/>
          </a:xfrm>
          <a:custGeom>
            <a:avLst/>
            <a:gdLst>
              <a:gd name="T0" fmla="*/ 536 w 594"/>
              <a:gd name="T1" fmla="*/ 220 h 464"/>
              <a:gd name="T2" fmla="*/ 547 w 594"/>
              <a:gd name="T3" fmla="*/ 182 h 464"/>
              <a:gd name="T4" fmla="*/ 477 w 594"/>
              <a:gd name="T5" fmla="*/ 112 h 464"/>
              <a:gd name="T6" fmla="*/ 477 w 594"/>
              <a:gd name="T7" fmla="*/ 112 h 464"/>
              <a:gd name="T8" fmla="*/ 400 w 594"/>
              <a:gd name="T9" fmla="*/ 35 h 464"/>
              <a:gd name="T10" fmla="*/ 337 w 594"/>
              <a:gd name="T11" fmla="*/ 68 h 464"/>
              <a:gd name="T12" fmla="*/ 252 w 594"/>
              <a:gd name="T13" fmla="*/ 0 h 464"/>
              <a:gd name="T14" fmla="*/ 170 w 594"/>
              <a:gd name="T15" fmla="*/ 58 h 464"/>
              <a:gd name="T16" fmla="*/ 105 w 594"/>
              <a:gd name="T17" fmla="*/ 123 h 464"/>
              <a:gd name="T18" fmla="*/ 0 w 594"/>
              <a:gd name="T19" fmla="*/ 242 h 464"/>
              <a:gd name="T20" fmla="*/ 84 w 594"/>
              <a:gd name="T21" fmla="*/ 355 h 464"/>
              <a:gd name="T22" fmla="*/ 80 w 594"/>
              <a:gd name="T23" fmla="*/ 379 h 464"/>
              <a:gd name="T24" fmla="*/ 165 w 594"/>
              <a:gd name="T25" fmla="*/ 464 h 464"/>
              <a:gd name="T26" fmla="*/ 242 w 594"/>
              <a:gd name="T27" fmla="*/ 415 h 464"/>
              <a:gd name="T28" fmla="*/ 318 w 594"/>
              <a:gd name="T29" fmla="*/ 458 h 464"/>
              <a:gd name="T30" fmla="*/ 386 w 594"/>
              <a:gd name="T31" fmla="*/ 425 h 464"/>
              <a:gd name="T32" fmla="*/ 467 w 594"/>
              <a:gd name="T33" fmla="*/ 454 h 464"/>
              <a:gd name="T34" fmla="*/ 594 w 594"/>
              <a:gd name="T35" fmla="*/ 326 h 464"/>
              <a:gd name="T36" fmla="*/ 536 w 594"/>
              <a:gd name="T37" fmla="*/ 220 h 4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94" h="464">
                <a:moveTo>
                  <a:pt x="536" y="220"/>
                </a:moveTo>
                <a:cubicBezTo>
                  <a:pt x="543" y="209"/>
                  <a:pt x="547" y="196"/>
                  <a:pt x="547" y="182"/>
                </a:cubicBezTo>
                <a:cubicBezTo>
                  <a:pt x="547" y="143"/>
                  <a:pt x="516" y="112"/>
                  <a:pt x="477" y="112"/>
                </a:cubicBezTo>
                <a:cubicBezTo>
                  <a:pt x="477" y="112"/>
                  <a:pt x="477" y="112"/>
                  <a:pt x="477" y="112"/>
                </a:cubicBezTo>
                <a:cubicBezTo>
                  <a:pt x="477" y="70"/>
                  <a:pt x="442" y="35"/>
                  <a:pt x="400" y="35"/>
                </a:cubicBezTo>
                <a:cubicBezTo>
                  <a:pt x="374" y="35"/>
                  <a:pt x="351" y="48"/>
                  <a:pt x="337" y="68"/>
                </a:cubicBezTo>
                <a:cubicBezTo>
                  <a:pt x="329" y="29"/>
                  <a:pt x="294" y="0"/>
                  <a:pt x="252" y="0"/>
                </a:cubicBezTo>
                <a:cubicBezTo>
                  <a:pt x="214" y="0"/>
                  <a:pt x="182" y="24"/>
                  <a:pt x="170" y="58"/>
                </a:cubicBezTo>
                <a:cubicBezTo>
                  <a:pt x="138" y="67"/>
                  <a:pt x="114" y="92"/>
                  <a:pt x="105" y="123"/>
                </a:cubicBezTo>
                <a:cubicBezTo>
                  <a:pt x="46" y="130"/>
                  <a:pt x="0" y="180"/>
                  <a:pt x="0" y="242"/>
                </a:cubicBezTo>
                <a:cubicBezTo>
                  <a:pt x="0" y="295"/>
                  <a:pt x="35" y="340"/>
                  <a:pt x="84" y="355"/>
                </a:cubicBezTo>
                <a:cubicBezTo>
                  <a:pt x="82" y="363"/>
                  <a:pt x="80" y="371"/>
                  <a:pt x="80" y="379"/>
                </a:cubicBezTo>
                <a:cubicBezTo>
                  <a:pt x="80" y="426"/>
                  <a:pt x="118" y="464"/>
                  <a:pt x="165" y="464"/>
                </a:cubicBezTo>
                <a:cubicBezTo>
                  <a:pt x="199" y="464"/>
                  <a:pt x="229" y="444"/>
                  <a:pt x="242" y="415"/>
                </a:cubicBezTo>
                <a:cubicBezTo>
                  <a:pt x="258" y="441"/>
                  <a:pt x="286" y="458"/>
                  <a:pt x="318" y="458"/>
                </a:cubicBezTo>
                <a:cubicBezTo>
                  <a:pt x="345" y="458"/>
                  <a:pt x="370" y="445"/>
                  <a:pt x="386" y="425"/>
                </a:cubicBezTo>
                <a:cubicBezTo>
                  <a:pt x="408" y="443"/>
                  <a:pt x="436" y="454"/>
                  <a:pt x="467" y="454"/>
                </a:cubicBezTo>
                <a:cubicBezTo>
                  <a:pt x="537" y="454"/>
                  <a:pt x="594" y="397"/>
                  <a:pt x="594" y="326"/>
                </a:cubicBezTo>
                <a:cubicBezTo>
                  <a:pt x="594" y="282"/>
                  <a:pt x="571" y="242"/>
                  <a:pt x="536" y="220"/>
                </a:cubicBezTo>
                <a:close/>
              </a:path>
            </a:pathLst>
          </a:custGeom>
          <a:gradFill flip="none" rotWithShape="1">
            <a:gsLst>
              <a:gs pos="14000">
                <a:schemeClr val="accent4">
                  <a:lumMod val="75000"/>
                </a:schemeClr>
              </a:gs>
              <a:gs pos="85000">
                <a:schemeClr val="accent2">
                  <a:lumMod val="5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" name="cloud"/>
          <p:cNvSpPr>
            <a:spLocks/>
          </p:cNvSpPr>
          <p:nvPr/>
        </p:nvSpPr>
        <p:spPr bwMode="auto">
          <a:xfrm>
            <a:off x="-379421" y="-702341"/>
            <a:ext cx="3506349" cy="2741918"/>
          </a:xfrm>
          <a:custGeom>
            <a:avLst/>
            <a:gdLst>
              <a:gd name="T0" fmla="*/ 536 w 594"/>
              <a:gd name="T1" fmla="*/ 220 h 464"/>
              <a:gd name="T2" fmla="*/ 547 w 594"/>
              <a:gd name="T3" fmla="*/ 182 h 464"/>
              <a:gd name="T4" fmla="*/ 477 w 594"/>
              <a:gd name="T5" fmla="*/ 112 h 464"/>
              <a:gd name="T6" fmla="*/ 477 w 594"/>
              <a:gd name="T7" fmla="*/ 112 h 464"/>
              <a:gd name="T8" fmla="*/ 400 w 594"/>
              <a:gd name="T9" fmla="*/ 35 h 464"/>
              <a:gd name="T10" fmla="*/ 337 w 594"/>
              <a:gd name="T11" fmla="*/ 68 h 464"/>
              <a:gd name="T12" fmla="*/ 252 w 594"/>
              <a:gd name="T13" fmla="*/ 0 h 464"/>
              <a:gd name="T14" fmla="*/ 170 w 594"/>
              <a:gd name="T15" fmla="*/ 58 h 464"/>
              <a:gd name="T16" fmla="*/ 105 w 594"/>
              <a:gd name="T17" fmla="*/ 123 h 464"/>
              <a:gd name="T18" fmla="*/ 0 w 594"/>
              <a:gd name="T19" fmla="*/ 242 h 464"/>
              <a:gd name="T20" fmla="*/ 84 w 594"/>
              <a:gd name="T21" fmla="*/ 355 h 464"/>
              <a:gd name="T22" fmla="*/ 80 w 594"/>
              <a:gd name="T23" fmla="*/ 379 h 464"/>
              <a:gd name="T24" fmla="*/ 165 w 594"/>
              <a:gd name="T25" fmla="*/ 464 h 464"/>
              <a:gd name="T26" fmla="*/ 242 w 594"/>
              <a:gd name="T27" fmla="*/ 415 h 464"/>
              <a:gd name="T28" fmla="*/ 318 w 594"/>
              <a:gd name="T29" fmla="*/ 458 h 464"/>
              <a:gd name="T30" fmla="*/ 386 w 594"/>
              <a:gd name="T31" fmla="*/ 425 h 464"/>
              <a:gd name="T32" fmla="*/ 467 w 594"/>
              <a:gd name="T33" fmla="*/ 454 h 464"/>
              <a:gd name="T34" fmla="*/ 594 w 594"/>
              <a:gd name="T35" fmla="*/ 326 h 464"/>
              <a:gd name="T36" fmla="*/ 536 w 594"/>
              <a:gd name="T37" fmla="*/ 220 h 4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94" h="464">
                <a:moveTo>
                  <a:pt x="536" y="220"/>
                </a:moveTo>
                <a:cubicBezTo>
                  <a:pt x="543" y="209"/>
                  <a:pt x="547" y="196"/>
                  <a:pt x="547" y="182"/>
                </a:cubicBezTo>
                <a:cubicBezTo>
                  <a:pt x="547" y="143"/>
                  <a:pt x="516" y="112"/>
                  <a:pt x="477" y="112"/>
                </a:cubicBezTo>
                <a:cubicBezTo>
                  <a:pt x="477" y="112"/>
                  <a:pt x="477" y="112"/>
                  <a:pt x="477" y="112"/>
                </a:cubicBezTo>
                <a:cubicBezTo>
                  <a:pt x="477" y="70"/>
                  <a:pt x="442" y="35"/>
                  <a:pt x="400" y="35"/>
                </a:cubicBezTo>
                <a:cubicBezTo>
                  <a:pt x="374" y="35"/>
                  <a:pt x="351" y="48"/>
                  <a:pt x="337" y="68"/>
                </a:cubicBezTo>
                <a:cubicBezTo>
                  <a:pt x="329" y="29"/>
                  <a:pt x="294" y="0"/>
                  <a:pt x="252" y="0"/>
                </a:cubicBezTo>
                <a:cubicBezTo>
                  <a:pt x="214" y="0"/>
                  <a:pt x="182" y="24"/>
                  <a:pt x="170" y="58"/>
                </a:cubicBezTo>
                <a:cubicBezTo>
                  <a:pt x="138" y="67"/>
                  <a:pt x="114" y="92"/>
                  <a:pt x="105" y="123"/>
                </a:cubicBezTo>
                <a:cubicBezTo>
                  <a:pt x="46" y="130"/>
                  <a:pt x="0" y="180"/>
                  <a:pt x="0" y="242"/>
                </a:cubicBezTo>
                <a:cubicBezTo>
                  <a:pt x="0" y="295"/>
                  <a:pt x="35" y="340"/>
                  <a:pt x="84" y="355"/>
                </a:cubicBezTo>
                <a:cubicBezTo>
                  <a:pt x="82" y="363"/>
                  <a:pt x="80" y="371"/>
                  <a:pt x="80" y="379"/>
                </a:cubicBezTo>
                <a:cubicBezTo>
                  <a:pt x="80" y="426"/>
                  <a:pt x="118" y="464"/>
                  <a:pt x="165" y="464"/>
                </a:cubicBezTo>
                <a:cubicBezTo>
                  <a:pt x="199" y="464"/>
                  <a:pt x="229" y="444"/>
                  <a:pt x="242" y="415"/>
                </a:cubicBezTo>
                <a:cubicBezTo>
                  <a:pt x="258" y="441"/>
                  <a:pt x="286" y="458"/>
                  <a:pt x="318" y="458"/>
                </a:cubicBezTo>
                <a:cubicBezTo>
                  <a:pt x="345" y="458"/>
                  <a:pt x="370" y="445"/>
                  <a:pt x="386" y="425"/>
                </a:cubicBezTo>
                <a:cubicBezTo>
                  <a:pt x="408" y="443"/>
                  <a:pt x="436" y="454"/>
                  <a:pt x="467" y="454"/>
                </a:cubicBezTo>
                <a:cubicBezTo>
                  <a:pt x="537" y="454"/>
                  <a:pt x="594" y="397"/>
                  <a:pt x="594" y="326"/>
                </a:cubicBezTo>
                <a:cubicBezTo>
                  <a:pt x="594" y="282"/>
                  <a:pt x="571" y="242"/>
                  <a:pt x="536" y="220"/>
                </a:cubicBezTo>
                <a:close/>
              </a:path>
            </a:pathLst>
          </a:custGeom>
          <a:solidFill>
            <a:schemeClr val="bg1">
              <a:alpha val="2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" name="cloud"/>
          <p:cNvSpPr>
            <a:spLocks/>
          </p:cNvSpPr>
          <p:nvPr/>
        </p:nvSpPr>
        <p:spPr bwMode="auto">
          <a:xfrm>
            <a:off x="5264969" y="-206821"/>
            <a:ext cx="4103374" cy="3208783"/>
          </a:xfrm>
          <a:custGeom>
            <a:avLst/>
            <a:gdLst>
              <a:gd name="T0" fmla="*/ 536 w 594"/>
              <a:gd name="T1" fmla="*/ 220 h 464"/>
              <a:gd name="T2" fmla="*/ 547 w 594"/>
              <a:gd name="T3" fmla="*/ 182 h 464"/>
              <a:gd name="T4" fmla="*/ 477 w 594"/>
              <a:gd name="T5" fmla="*/ 112 h 464"/>
              <a:gd name="T6" fmla="*/ 477 w 594"/>
              <a:gd name="T7" fmla="*/ 112 h 464"/>
              <a:gd name="T8" fmla="*/ 400 w 594"/>
              <a:gd name="T9" fmla="*/ 35 h 464"/>
              <a:gd name="T10" fmla="*/ 337 w 594"/>
              <a:gd name="T11" fmla="*/ 68 h 464"/>
              <a:gd name="T12" fmla="*/ 252 w 594"/>
              <a:gd name="T13" fmla="*/ 0 h 464"/>
              <a:gd name="T14" fmla="*/ 170 w 594"/>
              <a:gd name="T15" fmla="*/ 58 h 464"/>
              <a:gd name="T16" fmla="*/ 105 w 594"/>
              <a:gd name="T17" fmla="*/ 123 h 464"/>
              <a:gd name="T18" fmla="*/ 0 w 594"/>
              <a:gd name="T19" fmla="*/ 242 h 464"/>
              <a:gd name="T20" fmla="*/ 84 w 594"/>
              <a:gd name="T21" fmla="*/ 355 h 464"/>
              <a:gd name="T22" fmla="*/ 80 w 594"/>
              <a:gd name="T23" fmla="*/ 379 h 464"/>
              <a:gd name="T24" fmla="*/ 165 w 594"/>
              <a:gd name="T25" fmla="*/ 464 h 464"/>
              <a:gd name="T26" fmla="*/ 242 w 594"/>
              <a:gd name="T27" fmla="*/ 415 h 464"/>
              <a:gd name="T28" fmla="*/ 318 w 594"/>
              <a:gd name="T29" fmla="*/ 458 h 464"/>
              <a:gd name="T30" fmla="*/ 386 w 594"/>
              <a:gd name="T31" fmla="*/ 425 h 464"/>
              <a:gd name="T32" fmla="*/ 467 w 594"/>
              <a:gd name="T33" fmla="*/ 454 h 464"/>
              <a:gd name="T34" fmla="*/ 594 w 594"/>
              <a:gd name="T35" fmla="*/ 326 h 464"/>
              <a:gd name="T36" fmla="*/ 536 w 594"/>
              <a:gd name="T37" fmla="*/ 220 h 4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94" h="464">
                <a:moveTo>
                  <a:pt x="536" y="220"/>
                </a:moveTo>
                <a:cubicBezTo>
                  <a:pt x="543" y="209"/>
                  <a:pt x="547" y="196"/>
                  <a:pt x="547" y="182"/>
                </a:cubicBezTo>
                <a:cubicBezTo>
                  <a:pt x="547" y="143"/>
                  <a:pt x="516" y="112"/>
                  <a:pt x="477" y="112"/>
                </a:cubicBezTo>
                <a:cubicBezTo>
                  <a:pt x="477" y="112"/>
                  <a:pt x="477" y="112"/>
                  <a:pt x="477" y="112"/>
                </a:cubicBezTo>
                <a:cubicBezTo>
                  <a:pt x="477" y="70"/>
                  <a:pt x="442" y="35"/>
                  <a:pt x="400" y="35"/>
                </a:cubicBezTo>
                <a:cubicBezTo>
                  <a:pt x="374" y="35"/>
                  <a:pt x="351" y="48"/>
                  <a:pt x="337" y="68"/>
                </a:cubicBezTo>
                <a:cubicBezTo>
                  <a:pt x="329" y="29"/>
                  <a:pt x="294" y="0"/>
                  <a:pt x="252" y="0"/>
                </a:cubicBezTo>
                <a:cubicBezTo>
                  <a:pt x="214" y="0"/>
                  <a:pt x="182" y="24"/>
                  <a:pt x="170" y="58"/>
                </a:cubicBezTo>
                <a:cubicBezTo>
                  <a:pt x="138" y="67"/>
                  <a:pt x="114" y="92"/>
                  <a:pt x="105" y="123"/>
                </a:cubicBezTo>
                <a:cubicBezTo>
                  <a:pt x="46" y="130"/>
                  <a:pt x="0" y="180"/>
                  <a:pt x="0" y="242"/>
                </a:cubicBezTo>
                <a:cubicBezTo>
                  <a:pt x="0" y="295"/>
                  <a:pt x="35" y="340"/>
                  <a:pt x="84" y="355"/>
                </a:cubicBezTo>
                <a:cubicBezTo>
                  <a:pt x="82" y="363"/>
                  <a:pt x="80" y="371"/>
                  <a:pt x="80" y="379"/>
                </a:cubicBezTo>
                <a:cubicBezTo>
                  <a:pt x="80" y="426"/>
                  <a:pt x="118" y="464"/>
                  <a:pt x="165" y="464"/>
                </a:cubicBezTo>
                <a:cubicBezTo>
                  <a:pt x="199" y="464"/>
                  <a:pt x="229" y="444"/>
                  <a:pt x="242" y="415"/>
                </a:cubicBezTo>
                <a:cubicBezTo>
                  <a:pt x="258" y="441"/>
                  <a:pt x="286" y="458"/>
                  <a:pt x="318" y="458"/>
                </a:cubicBezTo>
                <a:cubicBezTo>
                  <a:pt x="345" y="458"/>
                  <a:pt x="370" y="445"/>
                  <a:pt x="386" y="425"/>
                </a:cubicBezTo>
                <a:cubicBezTo>
                  <a:pt x="408" y="443"/>
                  <a:pt x="436" y="454"/>
                  <a:pt x="467" y="454"/>
                </a:cubicBezTo>
                <a:cubicBezTo>
                  <a:pt x="537" y="454"/>
                  <a:pt x="594" y="397"/>
                  <a:pt x="594" y="326"/>
                </a:cubicBezTo>
                <a:cubicBezTo>
                  <a:pt x="594" y="282"/>
                  <a:pt x="571" y="242"/>
                  <a:pt x="536" y="220"/>
                </a:cubicBezTo>
                <a:close/>
              </a:path>
            </a:pathLst>
          </a:custGeom>
          <a:solidFill>
            <a:schemeClr val="bg1">
              <a:alpha val="2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13" name="chimney"/>
          <p:cNvGrpSpPr/>
          <p:nvPr/>
        </p:nvGrpSpPr>
        <p:grpSpPr>
          <a:xfrm>
            <a:off x="3861089" y="1936749"/>
            <a:ext cx="660400" cy="1220788"/>
            <a:chOff x="5267325" y="1936749"/>
            <a:chExt cx="660400" cy="1220788"/>
          </a:xfrm>
        </p:grpSpPr>
        <p:sp>
          <p:nvSpPr>
            <p:cNvPr id="14" name="chimney piece"/>
            <p:cNvSpPr>
              <a:spLocks noChangeArrowheads="1"/>
            </p:cNvSpPr>
            <p:nvPr/>
          </p:nvSpPr>
          <p:spPr bwMode="auto">
            <a:xfrm>
              <a:off x="5346700" y="1936749"/>
              <a:ext cx="501650" cy="122078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chimney piece"/>
            <p:cNvSpPr>
              <a:spLocks noChangeArrowheads="1"/>
            </p:cNvSpPr>
            <p:nvPr/>
          </p:nvSpPr>
          <p:spPr bwMode="auto">
            <a:xfrm>
              <a:off x="5267325" y="1936749"/>
              <a:ext cx="660400" cy="17145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17" name="house"/>
          <p:cNvSpPr>
            <a:spLocks/>
          </p:cNvSpPr>
          <p:nvPr/>
        </p:nvSpPr>
        <p:spPr bwMode="auto">
          <a:xfrm>
            <a:off x="1517939" y="2031999"/>
            <a:ext cx="3200400" cy="3221038"/>
          </a:xfrm>
          <a:custGeom>
            <a:avLst/>
            <a:gdLst>
              <a:gd name="T0" fmla="*/ 1008 w 2016"/>
              <a:gd name="T1" fmla="*/ 0 h 2029"/>
              <a:gd name="T2" fmla="*/ 0 w 2016"/>
              <a:gd name="T3" fmla="*/ 969 h 2029"/>
              <a:gd name="T4" fmla="*/ 0 w 2016"/>
              <a:gd name="T5" fmla="*/ 2029 h 2029"/>
              <a:gd name="T6" fmla="*/ 2016 w 2016"/>
              <a:gd name="T7" fmla="*/ 2029 h 2029"/>
              <a:gd name="T8" fmla="*/ 2016 w 2016"/>
              <a:gd name="T9" fmla="*/ 969 h 2029"/>
              <a:gd name="T10" fmla="*/ 1008 w 2016"/>
              <a:gd name="T11" fmla="*/ 0 h 20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16" h="2029">
                <a:moveTo>
                  <a:pt x="1008" y="0"/>
                </a:moveTo>
                <a:lnTo>
                  <a:pt x="0" y="969"/>
                </a:lnTo>
                <a:lnTo>
                  <a:pt x="0" y="2029"/>
                </a:lnTo>
                <a:lnTo>
                  <a:pt x="2016" y="2029"/>
                </a:lnTo>
                <a:lnTo>
                  <a:pt x="2016" y="969"/>
                </a:lnTo>
                <a:lnTo>
                  <a:pt x="1008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8" name="door trim"/>
          <p:cNvSpPr>
            <a:spLocks noEditPoints="1"/>
          </p:cNvSpPr>
          <p:nvPr/>
        </p:nvSpPr>
        <p:spPr bwMode="auto">
          <a:xfrm>
            <a:off x="1930689" y="3864746"/>
            <a:ext cx="1016000" cy="1473200"/>
          </a:xfrm>
          <a:custGeom>
            <a:avLst/>
            <a:gdLst>
              <a:gd name="T0" fmla="*/ 608 w 640"/>
              <a:gd name="T1" fmla="*/ 32 h 928"/>
              <a:gd name="T2" fmla="*/ 608 w 640"/>
              <a:gd name="T3" fmla="*/ 896 h 928"/>
              <a:gd name="T4" fmla="*/ 32 w 640"/>
              <a:gd name="T5" fmla="*/ 896 h 928"/>
              <a:gd name="T6" fmla="*/ 32 w 640"/>
              <a:gd name="T7" fmla="*/ 32 h 928"/>
              <a:gd name="T8" fmla="*/ 608 w 640"/>
              <a:gd name="T9" fmla="*/ 32 h 928"/>
              <a:gd name="T10" fmla="*/ 640 w 640"/>
              <a:gd name="T11" fmla="*/ 0 h 928"/>
              <a:gd name="T12" fmla="*/ 608 w 640"/>
              <a:gd name="T13" fmla="*/ 0 h 928"/>
              <a:gd name="T14" fmla="*/ 32 w 640"/>
              <a:gd name="T15" fmla="*/ 0 h 928"/>
              <a:gd name="T16" fmla="*/ 0 w 640"/>
              <a:gd name="T17" fmla="*/ 0 h 928"/>
              <a:gd name="T18" fmla="*/ 0 w 640"/>
              <a:gd name="T19" fmla="*/ 32 h 928"/>
              <a:gd name="T20" fmla="*/ 0 w 640"/>
              <a:gd name="T21" fmla="*/ 896 h 928"/>
              <a:gd name="T22" fmla="*/ 0 w 640"/>
              <a:gd name="T23" fmla="*/ 928 h 928"/>
              <a:gd name="T24" fmla="*/ 32 w 640"/>
              <a:gd name="T25" fmla="*/ 928 h 928"/>
              <a:gd name="T26" fmla="*/ 608 w 640"/>
              <a:gd name="T27" fmla="*/ 928 h 928"/>
              <a:gd name="T28" fmla="*/ 640 w 640"/>
              <a:gd name="T29" fmla="*/ 928 h 928"/>
              <a:gd name="T30" fmla="*/ 640 w 640"/>
              <a:gd name="T31" fmla="*/ 896 h 928"/>
              <a:gd name="T32" fmla="*/ 640 w 640"/>
              <a:gd name="T33" fmla="*/ 32 h 928"/>
              <a:gd name="T34" fmla="*/ 640 w 640"/>
              <a:gd name="T35" fmla="*/ 0 h 928"/>
              <a:gd name="T36" fmla="*/ 640 w 640"/>
              <a:gd name="T37" fmla="*/ 0 h 9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640" h="928">
                <a:moveTo>
                  <a:pt x="608" y="32"/>
                </a:moveTo>
                <a:lnTo>
                  <a:pt x="608" y="896"/>
                </a:lnTo>
                <a:lnTo>
                  <a:pt x="32" y="896"/>
                </a:lnTo>
                <a:lnTo>
                  <a:pt x="32" y="32"/>
                </a:lnTo>
                <a:lnTo>
                  <a:pt x="608" y="32"/>
                </a:lnTo>
                <a:close/>
                <a:moveTo>
                  <a:pt x="640" y="0"/>
                </a:moveTo>
                <a:lnTo>
                  <a:pt x="608" y="0"/>
                </a:lnTo>
                <a:lnTo>
                  <a:pt x="32" y="0"/>
                </a:lnTo>
                <a:lnTo>
                  <a:pt x="0" y="0"/>
                </a:lnTo>
                <a:lnTo>
                  <a:pt x="0" y="32"/>
                </a:lnTo>
                <a:lnTo>
                  <a:pt x="0" y="896"/>
                </a:lnTo>
                <a:lnTo>
                  <a:pt x="0" y="928"/>
                </a:lnTo>
                <a:lnTo>
                  <a:pt x="32" y="928"/>
                </a:lnTo>
                <a:lnTo>
                  <a:pt x="608" y="928"/>
                </a:lnTo>
                <a:lnTo>
                  <a:pt x="640" y="928"/>
                </a:lnTo>
                <a:lnTo>
                  <a:pt x="640" y="896"/>
                </a:lnTo>
                <a:lnTo>
                  <a:pt x="640" y="32"/>
                </a:lnTo>
                <a:lnTo>
                  <a:pt x="640" y="0"/>
                </a:lnTo>
                <a:lnTo>
                  <a:pt x="640" y="0"/>
                </a:lnTo>
                <a:close/>
              </a:path>
            </a:pathLst>
          </a:custGeom>
          <a:solidFill>
            <a:schemeClr val="bg1"/>
          </a:solidFill>
          <a:ln w="15875">
            <a:solidFill>
              <a:schemeClr val="bg1"/>
            </a:solidFill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19" name="door"/>
          <p:cNvGrpSpPr/>
          <p:nvPr/>
        </p:nvGrpSpPr>
        <p:grpSpPr>
          <a:xfrm>
            <a:off x="1987839" y="3921896"/>
            <a:ext cx="901700" cy="1358900"/>
            <a:chOff x="3394075" y="3913187"/>
            <a:chExt cx="901700" cy="1358900"/>
          </a:xfrm>
        </p:grpSpPr>
        <p:sp>
          <p:nvSpPr>
            <p:cNvPr id="20" name="door piece"/>
            <p:cNvSpPr>
              <a:spLocks noChangeArrowheads="1"/>
            </p:cNvSpPr>
            <p:nvPr/>
          </p:nvSpPr>
          <p:spPr bwMode="auto">
            <a:xfrm>
              <a:off x="3394075" y="3913187"/>
              <a:ext cx="901700" cy="1358900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" name="door piece"/>
            <p:cNvSpPr>
              <a:spLocks noChangeArrowheads="1"/>
            </p:cNvSpPr>
            <p:nvPr/>
          </p:nvSpPr>
          <p:spPr bwMode="auto">
            <a:xfrm>
              <a:off x="3511550" y="4043362"/>
              <a:ext cx="273050" cy="4572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ffectLst>
              <a:innerShdw blurRad="50800" dist="50800" dir="2700000">
                <a:schemeClr val="accent5">
                  <a:lumMod val="60000"/>
                  <a:lumOff val="40000"/>
                  <a:alpha val="50000"/>
                </a:scheme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2" name="door piece"/>
            <p:cNvSpPr>
              <a:spLocks noChangeArrowheads="1"/>
            </p:cNvSpPr>
            <p:nvPr/>
          </p:nvSpPr>
          <p:spPr bwMode="auto">
            <a:xfrm>
              <a:off x="3905250" y="4043362"/>
              <a:ext cx="273050" cy="4572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ffectLst>
              <a:innerShdw blurRad="50800" dist="50800" dir="2700000">
                <a:schemeClr val="accent5">
                  <a:lumMod val="60000"/>
                  <a:lumOff val="40000"/>
                  <a:alpha val="50000"/>
                </a:scheme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" name="door piece"/>
            <p:cNvSpPr>
              <a:spLocks noChangeArrowheads="1"/>
            </p:cNvSpPr>
            <p:nvPr/>
          </p:nvSpPr>
          <p:spPr bwMode="auto">
            <a:xfrm>
              <a:off x="3511550" y="4678362"/>
              <a:ext cx="273050" cy="4572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ffectLst>
              <a:innerShdw blurRad="50800" dist="50800" dir="2700000">
                <a:schemeClr val="accent5">
                  <a:lumMod val="60000"/>
                  <a:lumOff val="40000"/>
                  <a:alpha val="50000"/>
                </a:scheme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4" name="door piece"/>
            <p:cNvSpPr>
              <a:spLocks noChangeArrowheads="1"/>
            </p:cNvSpPr>
            <p:nvPr/>
          </p:nvSpPr>
          <p:spPr bwMode="auto">
            <a:xfrm>
              <a:off x="3905250" y="4678362"/>
              <a:ext cx="273050" cy="4572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ffectLst>
              <a:innerShdw blurRad="50800" dist="50800" dir="2700000">
                <a:schemeClr val="accent5">
                  <a:lumMod val="60000"/>
                  <a:lumOff val="40000"/>
                  <a:alpha val="50000"/>
                </a:scheme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5" name="door knob"/>
            <p:cNvSpPr>
              <a:spLocks noChangeArrowheads="1"/>
            </p:cNvSpPr>
            <p:nvPr/>
          </p:nvSpPr>
          <p:spPr bwMode="auto">
            <a:xfrm>
              <a:off x="4175125" y="4548187"/>
              <a:ext cx="92075" cy="952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6" name="roof"/>
          <p:cNvSpPr>
            <a:spLocks/>
          </p:cNvSpPr>
          <p:nvPr/>
        </p:nvSpPr>
        <p:spPr bwMode="auto">
          <a:xfrm>
            <a:off x="1251239" y="1841500"/>
            <a:ext cx="3733800" cy="1947863"/>
          </a:xfrm>
          <a:custGeom>
            <a:avLst/>
            <a:gdLst>
              <a:gd name="T0" fmla="*/ 2258 w 2352"/>
              <a:gd name="T1" fmla="*/ 1227 h 1227"/>
              <a:gd name="T2" fmla="*/ 1176 w 2352"/>
              <a:gd name="T3" fmla="*/ 188 h 1227"/>
              <a:gd name="T4" fmla="*/ 94 w 2352"/>
              <a:gd name="T5" fmla="*/ 1227 h 1227"/>
              <a:gd name="T6" fmla="*/ 0 w 2352"/>
              <a:gd name="T7" fmla="*/ 1131 h 1227"/>
              <a:gd name="T8" fmla="*/ 1176 w 2352"/>
              <a:gd name="T9" fmla="*/ 0 h 1227"/>
              <a:gd name="T10" fmla="*/ 2352 w 2352"/>
              <a:gd name="T11" fmla="*/ 1131 h 1227"/>
              <a:gd name="T12" fmla="*/ 2258 w 2352"/>
              <a:gd name="T13" fmla="*/ 1227 h 12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52" h="1227">
                <a:moveTo>
                  <a:pt x="2258" y="1227"/>
                </a:moveTo>
                <a:lnTo>
                  <a:pt x="1176" y="188"/>
                </a:lnTo>
                <a:lnTo>
                  <a:pt x="94" y="1227"/>
                </a:lnTo>
                <a:lnTo>
                  <a:pt x="0" y="1131"/>
                </a:lnTo>
                <a:lnTo>
                  <a:pt x="1176" y="0"/>
                </a:lnTo>
                <a:lnTo>
                  <a:pt x="2352" y="1131"/>
                </a:lnTo>
                <a:lnTo>
                  <a:pt x="2258" y="1227"/>
                </a:lnTo>
                <a:close/>
              </a:path>
            </a:pathLst>
          </a:custGeom>
          <a:gradFill flip="none" rotWithShape="1">
            <a:gsLst>
              <a:gs pos="0">
                <a:schemeClr val="tx2">
                  <a:lumMod val="20000"/>
                  <a:lumOff val="80000"/>
                </a:schemeClr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7" name="roof"/>
          <p:cNvSpPr>
            <a:spLocks/>
          </p:cNvSpPr>
          <p:nvPr/>
        </p:nvSpPr>
        <p:spPr bwMode="auto">
          <a:xfrm>
            <a:off x="1133764" y="1735137"/>
            <a:ext cx="3968750" cy="1970088"/>
          </a:xfrm>
          <a:custGeom>
            <a:avLst/>
            <a:gdLst>
              <a:gd name="T0" fmla="*/ 2464 w 2500"/>
              <a:gd name="T1" fmla="*/ 1241 h 1241"/>
              <a:gd name="T2" fmla="*/ 1250 w 2500"/>
              <a:gd name="T3" fmla="*/ 74 h 1241"/>
              <a:gd name="T4" fmla="*/ 36 w 2500"/>
              <a:gd name="T5" fmla="*/ 1241 h 1241"/>
              <a:gd name="T6" fmla="*/ 0 w 2500"/>
              <a:gd name="T7" fmla="*/ 1203 h 1241"/>
              <a:gd name="T8" fmla="*/ 1250 w 2500"/>
              <a:gd name="T9" fmla="*/ 0 h 1241"/>
              <a:gd name="T10" fmla="*/ 2500 w 2500"/>
              <a:gd name="T11" fmla="*/ 1203 h 1241"/>
              <a:gd name="T12" fmla="*/ 2464 w 2500"/>
              <a:gd name="T13" fmla="*/ 1241 h 12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500" h="1241">
                <a:moveTo>
                  <a:pt x="2464" y="1241"/>
                </a:moveTo>
                <a:lnTo>
                  <a:pt x="1250" y="74"/>
                </a:lnTo>
                <a:lnTo>
                  <a:pt x="36" y="1241"/>
                </a:lnTo>
                <a:lnTo>
                  <a:pt x="0" y="1203"/>
                </a:lnTo>
                <a:lnTo>
                  <a:pt x="1250" y="0"/>
                </a:lnTo>
                <a:lnTo>
                  <a:pt x="2500" y="1203"/>
                </a:lnTo>
                <a:lnTo>
                  <a:pt x="2464" y="1241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28" name="vent"/>
          <p:cNvGrpSpPr/>
          <p:nvPr/>
        </p:nvGrpSpPr>
        <p:grpSpPr>
          <a:xfrm>
            <a:off x="2746664" y="2744787"/>
            <a:ext cx="742950" cy="742950"/>
            <a:chOff x="4152900" y="2744787"/>
            <a:chExt cx="742950" cy="742950"/>
          </a:xfrm>
        </p:grpSpPr>
        <p:sp>
          <p:nvSpPr>
            <p:cNvPr id="29" name="vent piece"/>
            <p:cNvSpPr>
              <a:spLocks noChangeArrowheads="1"/>
            </p:cNvSpPr>
            <p:nvPr/>
          </p:nvSpPr>
          <p:spPr bwMode="auto">
            <a:xfrm>
              <a:off x="4178300" y="2770187"/>
              <a:ext cx="692150" cy="692150"/>
            </a:xfrm>
            <a:prstGeom prst="ellipse">
              <a:avLst/>
            </a:prstGeom>
            <a:gradFill flip="none" rotWithShape="1">
              <a:gsLst>
                <a:gs pos="0">
                  <a:schemeClr val="tx2">
                    <a:lumMod val="40000"/>
                    <a:lumOff val="60000"/>
                  </a:schemeClr>
                </a:gs>
                <a:gs pos="100000">
                  <a:schemeClr val="tx2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0" name="vent piece"/>
            <p:cNvSpPr>
              <a:spLocks noEditPoints="1"/>
            </p:cNvSpPr>
            <p:nvPr/>
          </p:nvSpPr>
          <p:spPr bwMode="auto">
            <a:xfrm>
              <a:off x="4152900" y="2744787"/>
              <a:ext cx="742950" cy="742950"/>
            </a:xfrm>
            <a:custGeom>
              <a:avLst/>
              <a:gdLst>
                <a:gd name="T0" fmla="*/ 117 w 234"/>
                <a:gd name="T1" fmla="*/ 234 h 234"/>
                <a:gd name="T2" fmla="*/ 0 w 234"/>
                <a:gd name="T3" fmla="*/ 117 h 234"/>
                <a:gd name="T4" fmla="*/ 117 w 234"/>
                <a:gd name="T5" fmla="*/ 0 h 234"/>
                <a:gd name="T6" fmla="*/ 234 w 234"/>
                <a:gd name="T7" fmla="*/ 117 h 234"/>
                <a:gd name="T8" fmla="*/ 117 w 234"/>
                <a:gd name="T9" fmla="*/ 234 h 234"/>
                <a:gd name="T10" fmla="*/ 117 w 234"/>
                <a:gd name="T11" fmla="*/ 16 h 234"/>
                <a:gd name="T12" fmla="*/ 16 w 234"/>
                <a:gd name="T13" fmla="*/ 117 h 234"/>
                <a:gd name="T14" fmla="*/ 117 w 234"/>
                <a:gd name="T15" fmla="*/ 218 h 234"/>
                <a:gd name="T16" fmla="*/ 218 w 234"/>
                <a:gd name="T17" fmla="*/ 117 h 234"/>
                <a:gd name="T18" fmla="*/ 117 w 234"/>
                <a:gd name="T19" fmla="*/ 16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4" h="234">
                  <a:moveTo>
                    <a:pt x="117" y="234"/>
                  </a:moveTo>
                  <a:cubicBezTo>
                    <a:pt x="53" y="234"/>
                    <a:pt x="0" y="181"/>
                    <a:pt x="0" y="117"/>
                  </a:cubicBezTo>
                  <a:cubicBezTo>
                    <a:pt x="0" y="52"/>
                    <a:pt x="53" y="0"/>
                    <a:pt x="117" y="0"/>
                  </a:cubicBezTo>
                  <a:cubicBezTo>
                    <a:pt x="181" y="0"/>
                    <a:pt x="234" y="52"/>
                    <a:pt x="234" y="117"/>
                  </a:cubicBezTo>
                  <a:cubicBezTo>
                    <a:pt x="234" y="181"/>
                    <a:pt x="181" y="234"/>
                    <a:pt x="117" y="234"/>
                  </a:cubicBezTo>
                  <a:close/>
                  <a:moveTo>
                    <a:pt x="117" y="16"/>
                  </a:moveTo>
                  <a:cubicBezTo>
                    <a:pt x="61" y="16"/>
                    <a:pt x="16" y="61"/>
                    <a:pt x="16" y="117"/>
                  </a:cubicBezTo>
                  <a:cubicBezTo>
                    <a:pt x="16" y="172"/>
                    <a:pt x="61" y="218"/>
                    <a:pt x="117" y="218"/>
                  </a:cubicBezTo>
                  <a:cubicBezTo>
                    <a:pt x="173" y="218"/>
                    <a:pt x="218" y="172"/>
                    <a:pt x="218" y="117"/>
                  </a:cubicBezTo>
                  <a:cubicBezTo>
                    <a:pt x="218" y="61"/>
                    <a:pt x="173" y="16"/>
                    <a:pt x="117" y="1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1" name="vent piece"/>
            <p:cNvSpPr>
              <a:spLocks/>
            </p:cNvSpPr>
            <p:nvPr/>
          </p:nvSpPr>
          <p:spPr bwMode="auto">
            <a:xfrm>
              <a:off x="4327525" y="2976562"/>
              <a:ext cx="393700" cy="25400"/>
            </a:xfrm>
            <a:custGeom>
              <a:avLst/>
              <a:gdLst>
                <a:gd name="T0" fmla="*/ 120 w 124"/>
                <a:gd name="T1" fmla="*/ 8 h 8"/>
                <a:gd name="T2" fmla="*/ 4 w 124"/>
                <a:gd name="T3" fmla="*/ 8 h 8"/>
                <a:gd name="T4" fmla="*/ 0 w 124"/>
                <a:gd name="T5" fmla="*/ 4 h 8"/>
                <a:gd name="T6" fmla="*/ 4 w 124"/>
                <a:gd name="T7" fmla="*/ 0 h 8"/>
                <a:gd name="T8" fmla="*/ 120 w 124"/>
                <a:gd name="T9" fmla="*/ 0 h 8"/>
                <a:gd name="T10" fmla="*/ 124 w 124"/>
                <a:gd name="T11" fmla="*/ 4 h 8"/>
                <a:gd name="T12" fmla="*/ 120 w 124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" h="8">
                  <a:moveTo>
                    <a:pt x="120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122" y="0"/>
                    <a:pt x="124" y="2"/>
                    <a:pt x="124" y="4"/>
                  </a:cubicBezTo>
                  <a:cubicBezTo>
                    <a:pt x="124" y="6"/>
                    <a:pt x="122" y="8"/>
                    <a:pt x="120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2" name="vent piece"/>
            <p:cNvSpPr>
              <a:spLocks/>
            </p:cNvSpPr>
            <p:nvPr/>
          </p:nvSpPr>
          <p:spPr bwMode="auto">
            <a:xfrm>
              <a:off x="4419600" y="2894012"/>
              <a:ext cx="209550" cy="25400"/>
            </a:xfrm>
            <a:custGeom>
              <a:avLst/>
              <a:gdLst>
                <a:gd name="T0" fmla="*/ 62 w 66"/>
                <a:gd name="T1" fmla="*/ 8 h 8"/>
                <a:gd name="T2" fmla="*/ 4 w 66"/>
                <a:gd name="T3" fmla="*/ 8 h 8"/>
                <a:gd name="T4" fmla="*/ 0 w 66"/>
                <a:gd name="T5" fmla="*/ 4 h 8"/>
                <a:gd name="T6" fmla="*/ 4 w 66"/>
                <a:gd name="T7" fmla="*/ 0 h 8"/>
                <a:gd name="T8" fmla="*/ 62 w 66"/>
                <a:gd name="T9" fmla="*/ 0 h 8"/>
                <a:gd name="T10" fmla="*/ 66 w 66"/>
                <a:gd name="T11" fmla="*/ 4 h 8"/>
                <a:gd name="T12" fmla="*/ 62 w 66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6" h="8">
                  <a:moveTo>
                    <a:pt x="6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4" y="0"/>
                    <a:pt x="66" y="2"/>
                    <a:pt x="66" y="4"/>
                  </a:cubicBezTo>
                  <a:cubicBezTo>
                    <a:pt x="66" y="6"/>
                    <a:pt x="64" y="8"/>
                    <a:pt x="62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3" name="vent piece"/>
            <p:cNvSpPr>
              <a:spLocks/>
            </p:cNvSpPr>
            <p:nvPr/>
          </p:nvSpPr>
          <p:spPr bwMode="auto">
            <a:xfrm>
              <a:off x="4283075" y="3062287"/>
              <a:ext cx="482600" cy="25400"/>
            </a:xfrm>
            <a:custGeom>
              <a:avLst/>
              <a:gdLst>
                <a:gd name="T0" fmla="*/ 148 w 152"/>
                <a:gd name="T1" fmla="*/ 8 h 8"/>
                <a:gd name="T2" fmla="*/ 4 w 152"/>
                <a:gd name="T3" fmla="*/ 8 h 8"/>
                <a:gd name="T4" fmla="*/ 0 w 152"/>
                <a:gd name="T5" fmla="*/ 4 h 8"/>
                <a:gd name="T6" fmla="*/ 4 w 152"/>
                <a:gd name="T7" fmla="*/ 0 h 8"/>
                <a:gd name="T8" fmla="*/ 148 w 152"/>
                <a:gd name="T9" fmla="*/ 0 h 8"/>
                <a:gd name="T10" fmla="*/ 152 w 152"/>
                <a:gd name="T11" fmla="*/ 4 h 8"/>
                <a:gd name="T12" fmla="*/ 148 w 152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2" h="8">
                  <a:moveTo>
                    <a:pt x="148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50" y="0"/>
                    <a:pt x="152" y="1"/>
                    <a:pt x="152" y="4"/>
                  </a:cubicBezTo>
                  <a:cubicBezTo>
                    <a:pt x="152" y="6"/>
                    <a:pt x="150" y="8"/>
                    <a:pt x="148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4" name="vent piece"/>
            <p:cNvSpPr>
              <a:spLocks/>
            </p:cNvSpPr>
            <p:nvPr/>
          </p:nvSpPr>
          <p:spPr bwMode="auto">
            <a:xfrm>
              <a:off x="4283075" y="3144837"/>
              <a:ext cx="482600" cy="25400"/>
            </a:xfrm>
            <a:custGeom>
              <a:avLst/>
              <a:gdLst>
                <a:gd name="T0" fmla="*/ 148 w 152"/>
                <a:gd name="T1" fmla="*/ 8 h 8"/>
                <a:gd name="T2" fmla="*/ 4 w 152"/>
                <a:gd name="T3" fmla="*/ 8 h 8"/>
                <a:gd name="T4" fmla="*/ 0 w 152"/>
                <a:gd name="T5" fmla="*/ 4 h 8"/>
                <a:gd name="T6" fmla="*/ 4 w 152"/>
                <a:gd name="T7" fmla="*/ 0 h 8"/>
                <a:gd name="T8" fmla="*/ 148 w 152"/>
                <a:gd name="T9" fmla="*/ 0 h 8"/>
                <a:gd name="T10" fmla="*/ 152 w 152"/>
                <a:gd name="T11" fmla="*/ 4 h 8"/>
                <a:gd name="T12" fmla="*/ 148 w 152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2" h="8">
                  <a:moveTo>
                    <a:pt x="148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50" y="0"/>
                    <a:pt x="152" y="2"/>
                    <a:pt x="152" y="4"/>
                  </a:cubicBezTo>
                  <a:cubicBezTo>
                    <a:pt x="152" y="6"/>
                    <a:pt x="150" y="8"/>
                    <a:pt x="148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5" name="vent piece"/>
            <p:cNvSpPr>
              <a:spLocks/>
            </p:cNvSpPr>
            <p:nvPr/>
          </p:nvSpPr>
          <p:spPr bwMode="auto">
            <a:xfrm>
              <a:off x="4327525" y="3227387"/>
              <a:ext cx="393700" cy="25400"/>
            </a:xfrm>
            <a:custGeom>
              <a:avLst/>
              <a:gdLst>
                <a:gd name="T0" fmla="*/ 120 w 124"/>
                <a:gd name="T1" fmla="*/ 8 h 8"/>
                <a:gd name="T2" fmla="*/ 4 w 124"/>
                <a:gd name="T3" fmla="*/ 8 h 8"/>
                <a:gd name="T4" fmla="*/ 0 w 124"/>
                <a:gd name="T5" fmla="*/ 4 h 8"/>
                <a:gd name="T6" fmla="*/ 4 w 124"/>
                <a:gd name="T7" fmla="*/ 0 h 8"/>
                <a:gd name="T8" fmla="*/ 120 w 124"/>
                <a:gd name="T9" fmla="*/ 0 h 8"/>
                <a:gd name="T10" fmla="*/ 124 w 124"/>
                <a:gd name="T11" fmla="*/ 4 h 8"/>
                <a:gd name="T12" fmla="*/ 120 w 124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" h="8">
                  <a:moveTo>
                    <a:pt x="120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7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122" y="0"/>
                    <a:pt x="124" y="2"/>
                    <a:pt x="124" y="4"/>
                  </a:cubicBezTo>
                  <a:cubicBezTo>
                    <a:pt x="124" y="7"/>
                    <a:pt x="122" y="8"/>
                    <a:pt x="120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6" name="vent piece"/>
            <p:cNvSpPr>
              <a:spLocks/>
            </p:cNvSpPr>
            <p:nvPr/>
          </p:nvSpPr>
          <p:spPr bwMode="auto">
            <a:xfrm>
              <a:off x="4419600" y="3313112"/>
              <a:ext cx="209550" cy="25400"/>
            </a:xfrm>
            <a:custGeom>
              <a:avLst/>
              <a:gdLst>
                <a:gd name="T0" fmla="*/ 62 w 66"/>
                <a:gd name="T1" fmla="*/ 8 h 8"/>
                <a:gd name="T2" fmla="*/ 4 w 66"/>
                <a:gd name="T3" fmla="*/ 8 h 8"/>
                <a:gd name="T4" fmla="*/ 0 w 66"/>
                <a:gd name="T5" fmla="*/ 4 h 8"/>
                <a:gd name="T6" fmla="*/ 4 w 66"/>
                <a:gd name="T7" fmla="*/ 0 h 8"/>
                <a:gd name="T8" fmla="*/ 62 w 66"/>
                <a:gd name="T9" fmla="*/ 0 h 8"/>
                <a:gd name="T10" fmla="*/ 66 w 66"/>
                <a:gd name="T11" fmla="*/ 4 h 8"/>
                <a:gd name="T12" fmla="*/ 62 w 66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6" h="8">
                  <a:moveTo>
                    <a:pt x="6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4" y="0"/>
                    <a:pt x="66" y="1"/>
                    <a:pt x="66" y="4"/>
                  </a:cubicBezTo>
                  <a:cubicBezTo>
                    <a:pt x="66" y="6"/>
                    <a:pt x="64" y="8"/>
                    <a:pt x="62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37" name="window"/>
          <p:cNvGrpSpPr/>
          <p:nvPr/>
        </p:nvGrpSpPr>
        <p:grpSpPr>
          <a:xfrm>
            <a:off x="3388640" y="3856037"/>
            <a:ext cx="787400" cy="1016000"/>
            <a:chOff x="4794876" y="3856037"/>
            <a:chExt cx="787400" cy="1016000"/>
          </a:xfrm>
        </p:grpSpPr>
        <p:sp>
          <p:nvSpPr>
            <p:cNvPr id="38" name="window piece"/>
            <p:cNvSpPr>
              <a:spLocks noChangeArrowheads="1"/>
            </p:cNvSpPr>
            <p:nvPr/>
          </p:nvSpPr>
          <p:spPr bwMode="auto">
            <a:xfrm>
              <a:off x="4820276" y="3881437"/>
              <a:ext cx="736600" cy="965200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60000"/>
                    <a:lumOff val="40000"/>
                  </a:schemeClr>
                </a:gs>
                <a:gs pos="100000">
                  <a:schemeClr val="accent5">
                    <a:lumMod val="75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9" name="window piece"/>
            <p:cNvSpPr>
              <a:spLocks noEditPoints="1"/>
            </p:cNvSpPr>
            <p:nvPr/>
          </p:nvSpPr>
          <p:spPr bwMode="auto">
            <a:xfrm>
              <a:off x="4794876" y="3856037"/>
              <a:ext cx="787400" cy="1016000"/>
            </a:xfrm>
            <a:custGeom>
              <a:avLst/>
              <a:gdLst>
                <a:gd name="T0" fmla="*/ 464 w 496"/>
                <a:gd name="T1" fmla="*/ 0 h 640"/>
                <a:gd name="T2" fmla="*/ 32 w 496"/>
                <a:gd name="T3" fmla="*/ 0 h 640"/>
                <a:gd name="T4" fmla="*/ 0 w 496"/>
                <a:gd name="T5" fmla="*/ 0 h 640"/>
                <a:gd name="T6" fmla="*/ 0 w 496"/>
                <a:gd name="T7" fmla="*/ 32 h 640"/>
                <a:gd name="T8" fmla="*/ 0 w 496"/>
                <a:gd name="T9" fmla="*/ 608 h 640"/>
                <a:gd name="T10" fmla="*/ 0 w 496"/>
                <a:gd name="T11" fmla="*/ 640 h 640"/>
                <a:gd name="T12" fmla="*/ 32 w 496"/>
                <a:gd name="T13" fmla="*/ 640 h 640"/>
                <a:gd name="T14" fmla="*/ 464 w 496"/>
                <a:gd name="T15" fmla="*/ 640 h 640"/>
                <a:gd name="T16" fmla="*/ 496 w 496"/>
                <a:gd name="T17" fmla="*/ 640 h 640"/>
                <a:gd name="T18" fmla="*/ 496 w 496"/>
                <a:gd name="T19" fmla="*/ 608 h 640"/>
                <a:gd name="T20" fmla="*/ 496 w 496"/>
                <a:gd name="T21" fmla="*/ 32 h 640"/>
                <a:gd name="T22" fmla="*/ 496 w 496"/>
                <a:gd name="T23" fmla="*/ 0 h 640"/>
                <a:gd name="T24" fmla="*/ 464 w 496"/>
                <a:gd name="T25" fmla="*/ 0 h 640"/>
                <a:gd name="T26" fmla="*/ 464 w 496"/>
                <a:gd name="T27" fmla="*/ 608 h 640"/>
                <a:gd name="T28" fmla="*/ 32 w 496"/>
                <a:gd name="T29" fmla="*/ 608 h 640"/>
                <a:gd name="T30" fmla="*/ 32 w 496"/>
                <a:gd name="T31" fmla="*/ 32 h 640"/>
                <a:gd name="T32" fmla="*/ 232 w 496"/>
                <a:gd name="T33" fmla="*/ 32 h 640"/>
                <a:gd name="T34" fmla="*/ 232 w 496"/>
                <a:gd name="T35" fmla="*/ 304 h 640"/>
                <a:gd name="T36" fmla="*/ 32 w 496"/>
                <a:gd name="T37" fmla="*/ 304 h 640"/>
                <a:gd name="T38" fmla="*/ 32 w 496"/>
                <a:gd name="T39" fmla="*/ 336 h 640"/>
                <a:gd name="T40" fmla="*/ 232 w 496"/>
                <a:gd name="T41" fmla="*/ 336 h 640"/>
                <a:gd name="T42" fmla="*/ 232 w 496"/>
                <a:gd name="T43" fmla="*/ 608 h 640"/>
                <a:gd name="T44" fmla="*/ 264 w 496"/>
                <a:gd name="T45" fmla="*/ 608 h 640"/>
                <a:gd name="T46" fmla="*/ 264 w 496"/>
                <a:gd name="T47" fmla="*/ 336 h 640"/>
                <a:gd name="T48" fmla="*/ 464 w 496"/>
                <a:gd name="T49" fmla="*/ 336 h 640"/>
                <a:gd name="T50" fmla="*/ 464 w 496"/>
                <a:gd name="T51" fmla="*/ 608 h 640"/>
                <a:gd name="T52" fmla="*/ 464 w 496"/>
                <a:gd name="T53" fmla="*/ 304 h 640"/>
                <a:gd name="T54" fmla="*/ 264 w 496"/>
                <a:gd name="T55" fmla="*/ 304 h 640"/>
                <a:gd name="T56" fmla="*/ 264 w 496"/>
                <a:gd name="T57" fmla="*/ 32 h 640"/>
                <a:gd name="T58" fmla="*/ 464 w 496"/>
                <a:gd name="T59" fmla="*/ 32 h 640"/>
                <a:gd name="T60" fmla="*/ 464 w 496"/>
                <a:gd name="T61" fmla="*/ 304 h 6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96" h="640">
                  <a:moveTo>
                    <a:pt x="464" y="0"/>
                  </a:moveTo>
                  <a:lnTo>
                    <a:pt x="32" y="0"/>
                  </a:lnTo>
                  <a:lnTo>
                    <a:pt x="0" y="0"/>
                  </a:lnTo>
                  <a:lnTo>
                    <a:pt x="0" y="32"/>
                  </a:lnTo>
                  <a:lnTo>
                    <a:pt x="0" y="608"/>
                  </a:lnTo>
                  <a:lnTo>
                    <a:pt x="0" y="640"/>
                  </a:lnTo>
                  <a:lnTo>
                    <a:pt x="32" y="640"/>
                  </a:lnTo>
                  <a:lnTo>
                    <a:pt x="464" y="640"/>
                  </a:lnTo>
                  <a:lnTo>
                    <a:pt x="496" y="640"/>
                  </a:lnTo>
                  <a:lnTo>
                    <a:pt x="496" y="608"/>
                  </a:lnTo>
                  <a:lnTo>
                    <a:pt x="496" y="32"/>
                  </a:lnTo>
                  <a:lnTo>
                    <a:pt x="496" y="0"/>
                  </a:lnTo>
                  <a:lnTo>
                    <a:pt x="464" y="0"/>
                  </a:lnTo>
                  <a:close/>
                  <a:moveTo>
                    <a:pt x="464" y="608"/>
                  </a:moveTo>
                  <a:lnTo>
                    <a:pt x="32" y="608"/>
                  </a:lnTo>
                  <a:lnTo>
                    <a:pt x="32" y="32"/>
                  </a:lnTo>
                  <a:lnTo>
                    <a:pt x="232" y="32"/>
                  </a:lnTo>
                  <a:lnTo>
                    <a:pt x="232" y="304"/>
                  </a:lnTo>
                  <a:lnTo>
                    <a:pt x="32" y="304"/>
                  </a:lnTo>
                  <a:lnTo>
                    <a:pt x="32" y="336"/>
                  </a:lnTo>
                  <a:lnTo>
                    <a:pt x="232" y="336"/>
                  </a:lnTo>
                  <a:lnTo>
                    <a:pt x="232" y="608"/>
                  </a:lnTo>
                  <a:lnTo>
                    <a:pt x="264" y="608"/>
                  </a:lnTo>
                  <a:lnTo>
                    <a:pt x="264" y="336"/>
                  </a:lnTo>
                  <a:lnTo>
                    <a:pt x="464" y="336"/>
                  </a:lnTo>
                  <a:lnTo>
                    <a:pt x="464" y="608"/>
                  </a:lnTo>
                  <a:close/>
                  <a:moveTo>
                    <a:pt x="464" y="304"/>
                  </a:moveTo>
                  <a:lnTo>
                    <a:pt x="264" y="304"/>
                  </a:lnTo>
                  <a:lnTo>
                    <a:pt x="264" y="32"/>
                  </a:lnTo>
                  <a:lnTo>
                    <a:pt x="464" y="32"/>
                  </a:lnTo>
                  <a:lnTo>
                    <a:pt x="464" y="30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42" name="foundation"/>
          <p:cNvSpPr>
            <a:spLocks noChangeArrowheads="1"/>
          </p:cNvSpPr>
          <p:nvPr/>
        </p:nvSpPr>
        <p:spPr bwMode="auto">
          <a:xfrm>
            <a:off x="1403639" y="5253037"/>
            <a:ext cx="3429000" cy="45878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3" name="step"/>
          <p:cNvSpPr>
            <a:spLocks noChangeArrowheads="1"/>
          </p:cNvSpPr>
          <p:nvPr/>
        </p:nvSpPr>
        <p:spPr bwMode="auto">
          <a:xfrm>
            <a:off x="1981489" y="5253037"/>
            <a:ext cx="914400" cy="45878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4" name="step"/>
          <p:cNvSpPr>
            <a:spLocks noChangeArrowheads="1"/>
          </p:cNvSpPr>
          <p:nvPr/>
        </p:nvSpPr>
        <p:spPr bwMode="auto">
          <a:xfrm>
            <a:off x="1981489" y="5483225"/>
            <a:ext cx="914400" cy="228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5" name="bush"/>
          <p:cNvSpPr>
            <a:spLocks/>
          </p:cNvSpPr>
          <p:nvPr/>
        </p:nvSpPr>
        <p:spPr bwMode="auto">
          <a:xfrm>
            <a:off x="4639727" y="4543464"/>
            <a:ext cx="1211325" cy="837407"/>
          </a:xfrm>
          <a:custGeom>
            <a:avLst/>
            <a:gdLst>
              <a:gd name="T0" fmla="*/ 399 w 426"/>
              <a:gd name="T1" fmla="*/ 131 h 294"/>
              <a:gd name="T2" fmla="*/ 342 w 426"/>
              <a:gd name="T3" fmla="*/ 77 h 294"/>
              <a:gd name="T4" fmla="*/ 343 w 426"/>
              <a:gd name="T5" fmla="*/ 66 h 294"/>
              <a:gd name="T6" fmla="*/ 293 w 426"/>
              <a:gd name="T7" fmla="*/ 16 h 294"/>
              <a:gd name="T8" fmla="*/ 284 w 426"/>
              <a:gd name="T9" fmla="*/ 17 h 294"/>
              <a:gd name="T10" fmla="*/ 243 w 426"/>
              <a:gd name="T11" fmla="*/ 0 h 294"/>
              <a:gd name="T12" fmla="*/ 190 w 426"/>
              <a:gd name="T13" fmla="*/ 37 h 294"/>
              <a:gd name="T14" fmla="*/ 161 w 426"/>
              <a:gd name="T15" fmla="*/ 29 h 294"/>
              <a:gd name="T16" fmla="*/ 101 w 426"/>
              <a:gd name="T17" fmla="*/ 90 h 294"/>
              <a:gd name="T18" fmla="*/ 101 w 426"/>
              <a:gd name="T19" fmla="*/ 92 h 294"/>
              <a:gd name="T20" fmla="*/ 82 w 426"/>
              <a:gd name="T21" fmla="*/ 90 h 294"/>
              <a:gd name="T22" fmla="*/ 0 w 426"/>
              <a:gd name="T23" fmla="*/ 172 h 294"/>
              <a:gd name="T24" fmla="*/ 57 w 426"/>
              <a:gd name="T25" fmla="*/ 251 h 294"/>
              <a:gd name="T26" fmla="*/ 86 w 426"/>
              <a:gd name="T27" fmla="*/ 282 h 294"/>
              <a:gd name="T28" fmla="*/ 132 w 426"/>
              <a:gd name="T29" fmla="*/ 282 h 294"/>
              <a:gd name="T30" fmla="*/ 166 w 426"/>
              <a:gd name="T31" fmla="*/ 294 h 294"/>
              <a:gd name="T32" fmla="*/ 205 w 426"/>
              <a:gd name="T33" fmla="*/ 278 h 294"/>
              <a:gd name="T34" fmla="*/ 241 w 426"/>
              <a:gd name="T35" fmla="*/ 290 h 294"/>
              <a:gd name="T36" fmla="*/ 289 w 426"/>
              <a:gd name="T37" fmla="*/ 264 h 294"/>
              <a:gd name="T38" fmla="*/ 340 w 426"/>
              <a:gd name="T39" fmla="*/ 281 h 294"/>
              <a:gd name="T40" fmla="*/ 426 w 426"/>
              <a:gd name="T41" fmla="*/ 194 h 294"/>
              <a:gd name="T42" fmla="*/ 399 w 426"/>
              <a:gd name="T43" fmla="*/ 131 h 2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426" h="294">
                <a:moveTo>
                  <a:pt x="399" y="131"/>
                </a:moveTo>
                <a:cubicBezTo>
                  <a:pt x="396" y="102"/>
                  <a:pt x="372" y="78"/>
                  <a:pt x="342" y="77"/>
                </a:cubicBezTo>
                <a:cubicBezTo>
                  <a:pt x="343" y="74"/>
                  <a:pt x="343" y="70"/>
                  <a:pt x="343" y="66"/>
                </a:cubicBezTo>
                <a:cubicBezTo>
                  <a:pt x="343" y="39"/>
                  <a:pt x="321" y="16"/>
                  <a:pt x="293" y="16"/>
                </a:cubicBezTo>
                <a:cubicBezTo>
                  <a:pt x="290" y="16"/>
                  <a:pt x="287" y="17"/>
                  <a:pt x="284" y="17"/>
                </a:cubicBezTo>
                <a:cubicBezTo>
                  <a:pt x="274" y="7"/>
                  <a:pt x="259" y="0"/>
                  <a:pt x="243" y="0"/>
                </a:cubicBezTo>
                <a:cubicBezTo>
                  <a:pt x="219" y="0"/>
                  <a:pt x="198" y="15"/>
                  <a:pt x="190" y="37"/>
                </a:cubicBezTo>
                <a:cubicBezTo>
                  <a:pt x="182" y="32"/>
                  <a:pt x="172" y="29"/>
                  <a:pt x="161" y="29"/>
                </a:cubicBezTo>
                <a:cubicBezTo>
                  <a:pt x="128" y="29"/>
                  <a:pt x="101" y="56"/>
                  <a:pt x="101" y="90"/>
                </a:cubicBezTo>
                <a:cubicBezTo>
                  <a:pt x="101" y="91"/>
                  <a:pt x="101" y="91"/>
                  <a:pt x="101" y="92"/>
                </a:cubicBezTo>
                <a:cubicBezTo>
                  <a:pt x="95" y="91"/>
                  <a:pt x="89" y="90"/>
                  <a:pt x="82" y="90"/>
                </a:cubicBezTo>
                <a:cubicBezTo>
                  <a:pt x="37" y="90"/>
                  <a:pt x="0" y="127"/>
                  <a:pt x="0" y="172"/>
                </a:cubicBezTo>
                <a:cubicBezTo>
                  <a:pt x="0" y="209"/>
                  <a:pt x="24" y="240"/>
                  <a:pt x="57" y="251"/>
                </a:cubicBezTo>
                <a:cubicBezTo>
                  <a:pt x="62" y="264"/>
                  <a:pt x="72" y="276"/>
                  <a:pt x="86" y="282"/>
                </a:cubicBezTo>
                <a:cubicBezTo>
                  <a:pt x="101" y="289"/>
                  <a:pt x="118" y="289"/>
                  <a:pt x="132" y="282"/>
                </a:cubicBezTo>
                <a:cubicBezTo>
                  <a:pt x="141" y="290"/>
                  <a:pt x="153" y="294"/>
                  <a:pt x="166" y="294"/>
                </a:cubicBezTo>
                <a:cubicBezTo>
                  <a:pt x="181" y="294"/>
                  <a:pt x="195" y="288"/>
                  <a:pt x="205" y="278"/>
                </a:cubicBezTo>
                <a:cubicBezTo>
                  <a:pt x="215" y="285"/>
                  <a:pt x="227" y="290"/>
                  <a:pt x="241" y="290"/>
                </a:cubicBezTo>
                <a:cubicBezTo>
                  <a:pt x="261" y="290"/>
                  <a:pt x="278" y="280"/>
                  <a:pt x="289" y="264"/>
                </a:cubicBezTo>
                <a:cubicBezTo>
                  <a:pt x="303" y="274"/>
                  <a:pt x="321" y="281"/>
                  <a:pt x="340" y="281"/>
                </a:cubicBezTo>
                <a:cubicBezTo>
                  <a:pt x="387" y="281"/>
                  <a:pt x="426" y="242"/>
                  <a:pt x="426" y="194"/>
                </a:cubicBezTo>
                <a:cubicBezTo>
                  <a:pt x="426" y="169"/>
                  <a:pt x="416" y="147"/>
                  <a:pt x="399" y="131"/>
                </a:cubicBezTo>
                <a:close/>
              </a:path>
            </a:pathLst>
          </a:custGeom>
          <a:gradFill flip="none" rotWithShape="1">
            <a:gsLst>
              <a:gs pos="14000">
                <a:schemeClr val="accent4">
                  <a:lumMod val="75000"/>
                </a:schemeClr>
              </a:gs>
              <a:gs pos="85000">
                <a:schemeClr val="accent2">
                  <a:lumMod val="5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6" name="bush"/>
          <p:cNvSpPr>
            <a:spLocks/>
          </p:cNvSpPr>
          <p:nvPr/>
        </p:nvSpPr>
        <p:spPr bwMode="auto">
          <a:xfrm>
            <a:off x="4278342" y="4982377"/>
            <a:ext cx="1179459" cy="922321"/>
          </a:xfrm>
          <a:custGeom>
            <a:avLst/>
            <a:gdLst>
              <a:gd name="T0" fmla="*/ 536 w 594"/>
              <a:gd name="T1" fmla="*/ 220 h 464"/>
              <a:gd name="T2" fmla="*/ 547 w 594"/>
              <a:gd name="T3" fmla="*/ 182 h 464"/>
              <a:gd name="T4" fmla="*/ 477 w 594"/>
              <a:gd name="T5" fmla="*/ 112 h 464"/>
              <a:gd name="T6" fmla="*/ 477 w 594"/>
              <a:gd name="T7" fmla="*/ 112 h 464"/>
              <a:gd name="T8" fmla="*/ 400 w 594"/>
              <a:gd name="T9" fmla="*/ 35 h 464"/>
              <a:gd name="T10" fmla="*/ 337 w 594"/>
              <a:gd name="T11" fmla="*/ 68 h 464"/>
              <a:gd name="T12" fmla="*/ 252 w 594"/>
              <a:gd name="T13" fmla="*/ 0 h 464"/>
              <a:gd name="T14" fmla="*/ 170 w 594"/>
              <a:gd name="T15" fmla="*/ 58 h 464"/>
              <a:gd name="T16" fmla="*/ 105 w 594"/>
              <a:gd name="T17" fmla="*/ 123 h 464"/>
              <a:gd name="T18" fmla="*/ 0 w 594"/>
              <a:gd name="T19" fmla="*/ 242 h 464"/>
              <a:gd name="T20" fmla="*/ 84 w 594"/>
              <a:gd name="T21" fmla="*/ 355 h 464"/>
              <a:gd name="T22" fmla="*/ 80 w 594"/>
              <a:gd name="T23" fmla="*/ 379 h 464"/>
              <a:gd name="T24" fmla="*/ 165 w 594"/>
              <a:gd name="T25" fmla="*/ 464 h 464"/>
              <a:gd name="T26" fmla="*/ 242 w 594"/>
              <a:gd name="T27" fmla="*/ 415 h 464"/>
              <a:gd name="T28" fmla="*/ 318 w 594"/>
              <a:gd name="T29" fmla="*/ 458 h 464"/>
              <a:gd name="T30" fmla="*/ 386 w 594"/>
              <a:gd name="T31" fmla="*/ 425 h 464"/>
              <a:gd name="T32" fmla="*/ 467 w 594"/>
              <a:gd name="T33" fmla="*/ 454 h 464"/>
              <a:gd name="T34" fmla="*/ 594 w 594"/>
              <a:gd name="T35" fmla="*/ 326 h 464"/>
              <a:gd name="T36" fmla="*/ 536 w 594"/>
              <a:gd name="T37" fmla="*/ 220 h 4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94" h="464">
                <a:moveTo>
                  <a:pt x="536" y="220"/>
                </a:moveTo>
                <a:cubicBezTo>
                  <a:pt x="543" y="209"/>
                  <a:pt x="547" y="196"/>
                  <a:pt x="547" y="182"/>
                </a:cubicBezTo>
                <a:cubicBezTo>
                  <a:pt x="547" y="143"/>
                  <a:pt x="516" y="112"/>
                  <a:pt x="477" y="112"/>
                </a:cubicBezTo>
                <a:cubicBezTo>
                  <a:pt x="477" y="112"/>
                  <a:pt x="477" y="112"/>
                  <a:pt x="477" y="112"/>
                </a:cubicBezTo>
                <a:cubicBezTo>
                  <a:pt x="477" y="70"/>
                  <a:pt x="442" y="35"/>
                  <a:pt x="400" y="35"/>
                </a:cubicBezTo>
                <a:cubicBezTo>
                  <a:pt x="374" y="35"/>
                  <a:pt x="351" y="48"/>
                  <a:pt x="337" y="68"/>
                </a:cubicBezTo>
                <a:cubicBezTo>
                  <a:pt x="329" y="29"/>
                  <a:pt x="294" y="0"/>
                  <a:pt x="252" y="0"/>
                </a:cubicBezTo>
                <a:cubicBezTo>
                  <a:pt x="214" y="0"/>
                  <a:pt x="182" y="24"/>
                  <a:pt x="170" y="58"/>
                </a:cubicBezTo>
                <a:cubicBezTo>
                  <a:pt x="138" y="67"/>
                  <a:pt x="114" y="92"/>
                  <a:pt x="105" y="123"/>
                </a:cubicBezTo>
                <a:cubicBezTo>
                  <a:pt x="46" y="130"/>
                  <a:pt x="0" y="180"/>
                  <a:pt x="0" y="242"/>
                </a:cubicBezTo>
                <a:cubicBezTo>
                  <a:pt x="0" y="295"/>
                  <a:pt x="35" y="340"/>
                  <a:pt x="84" y="355"/>
                </a:cubicBezTo>
                <a:cubicBezTo>
                  <a:pt x="82" y="363"/>
                  <a:pt x="80" y="371"/>
                  <a:pt x="80" y="379"/>
                </a:cubicBezTo>
                <a:cubicBezTo>
                  <a:pt x="80" y="426"/>
                  <a:pt x="118" y="464"/>
                  <a:pt x="165" y="464"/>
                </a:cubicBezTo>
                <a:cubicBezTo>
                  <a:pt x="199" y="464"/>
                  <a:pt x="229" y="444"/>
                  <a:pt x="242" y="415"/>
                </a:cubicBezTo>
                <a:cubicBezTo>
                  <a:pt x="258" y="441"/>
                  <a:pt x="286" y="458"/>
                  <a:pt x="318" y="458"/>
                </a:cubicBezTo>
                <a:cubicBezTo>
                  <a:pt x="345" y="458"/>
                  <a:pt x="370" y="445"/>
                  <a:pt x="386" y="425"/>
                </a:cubicBezTo>
                <a:cubicBezTo>
                  <a:pt x="408" y="443"/>
                  <a:pt x="436" y="454"/>
                  <a:pt x="467" y="454"/>
                </a:cubicBezTo>
                <a:cubicBezTo>
                  <a:pt x="537" y="454"/>
                  <a:pt x="594" y="397"/>
                  <a:pt x="594" y="326"/>
                </a:cubicBezTo>
                <a:cubicBezTo>
                  <a:pt x="594" y="282"/>
                  <a:pt x="571" y="242"/>
                  <a:pt x="536" y="220"/>
                </a:cubicBezTo>
                <a:close/>
              </a:path>
            </a:pathLst>
          </a:custGeom>
          <a:gradFill flip="none" rotWithShape="1">
            <a:gsLst>
              <a:gs pos="14000">
                <a:schemeClr val="accent4">
                  <a:lumMod val="75000"/>
                </a:schemeClr>
              </a:gs>
              <a:gs pos="85000">
                <a:schemeClr val="accent2">
                  <a:lumMod val="5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7" name="bush"/>
          <p:cNvSpPr>
            <a:spLocks/>
          </p:cNvSpPr>
          <p:nvPr/>
        </p:nvSpPr>
        <p:spPr bwMode="auto">
          <a:xfrm>
            <a:off x="4832640" y="4982376"/>
            <a:ext cx="1375591" cy="1028434"/>
          </a:xfrm>
          <a:custGeom>
            <a:avLst/>
            <a:gdLst>
              <a:gd name="T0" fmla="*/ 422 w 422"/>
              <a:gd name="T1" fmla="*/ 195 h 315"/>
              <a:gd name="T2" fmla="*/ 409 w 422"/>
              <a:gd name="T3" fmla="*/ 161 h 315"/>
              <a:gd name="T4" fmla="*/ 410 w 422"/>
              <a:gd name="T5" fmla="*/ 151 h 315"/>
              <a:gd name="T6" fmla="*/ 349 w 422"/>
              <a:gd name="T7" fmla="*/ 88 h 315"/>
              <a:gd name="T8" fmla="*/ 350 w 422"/>
              <a:gd name="T9" fmla="*/ 77 h 315"/>
              <a:gd name="T10" fmla="*/ 298 w 422"/>
              <a:gd name="T11" fmla="*/ 24 h 315"/>
              <a:gd name="T12" fmla="*/ 255 w 422"/>
              <a:gd name="T13" fmla="*/ 46 h 315"/>
              <a:gd name="T14" fmla="*/ 198 w 422"/>
              <a:gd name="T15" fmla="*/ 0 h 315"/>
              <a:gd name="T16" fmla="*/ 142 w 422"/>
              <a:gd name="T17" fmla="*/ 40 h 315"/>
              <a:gd name="T18" fmla="*/ 123 w 422"/>
              <a:gd name="T19" fmla="*/ 37 h 315"/>
              <a:gd name="T20" fmla="*/ 60 w 422"/>
              <a:gd name="T21" fmla="*/ 101 h 315"/>
              <a:gd name="T22" fmla="*/ 60 w 422"/>
              <a:gd name="T23" fmla="*/ 104 h 315"/>
              <a:gd name="T24" fmla="*/ 0 w 422"/>
              <a:gd name="T25" fmla="*/ 183 h 315"/>
              <a:gd name="T26" fmla="*/ 46 w 422"/>
              <a:gd name="T27" fmla="*/ 256 h 315"/>
              <a:gd name="T28" fmla="*/ 79 w 422"/>
              <a:gd name="T29" fmla="*/ 305 h 315"/>
              <a:gd name="T30" fmla="*/ 141 w 422"/>
              <a:gd name="T31" fmla="*/ 296 h 315"/>
              <a:gd name="T32" fmla="*/ 159 w 422"/>
              <a:gd name="T33" fmla="*/ 299 h 315"/>
              <a:gd name="T34" fmla="*/ 193 w 422"/>
              <a:gd name="T35" fmla="*/ 288 h 315"/>
              <a:gd name="T36" fmla="*/ 242 w 422"/>
              <a:gd name="T37" fmla="*/ 313 h 315"/>
              <a:gd name="T38" fmla="*/ 287 w 422"/>
              <a:gd name="T39" fmla="*/ 293 h 315"/>
              <a:gd name="T40" fmla="*/ 332 w 422"/>
              <a:gd name="T41" fmla="*/ 310 h 315"/>
              <a:gd name="T42" fmla="*/ 401 w 422"/>
              <a:gd name="T43" fmla="*/ 241 h 315"/>
              <a:gd name="T44" fmla="*/ 400 w 422"/>
              <a:gd name="T45" fmla="*/ 238 h 315"/>
              <a:gd name="T46" fmla="*/ 422 w 422"/>
              <a:gd name="T47" fmla="*/ 195 h 3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422" h="315">
                <a:moveTo>
                  <a:pt x="422" y="195"/>
                </a:moveTo>
                <a:cubicBezTo>
                  <a:pt x="422" y="182"/>
                  <a:pt x="417" y="170"/>
                  <a:pt x="409" y="161"/>
                </a:cubicBezTo>
                <a:cubicBezTo>
                  <a:pt x="409" y="158"/>
                  <a:pt x="410" y="155"/>
                  <a:pt x="410" y="151"/>
                </a:cubicBezTo>
                <a:cubicBezTo>
                  <a:pt x="410" y="117"/>
                  <a:pt x="383" y="90"/>
                  <a:pt x="349" y="88"/>
                </a:cubicBezTo>
                <a:cubicBezTo>
                  <a:pt x="350" y="85"/>
                  <a:pt x="350" y="81"/>
                  <a:pt x="350" y="77"/>
                </a:cubicBezTo>
                <a:cubicBezTo>
                  <a:pt x="350" y="48"/>
                  <a:pt x="327" y="24"/>
                  <a:pt x="298" y="24"/>
                </a:cubicBezTo>
                <a:cubicBezTo>
                  <a:pt x="280" y="24"/>
                  <a:pt x="265" y="33"/>
                  <a:pt x="255" y="46"/>
                </a:cubicBezTo>
                <a:cubicBezTo>
                  <a:pt x="249" y="20"/>
                  <a:pt x="226" y="0"/>
                  <a:pt x="198" y="0"/>
                </a:cubicBezTo>
                <a:cubicBezTo>
                  <a:pt x="172" y="0"/>
                  <a:pt x="150" y="16"/>
                  <a:pt x="142" y="40"/>
                </a:cubicBezTo>
                <a:cubicBezTo>
                  <a:pt x="136" y="38"/>
                  <a:pt x="130" y="37"/>
                  <a:pt x="123" y="37"/>
                </a:cubicBezTo>
                <a:cubicBezTo>
                  <a:pt x="88" y="37"/>
                  <a:pt x="60" y="66"/>
                  <a:pt x="60" y="101"/>
                </a:cubicBezTo>
                <a:cubicBezTo>
                  <a:pt x="60" y="102"/>
                  <a:pt x="60" y="103"/>
                  <a:pt x="60" y="104"/>
                </a:cubicBezTo>
                <a:cubicBezTo>
                  <a:pt x="25" y="114"/>
                  <a:pt x="0" y="145"/>
                  <a:pt x="0" y="183"/>
                </a:cubicBezTo>
                <a:cubicBezTo>
                  <a:pt x="0" y="215"/>
                  <a:pt x="18" y="243"/>
                  <a:pt x="46" y="256"/>
                </a:cubicBezTo>
                <a:cubicBezTo>
                  <a:pt x="47" y="277"/>
                  <a:pt x="59" y="296"/>
                  <a:pt x="79" y="305"/>
                </a:cubicBezTo>
                <a:cubicBezTo>
                  <a:pt x="100" y="315"/>
                  <a:pt x="124" y="311"/>
                  <a:pt x="141" y="296"/>
                </a:cubicBezTo>
                <a:cubicBezTo>
                  <a:pt x="146" y="298"/>
                  <a:pt x="152" y="299"/>
                  <a:pt x="159" y="299"/>
                </a:cubicBezTo>
                <a:cubicBezTo>
                  <a:pt x="171" y="299"/>
                  <a:pt x="183" y="295"/>
                  <a:pt x="193" y="288"/>
                </a:cubicBezTo>
                <a:cubicBezTo>
                  <a:pt x="204" y="303"/>
                  <a:pt x="222" y="313"/>
                  <a:pt x="242" y="313"/>
                </a:cubicBezTo>
                <a:cubicBezTo>
                  <a:pt x="260" y="313"/>
                  <a:pt x="276" y="305"/>
                  <a:pt x="287" y="293"/>
                </a:cubicBezTo>
                <a:cubicBezTo>
                  <a:pt x="299" y="304"/>
                  <a:pt x="315" y="310"/>
                  <a:pt x="332" y="310"/>
                </a:cubicBezTo>
                <a:cubicBezTo>
                  <a:pt x="370" y="310"/>
                  <a:pt x="401" y="279"/>
                  <a:pt x="401" y="241"/>
                </a:cubicBezTo>
                <a:cubicBezTo>
                  <a:pt x="401" y="240"/>
                  <a:pt x="400" y="239"/>
                  <a:pt x="400" y="238"/>
                </a:cubicBezTo>
                <a:cubicBezTo>
                  <a:pt x="413" y="228"/>
                  <a:pt x="422" y="213"/>
                  <a:pt x="422" y="195"/>
                </a:cubicBezTo>
                <a:close/>
              </a:path>
            </a:pathLst>
          </a:custGeom>
          <a:gradFill flip="none" rotWithShape="1">
            <a:gsLst>
              <a:gs pos="0">
                <a:schemeClr val="accent4">
                  <a:lumMod val="75000"/>
                </a:schemeClr>
              </a:gs>
              <a:gs pos="94000">
                <a:schemeClr val="accent2">
                  <a:lumMod val="50000"/>
                </a:schemeClr>
              </a:gs>
            </a:gsLst>
            <a:lin ang="6000000" scaled="0"/>
            <a:tileRect/>
          </a:gradFill>
          <a:ln>
            <a:noFill/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7" name="finishes"/>
          <p:cNvSpPr txBox="1"/>
          <p:nvPr/>
        </p:nvSpPr>
        <p:spPr>
          <a:xfrm>
            <a:off x="5947064" y="3932665"/>
            <a:ext cx="438659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chemeClr val="accent5">
                    <a:lumMod val="50000"/>
                  </a:schemeClr>
                </a:solidFill>
              </a:rPr>
              <a:t>Finishes</a:t>
            </a:r>
          </a:p>
          <a:p>
            <a:r>
              <a:rPr lang="en-US" sz="1400" i="1" dirty="0"/>
              <a:t>Work-based learning is being intentionally scaled and integrated across programs because of AWC.</a:t>
            </a:r>
            <a:endParaRPr lang="en-US" sz="1400" b="1" i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0" name="electrical"/>
          <p:cNvSpPr txBox="1"/>
          <p:nvPr/>
        </p:nvSpPr>
        <p:spPr>
          <a:xfrm>
            <a:off x="5947064" y="2997975"/>
            <a:ext cx="438659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chemeClr val="accent5">
                    <a:lumMod val="50000"/>
                  </a:schemeClr>
                </a:solidFill>
              </a:rPr>
              <a:t>Electrical </a:t>
            </a:r>
          </a:p>
          <a:p>
            <a:r>
              <a:rPr lang="en-US" sz="1400" i="1" dirty="0"/>
              <a:t>AWC is helping the college to strengthen its ability to make data-informed decisions about programs, resources, and capacity.</a:t>
            </a:r>
            <a:endParaRPr lang="en-US" sz="1400" i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9" name="plumbing"/>
          <p:cNvSpPr txBox="1"/>
          <p:nvPr/>
        </p:nvSpPr>
        <p:spPr>
          <a:xfrm>
            <a:off x="5947064" y="2063283"/>
            <a:ext cx="438659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chemeClr val="accent5">
                    <a:lumMod val="50000"/>
                  </a:schemeClr>
                </a:solidFill>
              </a:rPr>
              <a:t>Plumbing</a:t>
            </a:r>
          </a:p>
          <a:p>
            <a:r>
              <a:rPr lang="en-US" sz="1400" i="1" dirty="0"/>
              <a:t>AWC serves as an operational bridge translating strategic initiatives into coordinated academic and workforce actions.</a:t>
            </a:r>
            <a:endParaRPr lang="en-US" sz="1400" b="1" i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8" name="framing"/>
          <p:cNvSpPr txBox="1"/>
          <p:nvPr/>
        </p:nvSpPr>
        <p:spPr>
          <a:xfrm>
            <a:off x="5947064" y="1128591"/>
            <a:ext cx="438659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chemeClr val="accent5">
                    <a:lumMod val="50000"/>
                  </a:schemeClr>
                </a:solidFill>
              </a:rPr>
              <a:t>Framing</a:t>
            </a:r>
          </a:p>
          <a:p>
            <a:r>
              <a:rPr lang="en-US" sz="1400" i="1" dirty="0"/>
              <a:t>AWC is playing a key role in ensuring the College is positioned to leverage federal financial aid expansion, increasing access for workforce learners.</a:t>
            </a:r>
            <a:r>
              <a:rPr lang="en-US" sz="1400" i="1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51" name="foundation"/>
          <p:cNvSpPr txBox="1"/>
          <p:nvPr/>
        </p:nvSpPr>
        <p:spPr>
          <a:xfrm>
            <a:off x="5947064" y="193899"/>
            <a:ext cx="438659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chemeClr val="accent5">
                    <a:lumMod val="50000"/>
                  </a:schemeClr>
                </a:solidFill>
              </a:rPr>
              <a:t>Foundation</a:t>
            </a:r>
          </a:p>
          <a:p>
            <a:r>
              <a:rPr lang="en-US" sz="1400" i="1" dirty="0"/>
              <a:t>The College is actively building a unified academic and workforce ecosystem that improves student mobility and aligns programs with labor market needs.</a:t>
            </a:r>
            <a:endParaRPr lang="en-US" sz="1400" i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61" name="animation details"/>
          <p:cNvSpPr txBox="1"/>
          <p:nvPr/>
        </p:nvSpPr>
        <p:spPr>
          <a:xfrm>
            <a:off x="48189" y="48555"/>
            <a:ext cx="19442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This slide is static and</a:t>
            </a:r>
          </a:p>
          <a:p>
            <a:r>
              <a:rPr lang="en-US" sz="10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does not animate.</a:t>
            </a:r>
          </a:p>
        </p:txBody>
      </p:sp>
    </p:spTree>
    <p:extLst>
      <p:ext uri="{BB962C8B-B14F-4D97-AF65-F5344CB8AC3E}">
        <p14:creationId xmlns:p14="http://schemas.microsoft.com/office/powerpoint/2010/main" val="33154044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rass"/>
          <p:cNvSpPr>
            <a:spLocks noChangeArrowheads="1"/>
          </p:cNvSpPr>
          <p:nvPr/>
        </p:nvSpPr>
        <p:spPr bwMode="auto">
          <a:xfrm>
            <a:off x="0" y="5445490"/>
            <a:ext cx="12192000" cy="1449697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50000"/>
                </a:schemeClr>
              </a:gs>
              <a:gs pos="83000">
                <a:schemeClr val="accent2">
                  <a:lumMod val="5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41" name="bush"/>
          <p:cNvSpPr>
            <a:spLocks/>
          </p:cNvSpPr>
          <p:nvPr/>
        </p:nvSpPr>
        <p:spPr bwMode="auto">
          <a:xfrm>
            <a:off x="1009259" y="4878190"/>
            <a:ext cx="1049049" cy="725223"/>
          </a:xfrm>
          <a:custGeom>
            <a:avLst/>
            <a:gdLst>
              <a:gd name="T0" fmla="*/ 399 w 426"/>
              <a:gd name="T1" fmla="*/ 131 h 294"/>
              <a:gd name="T2" fmla="*/ 342 w 426"/>
              <a:gd name="T3" fmla="*/ 77 h 294"/>
              <a:gd name="T4" fmla="*/ 343 w 426"/>
              <a:gd name="T5" fmla="*/ 66 h 294"/>
              <a:gd name="T6" fmla="*/ 293 w 426"/>
              <a:gd name="T7" fmla="*/ 16 h 294"/>
              <a:gd name="T8" fmla="*/ 284 w 426"/>
              <a:gd name="T9" fmla="*/ 17 h 294"/>
              <a:gd name="T10" fmla="*/ 243 w 426"/>
              <a:gd name="T11" fmla="*/ 0 h 294"/>
              <a:gd name="T12" fmla="*/ 190 w 426"/>
              <a:gd name="T13" fmla="*/ 37 h 294"/>
              <a:gd name="T14" fmla="*/ 161 w 426"/>
              <a:gd name="T15" fmla="*/ 29 h 294"/>
              <a:gd name="T16" fmla="*/ 101 w 426"/>
              <a:gd name="T17" fmla="*/ 90 h 294"/>
              <a:gd name="T18" fmla="*/ 101 w 426"/>
              <a:gd name="T19" fmla="*/ 92 h 294"/>
              <a:gd name="T20" fmla="*/ 82 w 426"/>
              <a:gd name="T21" fmla="*/ 90 h 294"/>
              <a:gd name="T22" fmla="*/ 0 w 426"/>
              <a:gd name="T23" fmla="*/ 172 h 294"/>
              <a:gd name="T24" fmla="*/ 57 w 426"/>
              <a:gd name="T25" fmla="*/ 251 h 294"/>
              <a:gd name="T26" fmla="*/ 86 w 426"/>
              <a:gd name="T27" fmla="*/ 282 h 294"/>
              <a:gd name="T28" fmla="*/ 132 w 426"/>
              <a:gd name="T29" fmla="*/ 282 h 294"/>
              <a:gd name="T30" fmla="*/ 166 w 426"/>
              <a:gd name="T31" fmla="*/ 294 h 294"/>
              <a:gd name="T32" fmla="*/ 205 w 426"/>
              <a:gd name="T33" fmla="*/ 278 h 294"/>
              <a:gd name="T34" fmla="*/ 241 w 426"/>
              <a:gd name="T35" fmla="*/ 290 h 294"/>
              <a:gd name="T36" fmla="*/ 289 w 426"/>
              <a:gd name="T37" fmla="*/ 264 h 294"/>
              <a:gd name="T38" fmla="*/ 340 w 426"/>
              <a:gd name="T39" fmla="*/ 281 h 294"/>
              <a:gd name="T40" fmla="*/ 426 w 426"/>
              <a:gd name="T41" fmla="*/ 194 h 294"/>
              <a:gd name="T42" fmla="*/ 399 w 426"/>
              <a:gd name="T43" fmla="*/ 131 h 2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426" h="294">
                <a:moveTo>
                  <a:pt x="399" y="131"/>
                </a:moveTo>
                <a:cubicBezTo>
                  <a:pt x="396" y="102"/>
                  <a:pt x="372" y="78"/>
                  <a:pt x="342" y="77"/>
                </a:cubicBezTo>
                <a:cubicBezTo>
                  <a:pt x="343" y="74"/>
                  <a:pt x="343" y="70"/>
                  <a:pt x="343" y="66"/>
                </a:cubicBezTo>
                <a:cubicBezTo>
                  <a:pt x="343" y="39"/>
                  <a:pt x="321" y="16"/>
                  <a:pt x="293" y="16"/>
                </a:cubicBezTo>
                <a:cubicBezTo>
                  <a:pt x="290" y="16"/>
                  <a:pt x="287" y="17"/>
                  <a:pt x="284" y="17"/>
                </a:cubicBezTo>
                <a:cubicBezTo>
                  <a:pt x="274" y="7"/>
                  <a:pt x="259" y="0"/>
                  <a:pt x="243" y="0"/>
                </a:cubicBezTo>
                <a:cubicBezTo>
                  <a:pt x="219" y="0"/>
                  <a:pt x="198" y="15"/>
                  <a:pt x="190" y="37"/>
                </a:cubicBezTo>
                <a:cubicBezTo>
                  <a:pt x="182" y="32"/>
                  <a:pt x="172" y="29"/>
                  <a:pt x="161" y="29"/>
                </a:cubicBezTo>
                <a:cubicBezTo>
                  <a:pt x="128" y="29"/>
                  <a:pt x="101" y="56"/>
                  <a:pt x="101" y="90"/>
                </a:cubicBezTo>
                <a:cubicBezTo>
                  <a:pt x="101" y="91"/>
                  <a:pt x="101" y="91"/>
                  <a:pt x="101" y="92"/>
                </a:cubicBezTo>
                <a:cubicBezTo>
                  <a:pt x="95" y="91"/>
                  <a:pt x="89" y="90"/>
                  <a:pt x="82" y="90"/>
                </a:cubicBezTo>
                <a:cubicBezTo>
                  <a:pt x="37" y="90"/>
                  <a:pt x="0" y="127"/>
                  <a:pt x="0" y="172"/>
                </a:cubicBezTo>
                <a:cubicBezTo>
                  <a:pt x="0" y="209"/>
                  <a:pt x="24" y="240"/>
                  <a:pt x="57" y="251"/>
                </a:cubicBezTo>
                <a:cubicBezTo>
                  <a:pt x="62" y="264"/>
                  <a:pt x="72" y="276"/>
                  <a:pt x="86" y="282"/>
                </a:cubicBezTo>
                <a:cubicBezTo>
                  <a:pt x="101" y="289"/>
                  <a:pt x="118" y="289"/>
                  <a:pt x="132" y="282"/>
                </a:cubicBezTo>
                <a:cubicBezTo>
                  <a:pt x="141" y="290"/>
                  <a:pt x="153" y="294"/>
                  <a:pt x="166" y="294"/>
                </a:cubicBezTo>
                <a:cubicBezTo>
                  <a:pt x="181" y="294"/>
                  <a:pt x="195" y="288"/>
                  <a:pt x="205" y="278"/>
                </a:cubicBezTo>
                <a:cubicBezTo>
                  <a:pt x="215" y="285"/>
                  <a:pt x="227" y="290"/>
                  <a:pt x="241" y="290"/>
                </a:cubicBezTo>
                <a:cubicBezTo>
                  <a:pt x="261" y="290"/>
                  <a:pt x="278" y="280"/>
                  <a:pt x="289" y="264"/>
                </a:cubicBezTo>
                <a:cubicBezTo>
                  <a:pt x="303" y="274"/>
                  <a:pt x="321" y="281"/>
                  <a:pt x="340" y="281"/>
                </a:cubicBezTo>
                <a:cubicBezTo>
                  <a:pt x="387" y="281"/>
                  <a:pt x="426" y="242"/>
                  <a:pt x="426" y="194"/>
                </a:cubicBezTo>
                <a:cubicBezTo>
                  <a:pt x="426" y="169"/>
                  <a:pt x="416" y="147"/>
                  <a:pt x="399" y="131"/>
                </a:cubicBezTo>
                <a:close/>
              </a:path>
            </a:pathLst>
          </a:custGeom>
          <a:gradFill flip="none" rotWithShape="1">
            <a:gsLst>
              <a:gs pos="14000">
                <a:schemeClr val="accent4">
                  <a:lumMod val="75000"/>
                </a:schemeClr>
              </a:gs>
              <a:gs pos="85000">
                <a:schemeClr val="accent2">
                  <a:lumMod val="5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131" name="Group 130"/>
          <p:cNvGrpSpPr/>
          <p:nvPr/>
        </p:nvGrpSpPr>
        <p:grpSpPr>
          <a:xfrm>
            <a:off x="4786243" y="5561676"/>
            <a:ext cx="1984035" cy="635540"/>
            <a:chOff x="-887308" y="5711825"/>
            <a:chExt cx="3776244" cy="1209634"/>
          </a:xfrm>
        </p:grpSpPr>
        <p:grpSp>
          <p:nvGrpSpPr>
            <p:cNvPr id="132" name="sidewalk"/>
            <p:cNvGrpSpPr/>
            <p:nvPr/>
          </p:nvGrpSpPr>
          <p:grpSpPr>
            <a:xfrm>
              <a:off x="9728" y="5711825"/>
              <a:ext cx="1812925" cy="1146175"/>
              <a:chOff x="2930525" y="5043488"/>
              <a:chExt cx="1812925" cy="1146175"/>
            </a:xfrm>
          </p:grpSpPr>
          <p:sp>
            <p:nvSpPr>
              <p:cNvPr id="135" name="sidewalk piece"/>
              <p:cNvSpPr>
                <a:spLocks/>
              </p:cNvSpPr>
              <p:nvPr/>
            </p:nvSpPr>
            <p:spPr bwMode="auto">
              <a:xfrm>
                <a:off x="3238500" y="5043488"/>
                <a:ext cx="1193800" cy="215900"/>
              </a:xfrm>
              <a:custGeom>
                <a:avLst/>
                <a:gdLst>
                  <a:gd name="T0" fmla="*/ 708 w 752"/>
                  <a:gd name="T1" fmla="*/ 0 h 136"/>
                  <a:gd name="T2" fmla="*/ 46 w 752"/>
                  <a:gd name="T3" fmla="*/ 0 h 136"/>
                  <a:gd name="T4" fmla="*/ 0 w 752"/>
                  <a:gd name="T5" fmla="*/ 136 h 136"/>
                  <a:gd name="T6" fmla="*/ 752 w 752"/>
                  <a:gd name="T7" fmla="*/ 136 h 136"/>
                  <a:gd name="T8" fmla="*/ 708 w 752"/>
                  <a:gd name="T9" fmla="*/ 0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52" h="136">
                    <a:moveTo>
                      <a:pt x="708" y="0"/>
                    </a:moveTo>
                    <a:lnTo>
                      <a:pt x="46" y="0"/>
                    </a:lnTo>
                    <a:lnTo>
                      <a:pt x="0" y="136"/>
                    </a:lnTo>
                    <a:lnTo>
                      <a:pt x="752" y="136"/>
                    </a:lnTo>
                    <a:lnTo>
                      <a:pt x="708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36" name="sidewalk piece"/>
              <p:cNvSpPr>
                <a:spLocks/>
              </p:cNvSpPr>
              <p:nvPr/>
            </p:nvSpPr>
            <p:spPr bwMode="auto">
              <a:xfrm>
                <a:off x="3079750" y="5284788"/>
                <a:ext cx="1511300" cy="450850"/>
              </a:xfrm>
              <a:custGeom>
                <a:avLst/>
                <a:gdLst>
                  <a:gd name="T0" fmla="*/ 858 w 952"/>
                  <a:gd name="T1" fmla="*/ 0 h 284"/>
                  <a:gd name="T2" fmla="*/ 96 w 952"/>
                  <a:gd name="T3" fmla="*/ 0 h 284"/>
                  <a:gd name="T4" fmla="*/ 0 w 952"/>
                  <a:gd name="T5" fmla="*/ 284 h 284"/>
                  <a:gd name="T6" fmla="*/ 952 w 952"/>
                  <a:gd name="T7" fmla="*/ 284 h 284"/>
                  <a:gd name="T8" fmla="*/ 858 w 952"/>
                  <a:gd name="T9" fmla="*/ 0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52" h="284">
                    <a:moveTo>
                      <a:pt x="858" y="0"/>
                    </a:moveTo>
                    <a:lnTo>
                      <a:pt x="96" y="0"/>
                    </a:lnTo>
                    <a:lnTo>
                      <a:pt x="0" y="284"/>
                    </a:lnTo>
                    <a:lnTo>
                      <a:pt x="952" y="284"/>
                    </a:lnTo>
                    <a:lnTo>
                      <a:pt x="858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37" name="sidewalk piece"/>
              <p:cNvSpPr>
                <a:spLocks/>
              </p:cNvSpPr>
              <p:nvPr/>
            </p:nvSpPr>
            <p:spPr bwMode="auto">
              <a:xfrm>
                <a:off x="2930525" y="5761038"/>
                <a:ext cx="1812925" cy="428625"/>
              </a:xfrm>
              <a:custGeom>
                <a:avLst/>
                <a:gdLst>
                  <a:gd name="T0" fmla="*/ 1142 w 1142"/>
                  <a:gd name="T1" fmla="*/ 270 h 270"/>
                  <a:gd name="T2" fmla="*/ 1052 w 1142"/>
                  <a:gd name="T3" fmla="*/ 0 h 270"/>
                  <a:gd name="T4" fmla="*/ 90 w 1142"/>
                  <a:gd name="T5" fmla="*/ 0 h 270"/>
                  <a:gd name="T6" fmla="*/ 0 w 1142"/>
                  <a:gd name="T7" fmla="*/ 270 h 270"/>
                  <a:gd name="T8" fmla="*/ 1142 w 1142"/>
                  <a:gd name="T9" fmla="*/ 27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42" h="270">
                    <a:moveTo>
                      <a:pt x="1142" y="270"/>
                    </a:moveTo>
                    <a:lnTo>
                      <a:pt x="1052" y="0"/>
                    </a:lnTo>
                    <a:lnTo>
                      <a:pt x="90" y="0"/>
                    </a:lnTo>
                    <a:lnTo>
                      <a:pt x="0" y="270"/>
                    </a:lnTo>
                    <a:lnTo>
                      <a:pt x="1142" y="27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38" name="sidewalk piece"/>
              <p:cNvSpPr>
                <a:spLocks/>
              </p:cNvSpPr>
              <p:nvPr/>
            </p:nvSpPr>
            <p:spPr bwMode="auto">
              <a:xfrm>
                <a:off x="3073400" y="5735638"/>
                <a:ext cx="1527175" cy="25400"/>
              </a:xfrm>
              <a:custGeom>
                <a:avLst/>
                <a:gdLst>
                  <a:gd name="T0" fmla="*/ 956 w 962"/>
                  <a:gd name="T1" fmla="*/ 0 h 16"/>
                  <a:gd name="T2" fmla="*/ 4 w 962"/>
                  <a:gd name="T3" fmla="*/ 0 h 16"/>
                  <a:gd name="T4" fmla="*/ 0 w 962"/>
                  <a:gd name="T5" fmla="*/ 16 h 16"/>
                  <a:gd name="T6" fmla="*/ 962 w 962"/>
                  <a:gd name="T7" fmla="*/ 16 h 16"/>
                  <a:gd name="T8" fmla="*/ 956 w 962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62" h="16">
                    <a:moveTo>
                      <a:pt x="956" y="0"/>
                    </a:moveTo>
                    <a:lnTo>
                      <a:pt x="4" y="0"/>
                    </a:lnTo>
                    <a:lnTo>
                      <a:pt x="0" y="16"/>
                    </a:lnTo>
                    <a:lnTo>
                      <a:pt x="962" y="16"/>
                    </a:lnTo>
                    <a:lnTo>
                      <a:pt x="956" y="0"/>
                    </a:lnTo>
                    <a:close/>
                  </a:path>
                </a:pathLst>
              </a:cu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88900" dist="38100" dir="2700000" algn="tl" rotWithShape="0">
                  <a:prstClr val="black">
                    <a:alpha val="15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39" name="sidewalk piece"/>
              <p:cNvSpPr>
                <a:spLocks/>
              </p:cNvSpPr>
              <p:nvPr/>
            </p:nvSpPr>
            <p:spPr bwMode="auto">
              <a:xfrm>
                <a:off x="3232150" y="5259388"/>
                <a:ext cx="1209675" cy="25400"/>
              </a:xfrm>
              <a:custGeom>
                <a:avLst/>
                <a:gdLst>
                  <a:gd name="T0" fmla="*/ 756 w 762"/>
                  <a:gd name="T1" fmla="*/ 0 h 16"/>
                  <a:gd name="T2" fmla="*/ 4 w 762"/>
                  <a:gd name="T3" fmla="*/ 0 h 16"/>
                  <a:gd name="T4" fmla="*/ 0 w 762"/>
                  <a:gd name="T5" fmla="*/ 16 h 16"/>
                  <a:gd name="T6" fmla="*/ 762 w 762"/>
                  <a:gd name="T7" fmla="*/ 16 h 16"/>
                  <a:gd name="T8" fmla="*/ 756 w 762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2" h="16">
                    <a:moveTo>
                      <a:pt x="756" y="0"/>
                    </a:moveTo>
                    <a:lnTo>
                      <a:pt x="4" y="0"/>
                    </a:lnTo>
                    <a:lnTo>
                      <a:pt x="0" y="16"/>
                    </a:lnTo>
                    <a:lnTo>
                      <a:pt x="762" y="16"/>
                    </a:lnTo>
                    <a:lnTo>
                      <a:pt x="756" y="0"/>
                    </a:lnTo>
                    <a:close/>
                  </a:path>
                </a:pathLst>
              </a:cu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88900" dist="38100" dir="2700000" algn="tl" rotWithShape="0">
                  <a:prstClr val="black">
                    <a:alpha val="15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sp>
          <p:nvSpPr>
            <p:cNvPr id="133" name="bush"/>
            <p:cNvSpPr>
              <a:spLocks/>
            </p:cNvSpPr>
            <p:nvPr/>
          </p:nvSpPr>
          <p:spPr bwMode="auto">
            <a:xfrm>
              <a:off x="1569204" y="6009108"/>
              <a:ext cx="1319732" cy="912351"/>
            </a:xfrm>
            <a:custGeom>
              <a:avLst/>
              <a:gdLst>
                <a:gd name="T0" fmla="*/ 399 w 426"/>
                <a:gd name="T1" fmla="*/ 131 h 294"/>
                <a:gd name="T2" fmla="*/ 342 w 426"/>
                <a:gd name="T3" fmla="*/ 77 h 294"/>
                <a:gd name="T4" fmla="*/ 343 w 426"/>
                <a:gd name="T5" fmla="*/ 66 h 294"/>
                <a:gd name="T6" fmla="*/ 293 w 426"/>
                <a:gd name="T7" fmla="*/ 16 h 294"/>
                <a:gd name="T8" fmla="*/ 284 w 426"/>
                <a:gd name="T9" fmla="*/ 17 h 294"/>
                <a:gd name="T10" fmla="*/ 243 w 426"/>
                <a:gd name="T11" fmla="*/ 0 h 294"/>
                <a:gd name="T12" fmla="*/ 190 w 426"/>
                <a:gd name="T13" fmla="*/ 37 h 294"/>
                <a:gd name="T14" fmla="*/ 161 w 426"/>
                <a:gd name="T15" fmla="*/ 29 h 294"/>
                <a:gd name="T16" fmla="*/ 101 w 426"/>
                <a:gd name="T17" fmla="*/ 90 h 294"/>
                <a:gd name="T18" fmla="*/ 101 w 426"/>
                <a:gd name="T19" fmla="*/ 92 h 294"/>
                <a:gd name="T20" fmla="*/ 82 w 426"/>
                <a:gd name="T21" fmla="*/ 90 h 294"/>
                <a:gd name="T22" fmla="*/ 0 w 426"/>
                <a:gd name="T23" fmla="*/ 172 h 294"/>
                <a:gd name="T24" fmla="*/ 57 w 426"/>
                <a:gd name="T25" fmla="*/ 251 h 294"/>
                <a:gd name="T26" fmla="*/ 86 w 426"/>
                <a:gd name="T27" fmla="*/ 282 h 294"/>
                <a:gd name="T28" fmla="*/ 132 w 426"/>
                <a:gd name="T29" fmla="*/ 282 h 294"/>
                <a:gd name="T30" fmla="*/ 166 w 426"/>
                <a:gd name="T31" fmla="*/ 294 h 294"/>
                <a:gd name="T32" fmla="*/ 205 w 426"/>
                <a:gd name="T33" fmla="*/ 278 h 294"/>
                <a:gd name="T34" fmla="*/ 241 w 426"/>
                <a:gd name="T35" fmla="*/ 290 h 294"/>
                <a:gd name="T36" fmla="*/ 289 w 426"/>
                <a:gd name="T37" fmla="*/ 264 h 294"/>
                <a:gd name="T38" fmla="*/ 340 w 426"/>
                <a:gd name="T39" fmla="*/ 281 h 294"/>
                <a:gd name="T40" fmla="*/ 426 w 426"/>
                <a:gd name="T41" fmla="*/ 194 h 294"/>
                <a:gd name="T42" fmla="*/ 399 w 426"/>
                <a:gd name="T43" fmla="*/ 131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26" h="294">
                  <a:moveTo>
                    <a:pt x="399" y="131"/>
                  </a:moveTo>
                  <a:cubicBezTo>
                    <a:pt x="396" y="102"/>
                    <a:pt x="372" y="78"/>
                    <a:pt x="342" y="77"/>
                  </a:cubicBezTo>
                  <a:cubicBezTo>
                    <a:pt x="343" y="74"/>
                    <a:pt x="343" y="70"/>
                    <a:pt x="343" y="66"/>
                  </a:cubicBezTo>
                  <a:cubicBezTo>
                    <a:pt x="343" y="39"/>
                    <a:pt x="321" y="16"/>
                    <a:pt x="293" y="16"/>
                  </a:cubicBezTo>
                  <a:cubicBezTo>
                    <a:pt x="290" y="16"/>
                    <a:pt x="287" y="17"/>
                    <a:pt x="284" y="17"/>
                  </a:cubicBezTo>
                  <a:cubicBezTo>
                    <a:pt x="274" y="7"/>
                    <a:pt x="259" y="0"/>
                    <a:pt x="243" y="0"/>
                  </a:cubicBezTo>
                  <a:cubicBezTo>
                    <a:pt x="219" y="0"/>
                    <a:pt x="198" y="15"/>
                    <a:pt x="190" y="37"/>
                  </a:cubicBezTo>
                  <a:cubicBezTo>
                    <a:pt x="182" y="32"/>
                    <a:pt x="172" y="29"/>
                    <a:pt x="161" y="29"/>
                  </a:cubicBezTo>
                  <a:cubicBezTo>
                    <a:pt x="128" y="29"/>
                    <a:pt x="101" y="56"/>
                    <a:pt x="101" y="90"/>
                  </a:cubicBezTo>
                  <a:cubicBezTo>
                    <a:pt x="101" y="91"/>
                    <a:pt x="101" y="91"/>
                    <a:pt x="101" y="92"/>
                  </a:cubicBezTo>
                  <a:cubicBezTo>
                    <a:pt x="95" y="91"/>
                    <a:pt x="89" y="90"/>
                    <a:pt x="82" y="90"/>
                  </a:cubicBezTo>
                  <a:cubicBezTo>
                    <a:pt x="37" y="90"/>
                    <a:pt x="0" y="127"/>
                    <a:pt x="0" y="172"/>
                  </a:cubicBezTo>
                  <a:cubicBezTo>
                    <a:pt x="0" y="209"/>
                    <a:pt x="24" y="240"/>
                    <a:pt x="57" y="251"/>
                  </a:cubicBezTo>
                  <a:cubicBezTo>
                    <a:pt x="62" y="264"/>
                    <a:pt x="72" y="276"/>
                    <a:pt x="86" y="282"/>
                  </a:cubicBezTo>
                  <a:cubicBezTo>
                    <a:pt x="101" y="289"/>
                    <a:pt x="118" y="289"/>
                    <a:pt x="132" y="282"/>
                  </a:cubicBezTo>
                  <a:cubicBezTo>
                    <a:pt x="141" y="290"/>
                    <a:pt x="153" y="294"/>
                    <a:pt x="166" y="294"/>
                  </a:cubicBezTo>
                  <a:cubicBezTo>
                    <a:pt x="181" y="294"/>
                    <a:pt x="195" y="288"/>
                    <a:pt x="205" y="278"/>
                  </a:cubicBezTo>
                  <a:cubicBezTo>
                    <a:pt x="215" y="285"/>
                    <a:pt x="227" y="290"/>
                    <a:pt x="241" y="290"/>
                  </a:cubicBezTo>
                  <a:cubicBezTo>
                    <a:pt x="261" y="290"/>
                    <a:pt x="278" y="280"/>
                    <a:pt x="289" y="264"/>
                  </a:cubicBezTo>
                  <a:cubicBezTo>
                    <a:pt x="303" y="274"/>
                    <a:pt x="321" y="281"/>
                    <a:pt x="340" y="281"/>
                  </a:cubicBezTo>
                  <a:cubicBezTo>
                    <a:pt x="387" y="281"/>
                    <a:pt x="426" y="242"/>
                    <a:pt x="426" y="194"/>
                  </a:cubicBezTo>
                  <a:cubicBezTo>
                    <a:pt x="426" y="169"/>
                    <a:pt x="416" y="147"/>
                    <a:pt x="399" y="131"/>
                  </a:cubicBezTo>
                  <a:close/>
                </a:path>
              </a:pathLst>
            </a:custGeom>
            <a:gradFill flip="none" rotWithShape="1">
              <a:gsLst>
                <a:gs pos="14000">
                  <a:schemeClr val="accent4">
                    <a:lumMod val="75000"/>
                  </a:schemeClr>
                </a:gs>
                <a:gs pos="85000">
                  <a:schemeClr val="accent2">
                    <a:lumMod val="50000"/>
                  </a:schemeClr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4" name="bush"/>
            <p:cNvSpPr>
              <a:spLocks/>
            </p:cNvSpPr>
            <p:nvPr/>
          </p:nvSpPr>
          <p:spPr bwMode="auto">
            <a:xfrm>
              <a:off x="-887308" y="6057900"/>
              <a:ext cx="1077955" cy="842946"/>
            </a:xfrm>
            <a:custGeom>
              <a:avLst/>
              <a:gdLst>
                <a:gd name="T0" fmla="*/ 536 w 594"/>
                <a:gd name="T1" fmla="*/ 220 h 464"/>
                <a:gd name="T2" fmla="*/ 547 w 594"/>
                <a:gd name="T3" fmla="*/ 182 h 464"/>
                <a:gd name="T4" fmla="*/ 477 w 594"/>
                <a:gd name="T5" fmla="*/ 112 h 464"/>
                <a:gd name="T6" fmla="*/ 477 w 594"/>
                <a:gd name="T7" fmla="*/ 112 h 464"/>
                <a:gd name="T8" fmla="*/ 400 w 594"/>
                <a:gd name="T9" fmla="*/ 35 h 464"/>
                <a:gd name="T10" fmla="*/ 337 w 594"/>
                <a:gd name="T11" fmla="*/ 68 h 464"/>
                <a:gd name="T12" fmla="*/ 252 w 594"/>
                <a:gd name="T13" fmla="*/ 0 h 464"/>
                <a:gd name="T14" fmla="*/ 170 w 594"/>
                <a:gd name="T15" fmla="*/ 58 h 464"/>
                <a:gd name="T16" fmla="*/ 105 w 594"/>
                <a:gd name="T17" fmla="*/ 123 h 464"/>
                <a:gd name="T18" fmla="*/ 0 w 594"/>
                <a:gd name="T19" fmla="*/ 242 h 464"/>
                <a:gd name="T20" fmla="*/ 84 w 594"/>
                <a:gd name="T21" fmla="*/ 355 h 464"/>
                <a:gd name="T22" fmla="*/ 80 w 594"/>
                <a:gd name="T23" fmla="*/ 379 h 464"/>
                <a:gd name="T24" fmla="*/ 165 w 594"/>
                <a:gd name="T25" fmla="*/ 464 h 464"/>
                <a:gd name="T26" fmla="*/ 242 w 594"/>
                <a:gd name="T27" fmla="*/ 415 h 464"/>
                <a:gd name="T28" fmla="*/ 318 w 594"/>
                <a:gd name="T29" fmla="*/ 458 h 464"/>
                <a:gd name="T30" fmla="*/ 386 w 594"/>
                <a:gd name="T31" fmla="*/ 425 h 464"/>
                <a:gd name="T32" fmla="*/ 467 w 594"/>
                <a:gd name="T33" fmla="*/ 454 h 464"/>
                <a:gd name="T34" fmla="*/ 594 w 594"/>
                <a:gd name="T35" fmla="*/ 326 h 464"/>
                <a:gd name="T36" fmla="*/ 536 w 594"/>
                <a:gd name="T37" fmla="*/ 220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94" h="464">
                  <a:moveTo>
                    <a:pt x="536" y="220"/>
                  </a:moveTo>
                  <a:cubicBezTo>
                    <a:pt x="543" y="209"/>
                    <a:pt x="547" y="196"/>
                    <a:pt x="547" y="182"/>
                  </a:cubicBezTo>
                  <a:cubicBezTo>
                    <a:pt x="547" y="143"/>
                    <a:pt x="516" y="112"/>
                    <a:pt x="477" y="112"/>
                  </a:cubicBezTo>
                  <a:cubicBezTo>
                    <a:pt x="477" y="112"/>
                    <a:pt x="477" y="112"/>
                    <a:pt x="477" y="112"/>
                  </a:cubicBezTo>
                  <a:cubicBezTo>
                    <a:pt x="477" y="70"/>
                    <a:pt x="442" y="35"/>
                    <a:pt x="400" y="35"/>
                  </a:cubicBezTo>
                  <a:cubicBezTo>
                    <a:pt x="374" y="35"/>
                    <a:pt x="351" y="48"/>
                    <a:pt x="337" y="68"/>
                  </a:cubicBezTo>
                  <a:cubicBezTo>
                    <a:pt x="329" y="29"/>
                    <a:pt x="294" y="0"/>
                    <a:pt x="252" y="0"/>
                  </a:cubicBezTo>
                  <a:cubicBezTo>
                    <a:pt x="214" y="0"/>
                    <a:pt x="182" y="24"/>
                    <a:pt x="170" y="58"/>
                  </a:cubicBezTo>
                  <a:cubicBezTo>
                    <a:pt x="138" y="67"/>
                    <a:pt x="114" y="92"/>
                    <a:pt x="105" y="123"/>
                  </a:cubicBezTo>
                  <a:cubicBezTo>
                    <a:pt x="46" y="130"/>
                    <a:pt x="0" y="180"/>
                    <a:pt x="0" y="242"/>
                  </a:cubicBezTo>
                  <a:cubicBezTo>
                    <a:pt x="0" y="295"/>
                    <a:pt x="35" y="340"/>
                    <a:pt x="84" y="355"/>
                  </a:cubicBezTo>
                  <a:cubicBezTo>
                    <a:pt x="82" y="363"/>
                    <a:pt x="80" y="371"/>
                    <a:pt x="80" y="379"/>
                  </a:cubicBezTo>
                  <a:cubicBezTo>
                    <a:pt x="80" y="426"/>
                    <a:pt x="118" y="464"/>
                    <a:pt x="165" y="464"/>
                  </a:cubicBezTo>
                  <a:cubicBezTo>
                    <a:pt x="199" y="464"/>
                    <a:pt x="229" y="444"/>
                    <a:pt x="242" y="415"/>
                  </a:cubicBezTo>
                  <a:cubicBezTo>
                    <a:pt x="258" y="441"/>
                    <a:pt x="286" y="458"/>
                    <a:pt x="318" y="458"/>
                  </a:cubicBezTo>
                  <a:cubicBezTo>
                    <a:pt x="345" y="458"/>
                    <a:pt x="370" y="445"/>
                    <a:pt x="386" y="425"/>
                  </a:cubicBezTo>
                  <a:cubicBezTo>
                    <a:pt x="408" y="443"/>
                    <a:pt x="436" y="454"/>
                    <a:pt x="467" y="454"/>
                  </a:cubicBezTo>
                  <a:cubicBezTo>
                    <a:pt x="537" y="454"/>
                    <a:pt x="594" y="397"/>
                    <a:pt x="594" y="326"/>
                  </a:cubicBezTo>
                  <a:cubicBezTo>
                    <a:pt x="594" y="282"/>
                    <a:pt x="571" y="242"/>
                    <a:pt x="536" y="220"/>
                  </a:cubicBezTo>
                  <a:close/>
                </a:path>
              </a:pathLst>
            </a:custGeom>
            <a:gradFill flip="none" rotWithShape="1">
              <a:gsLst>
                <a:gs pos="14000">
                  <a:schemeClr val="accent4">
                    <a:lumMod val="75000"/>
                  </a:schemeClr>
                </a:gs>
                <a:gs pos="85000">
                  <a:schemeClr val="accent2">
                    <a:lumMod val="50000"/>
                  </a:schemeClr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122" name="Group 121"/>
          <p:cNvGrpSpPr/>
          <p:nvPr/>
        </p:nvGrpSpPr>
        <p:grpSpPr>
          <a:xfrm>
            <a:off x="7727995" y="5561677"/>
            <a:ext cx="1988400" cy="717799"/>
            <a:chOff x="-1122071" y="5711825"/>
            <a:chExt cx="3784551" cy="1366199"/>
          </a:xfrm>
        </p:grpSpPr>
        <p:grpSp>
          <p:nvGrpSpPr>
            <p:cNvPr id="123" name="sidewalk"/>
            <p:cNvGrpSpPr/>
            <p:nvPr/>
          </p:nvGrpSpPr>
          <p:grpSpPr>
            <a:xfrm>
              <a:off x="9728" y="5711825"/>
              <a:ext cx="1812925" cy="1146175"/>
              <a:chOff x="2930525" y="5043488"/>
              <a:chExt cx="1812925" cy="1146175"/>
            </a:xfrm>
          </p:grpSpPr>
          <p:sp>
            <p:nvSpPr>
              <p:cNvPr id="126" name="sidewalk piece"/>
              <p:cNvSpPr>
                <a:spLocks/>
              </p:cNvSpPr>
              <p:nvPr/>
            </p:nvSpPr>
            <p:spPr bwMode="auto">
              <a:xfrm>
                <a:off x="3238500" y="5043488"/>
                <a:ext cx="1193800" cy="215900"/>
              </a:xfrm>
              <a:custGeom>
                <a:avLst/>
                <a:gdLst>
                  <a:gd name="T0" fmla="*/ 708 w 752"/>
                  <a:gd name="T1" fmla="*/ 0 h 136"/>
                  <a:gd name="T2" fmla="*/ 46 w 752"/>
                  <a:gd name="T3" fmla="*/ 0 h 136"/>
                  <a:gd name="T4" fmla="*/ 0 w 752"/>
                  <a:gd name="T5" fmla="*/ 136 h 136"/>
                  <a:gd name="T6" fmla="*/ 752 w 752"/>
                  <a:gd name="T7" fmla="*/ 136 h 136"/>
                  <a:gd name="T8" fmla="*/ 708 w 752"/>
                  <a:gd name="T9" fmla="*/ 0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52" h="136">
                    <a:moveTo>
                      <a:pt x="708" y="0"/>
                    </a:moveTo>
                    <a:lnTo>
                      <a:pt x="46" y="0"/>
                    </a:lnTo>
                    <a:lnTo>
                      <a:pt x="0" y="136"/>
                    </a:lnTo>
                    <a:lnTo>
                      <a:pt x="752" y="136"/>
                    </a:lnTo>
                    <a:lnTo>
                      <a:pt x="708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27" name="sidewalk piece"/>
              <p:cNvSpPr>
                <a:spLocks/>
              </p:cNvSpPr>
              <p:nvPr/>
            </p:nvSpPr>
            <p:spPr bwMode="auto">
              <a:xfrm>
                <a:off x="3079750" y="5284788"/>
                <a:ext cx="1511300" cy="450850"/>
              </a:xfrm>
              <a:custGeom>
                <a:avLst/>
                <a:gdLst>
                  <a:gd name="T0" fmla="*/ 858 w 952"/>
                  <a:gd name="T1" fmla="*/ 0 h 284"/>
                  <a:gd name="T2" fmla="*/ 96 w 952"/>
                  <a:gd name="T3" fmla="*/ 0 h 284"/>
                  <a:gd name="T4" fmla="*/ 0 w 952"/>
                  <a:gd name="T5" fmla="*/ 284 h 284"/>
                  <a:gd name="T6" fmla="*/ 952 w 952"/>
                  <a:gd name="T7" fmla="*/ 284 h 284"/>
                  <a:gd name="T8" fmla="*/ 858 w 952"/>
                  <a:gd name="T9" fmla="*/ 0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52" h="284">
                    <a:moveTo>
                      <a:pt x="858" y="0"/>
                    </a:moveTo>
                    <a:lnTo>
                      <a:pt x="96" y="0"/>
                    </a:lnTo>
                    <a:lnTo>
                      <a:pt x="0" y="284"/>
                    </a:lnTo>
                    <a:lnTo>
                      <a:pt x="952" y="284"/>
                    </a:lnTo>
                    <a:lnTo>
                      <a:pt x="858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28" name="sidewalk piece"/>
              <p:cNvSpPr>
                <a:spLocks/>
              </p:cNvSpPr>
              <p:nvPr/>
            </p:nvSpPr>
            <p:spPr bwMode="auto">
              <a:xfrm>
                <a:off x="2930525" y="5761038"/>
                <a:ext cx="1812925" cy="428625"/>
              </a:xfrm>
              <a:custGeom>
                <a:avLst/>
                <a:gdLst>
                  <a:gd name="T0" fmla="*/ 1142 w 1142"/>
                  <a:gd name="T1" fmla="*/ 270 h 270"/>
                  <a:gd name="T2" fmla="*/ 1052 w 1142"/>
                  <a:gd name="T3" fmla="*/ 0 h 270"/>
                  <a:gd name="T4" fmla="*/ 90 w 1142"/>
                  <a:gd name="T5" fmla="*/ 0 h 270"/>
                  <a:gd name="T6" fmla="*/ 0 w 1142"/>
                  <a:gd name="T7" fmla="*/ 270 h 270"/>
                  <a:gd name="T8" fmla="*/ 1142 w 1142"/>
                  <a:gd name="T9" fmla="*/ 27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42" h="270">
                    <a:moveTo>
                      <a:pt x="1142" y="270"/>
                    </a:moveTo>
                    <a:lnTo>
                      <a:pt x="1052" y="0"/>
                    </a:lnTo>
                    <a:lnTo>
                      <a:pt x="90" y="0"/>
                    </a:lnTo>
                    <a:lnTo>
                      <a:pt x="0" y="270"/>
                    </a:lnTo>
                    <a:lnTo>
                      <a:pt x="1142" y="27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29" name="sidewalk piece"/>
              <p:cNvSpPr>
                <a:spLocks/>
              </p:cNvSpPr>
              <p:nvPr/>
            </p:nvSpPr>
            <p:spPr bwMode="auto">
              <a:xfrm>
                <a:off x="3073400" y="5735638"/>
                <a:ext cx="1527175" cy="25400"/>
              </a:xfrm>
              <a:custGeom>
                <a:avLst/>
                <a:gdLst>
                  <a:gd name="T0" fmla="*/ 956 w 962"/>
                  <a:gd name="T1" fmla="*/ 0 h 16"/>
                  <a:gd name="T2" fmla="*/ 4 w 962"/>
                  <a:gd name="T3" fmla="*/ 0 h 16"/>
                  <a:gd name="T4" fmla="*/ 0 w 962"/>
                  <a:gd name="T5" fmla="*/ 16 h 16"/>
                  <a:gd name="T6" fmla="*/ 962 w 962"/>
                  <a:gd name="T7" fmla="*/ 16 h 16"/>
                  <a:gd name="T8" fmla="*/ 956 w 962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62" h="16">
                    <a:moveTo>
                      <a:pt x="956" y="0"/>
                    </a:moveTo>
                    <a:lnTo>
                      <a:pt x="4" y="0"/>
                    </a:lnTo>
                    <a:lnTo>
                      <a:pt x="0" y="16"/>
                    </a:lnTo>
                    <a:lnTo>
                      <a:pt x="962" y="16"/>
                    </a:lnTo>
                    <a:lnTo>
                      <a:pt x="956" y="0"/>
                    </a:lnTo>
                    <a:close/>
                  </a:path>
                </a:pathLst>
              </a:cu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88900" dist="38100" dir="2700000" algn="tl" rotWithShape="0">
                  <a:prstClr val="black">
                    <a:alpha val="15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30" name="sidewalk piece"/>
              <p:cNvSpPr>
                <a:spLocks/>
              </p:cNvSpPr>
              <p:nvPr/>
            </p:nvSpPr>
            <p:spPr bwMode="auto">
              <a:xfrm>
                <a:off x="3232150" y="5259388"/>
                <a:ext cx="1209675" cy="25400"/>
              </a:xfrm>
              <a:custGeom>
                <a:avLst/>
                <a:gdLst>
                  <a:gd name="T0" fmla="*/ 756 w 762"/>
                  <a:gd name="T1" fmla="*/ 0 h 16"/>
                  <a:gd name="T2" fmla="*/ 4 w 762"/>
                  <a:gd name="T3" fmla="*/ 0 h 16"/>
                  <a:gd name="T4" fmla="*/ 0 w 762"/>
                  <a:gd name="T5" fmla="*/ 16 h 16"/>
                  <a:gd name="T6" fmla="*/ 762 w 762"/>
                  <a:gd name="T7" fmla="*/ 16 h 16"/>
                  <a:gd name="T8" fmla="*/ 756 w 762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2" h="16">
                    <a:moveTo>
                      <a:pt x="756" y="0"/>
                    </a:moveTo>
                    <a:lnTo>
                      <a:pt x="4" y="0"/>
                    </a:lnTo>
                    <a:lnTo>
                      <a:pt x="0" y="16"/>
                    </a:lnTo>
                    <a:lnTo>
                      <a:pt x="762" y="16"/>
                    </a:lnTo>
                    <a:lnTo>
                      <a:pt x="756" y="0"/>
                    </a:lnTo>
                    <a:close/>
                  </a:path>
                </a:pathLst>
              </a:cu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88900" dist="38100" dir="2700000" algn="tl" rotWithShape="0">
                  <a:prstClr val="black">
                    <a:alpha val="15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sp>
          <p:nvSpPr>
            <p:cNvPr id="124" name="bush"/>
            <p:cNvSpPr>
              <a:spLocks/>
            </p:cNvSpPr>
            <p:nvPr/>
          </p:nvSpPr>
          <p:spPr bwMode="auto">
            <a:xfrm>
              <a:off x="1643266" y="6216859"/>
              <a:ext cx="1019214" cy="704598"/>
            </a:xfrm>
            <a:custGeom>
              <a:avLst/>
              <a:gdLst>
                <a:gd name="T0" fmla="*/ 399 w 426"/>
                <a:gd name="T1" fmla="*/ 131 h 294"/>
                <a:gd name="T2" fmla="*/ 342 w 426"/>
                <a:gd name="T3" fmla="*/ 77 h 294"/>
                <a:gd name="T4" fmla="*/ 343 w 426"/>
                <a:gd name="T5" fmla="*/ 66 h 294"/>
                <a:gd name="T6" fmla="*/ 293 w 426"/>
                <a:gd name="T7" fmla="*/ 16 h 294"/>
                <a:gd name="T8" fmla="*/ 284 w 426"/>
                <a:gd name="T9" fmla="*/ 17 h 294"/>
                <a:gd name="T10" fmla="*/ 243 w 426"/>
                <a:gd name="T11" fmla="*/ 0 h 294"/>
                <a:gd name="T12" fmla="*/ 190 w 426"/>
                <a:gd name="T13" fmla="*/ 37 h 294"/>
                <a:gd name="T14" fmla="*/ 161 w 426"/>
                <a:gd name="T15" fmla="*/ 29 h 294"/>
                <a:gd name="T16" fmla="*/ 101 w 426"/>
                <a:gd name="T17" fmla="*/ 90 h 294"/>
                <a:gd name="T18" fmla="*/ 101 w 426"/>
                <a:gd name="T19" fmla="*/ 92 h 294"/>
                <a:gd name="T20" fmla="*/ 82 w 426"/>
                <a:gd name="T21" fmla="*/ 90 h 294"/>
                <a:gd name="T22" fmla="*/ 0 w 426"/>
                <a:gd name="T23" fmla="*/ 172 h 294"/>
                <a:gd name="T24" fmla="*/ 57 w 426"/>
                <a:gd name="T25" fmla="*/ 251 h 294"/>
                <a:gd name="T26" fmla="*/ 86 w 426"/>
                <a:gd name="T27" fmla="*/ 282 h 294"/>
                <a:gd name="T28" fmla="*/ 132 w 426"/>
                <a:gd name="T29" fmla="*/ 282 h 294"/>
                <a:gd name="T30" fmla="*/ 166 w 426"/>
                <a:gd name="T31" fmla="*/ 294 h 294"/>
                <a:gd name="T32" fmla="*/ 205 w 426"/>
                <a:gd name="T33" fmla="*/ 278 h 294"/>
                <a:gd name="T34" fmla="*/ 241 w 426"/>
                <a:gd name="T35" fmla="*/ 290 h 294"/>
                <a:gd name="T36" fmla="*/ 289 w 426"/>
                <a:gd name="T37" fmla="*/ 264 h 294"/>
                <a:gd name="T38" fmla="*/ 340 w 426"/>
                <a:gd name="T39" fmla="*/ 281 h 294"/>
                <a:gd name="T40" fmla="*/ 426 w 426"/>
                <a:gd name="T41" fmla="*/ 194 h 294"/>
                <a:gd name="T42" fmla="*/ 399 w 426"/>
                <a:gd name="T43" fmla="*/ 131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26" h="294">
                  <a:moveTo>
                    <a:pt x="399" y="131"/>
                  </a:moveTo>
                  <a:cubicBezTo>
                    <a:pt x="396" y="102"/>
                    <a:pt x="372" y="78"/>
                    <a:pt x="342" y="77"/>
                  </a:cubicBezTo>
                  <a:cubicBezTo>
                    <a:pt x="343" y="74"/>
                    <a:pt x="343" y="70"/>
                    <a:pt x="343" y="66"/>
                  </a:cubicBezTo>
                  <a:cubicBezTo>
                    <a:pt x="343" y="39"/>
                    <a:pt x="321" y="16"/>
                    <a:pt x="293" y="16"/>
                  </a:cubicBezTo>
                  <a:cubicBezTo>
                    <a:pt x="290" y="16"/>
                    <a:pt x="287" y="17"/>
                    <a:pt x="284" y="17"/>
                  </a:cubicBezTo>
                  <a:cubicBezTo>
                    <a:pt x="274" y="7"/>
                    <a:pt x="259" y="0"/>
                    <a:pt x="243" y="0"/>
                  </a:cubicBezTo>
                  <a:cubicBezTo>
                    <a:pt x="219" y="0"/>
                    <a:pt x="198" y="15"/>
                    <a:pt x="190" y="37"/>
                  </a:cubicBezTo>
                  <a:cubicBezTo>
                    <a:pt x="182" y="32"/>
                    <a:pt x="172" y="29"/>
                    <a:pt x="161" y="29"/>
                  </a:cubicBezTo>
                  <a:cubicBezTo>
                    <a:pt x="128" y="29"/>
                    <a:pt x="101" y="56"/>
                    <a:pt x="101" y="90"/>
                  </a:cubicBezTo>
                  <a:cubicBezTo>
                    <a:pt x="101" y="91"/>
                    <a:pt x="101" y="91"/>
                    <a:pt x="101" y="92"/>
                  </a:cubicBezTo>
                  <a:cubicBezTo>
                    <a:pt x="95" y="91"/>
                    <a:pt x="89" y="90"/>
                    <a:pt x="82" y="90"/>
                  </a:cubicBezTo>
                  <a:cubicBezTo>
                    <a:pt x="37" y="90"/>
                    <a:pt x="0" y="127"/>
                    <a:pt x="0" y="172"/>
                  </a:cubicBezTo>
                  <a:cubicBezTo>
                    <a:pt x="0" y="209"/>
                    <a:pt x="24" y="240"/>
                    <a:pt x="57" y="251"/>
                  </a:cubicBezTo>
                  <a:cubicBezTo>
                    <a:pt x="62" y="264"/>
                    <a:pt x="72" y="276"/>
                    <a:pt x="86" y="282"/>
                  </a:cubicBezTo>
                  <a:cubicBezTo>
                    <a:pt x="101" y="289"/>
                    <a:pt x="118" y="289"/>
                    <a:pt x="132" y="282"/>
                  </a:cubicBezTo>
                  <a:cubicBezTo>
                    <a:pt x="141" y="290"/>
                    <a:pt x="153" y="294"/>
                    <a:pt x="166" y="294"/>
                  </a:cubicBezTo>
                  <a:cubicBezTo>
                    <a:pt x="181" y="294"/>
                    <a:pt x="195" y="288"/>
                    <a:pt x="205" y="278"/>
                  </a:cubicBezTo>
                  <a:cubicBezTo>
                    <a:pt x="215" y="285"/>
                    <a:pt x="227" y="290"/>
                    <a:pt x="241" y="290"/>
                  </a:cubicBezTo>
                  <a:cubicBezTo>
                    <a:pt x="261" y="290"/>
                    <a:pt x="278" y="280"/>
                    <a:pt x="289" y="264"/>
                  </a:cubicBezTo>
                  <a:cubicBezTo>
                    <a:pt x="303" y="274"/>
                    <a:pt x="321" y="281"/>
                    <a:pt x="340" y="281"/>
                  </a:cubicBezTo>
                  <a:cubicBezTo>
                    <a:pt x="387" y="281"/>
                    <a:pt x="426" y="242"/>
                    <a:pt x="426" y="194"/>
                  </a:cubicBezTo>
                  <a:cubicBezTo>
                    <a:pt x="426" y="169"/>
                    <a:pt x="416" y="147"/>
                    <a:pt x="399" y="131"/>
                  </a:cubicBezTo>
                  <a:close/>
                </a:path>
              </a:pathLst>
            </a:custGeom>
            <a:gradFill flip="none" rotWithShape="1">
              <a:gsLst>
                <a:gs pos="14000">
                  <a:schemeClr val="accent4">
                    <a:lumMod val="75000"/>
                  </a:schemeClr>
                </a:gs>
                <a:gs pos="85000">
                  <a:schemeClr val="accent2">
                    <a:lumMod val="50000"/>
                  </a:schemeClr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5" name="bush"/>
            <p:cNvSpPr>
              <a:spLocks/>
            </p:cNvSpPr>
            <p:nvPr/>
          </p:nvSpPr>
          <p:spPr bwMode="auto">
            <a:xfrm>
              <a:off x="-1122071" y="6094930"/>
              <a:ext cx="1257172" cy="983094"/>
            </a:xfrm>
            <a:custGeom>
              <a:avLst/>
              <a:gdLst>
                <a:gd name="T0" fmla="*/ 536 w 594"/>
                <a:gd name="T1" fmla="*/ 220 h 464"/>
                <a:gd name="T2" fmla="*/ 547 w 594"/>
                <a:gd name="T3" fmla="*/ 182 h 464"/>
                <a:gd name="T4" fmla="*/ 477 w 594"/>
                <a:gd name="T5" fmla="*/ 112 h 464"/>
                <a:gd name="T6" fmla="*/ 477 w 594"/>
                <a:gd name="T7" fmla="*/ 112 h 464"/>
                <a:gd name="T8" fmla="*/ 400 w 594"/>
                <a:gd name="T9" fmla="*/ 35 h 464"/>
                <a:gd name="T10" fmla="*/ 337 w 594"/>
                <a:gd name="T11" fmla="*/ 68 h 464"/>
                <a:gd name="T12" fmla="*/ 252 w 594"/>
                <a:gd name="T13" fmla="*/ 0 h 464"/>
                <a:gd name="T14" fmla="*/ 170 w 594"/>
                <a:gd name="T15" fmla="*/ 58 h 464"/>
                <a:gd name="T16" fmla="*/ 105 w 594"/>
                <a:gd name="T17" fmla="*/ 123 h 464"/>
                <a:gd name="T18" fmla="*/ 0 w 594"/>
                <a:gd name="T19" fmla="*/ 242 h 464"/>
                <a:gd name="T20" fmla="*/ 84 w 594"/>
                <a:gd name="T21" fmla="*/ 355 h 464"/>
                <a:gd name="T22" fmla="*/ 80 w 594"/>
                <a:gd name="T23" fmla="*/ 379 h 464"/>
                <a:gd name="T24" fmla="*/ 165 w 594"/>
                <a:gd name="T25" fmla="*/ 464 h 464"/>
                <a:gd name="T26" fmla="*/ 242 w 594"/>
                <a:gd name="T27" fmla="*/ 415 h 464"/>
                <a:gd name="T28" fmla="*/ 318 w 594"/>
                <a:gd name="T29" fmla="*/ 458 h 464"/>
                <a:gd name="T30" fmla="*/ 386 w 594"/>
                <a:gd name="T31" fmla="*/ 425 h 464"/>
                <a:gd name="T32" fmla="*/ 467 w 594"/>
                <a:gd name="T33" fmla="*/ 454 h 464"/>
                <a:gd name="T34" fmla="*/ 594 w 594"/>
                <a:gd name="T35" fmla="*/ 326 h 464"/>
                <a:gd name="T36" fmla="*/ 536 w 594"/>
                <a:gd name="T37" fmla="*/ 220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94" h="464">
                  <a:moveTo>
                    <a:pt x="536" y="220"/>
                  </a:moveTo>
                  <a:cubicBezTo>
                    <a:pt x="543" y="209"/>
                    <a:pt x="547" y="196"/>
                    <a:pt x="547" y="182"/>
                  </a:cubicBezTo>
                  <a:cubicBezTo>
                    <a:pt x="547" y="143"/>
                    <a:pt x="516" y="112"/>
                    <a:pt x="477" y="112"/>
                  </a:cubicBezTo>
                  <a:cubicBezTo>
                    <a:pt x="477" y="112"/>
                    <a:pt x="477" y="112"/>
                    <a:pt x="477" y="112"/>
                  </a:cubicBezTo>
                  <a:cubicBezTo>
                    <a:pt x="477" y="70"/>
                    <a:pt x="442" y="35"/>
                    <a:pt x="400" y="35"/>
                  </a:cubicBezTo>
                  <a:cubicBezTo>
                    <a:pt x="374" y="35"/>
                    <a:pt x="351" y="48"/>
                    <a:pt x="337" y="68"/>
                  </a:cubicBezTo>
                  <a:cubicBezTo>
                    <a:pt x="329" y="29"/>
                    <a:pt x="294" y="0"/>
                    <a:pt x="252" y="0"/>
                  </a:cubicBezTo>
                  <a:cubicBezTo>
                    <a:pt x="214" y="0"/>
                    <a:pt x="182" y="24"/>
                    <a:pt x="170" y="58"/>
                  </a:cubicBezTo>
                  <a:cubicBezTo>
                    <a:pt x="138" y="67"/>
                    <a:pt x="114" y="92"/>
                    <a:pt x="105" y="123"/>
                  </a:cubicBezTo>
                  <a:cubicBezTo>
                    <a:pt x="46" y="130"/>
                    <a:pt x="0" y="180"/>
                    <a:pt x="0" y="242"/>
                  </a:cubicBezTo>
                  <a:cubicBezTo>
                    <a:pt x="0" y="295"/>
                    <a:pt x="35" y="340"/>
                    <a:pt x="84" y="355"/>
                  </a:cubicBezTo>
                  <a:cubicBezTo>
                    <a:pt x="82" y="363"/>
                    <a:pt x="80" y="371"/>
                    <a:pt x="80" y="379"/>
                  </a:cubicBezTo>
                  <a:cubicBezTo>
                    <a:pt x="80" y="426"/>
                    <a:pt x="118" y="464"/>
                    <a:pt x="165" y="464"/>
                  </a:cubicBezTo>
                  <a:cubicBezTo>
                    <a:pt x="199" y="464"/>
                    <a:pt x="229" y="444"/>
                    <a:pt x="242" y="415"/>
                  </a:cubicBezTo>
                  <a:cubicBezTo>
                    <a:pt x="258" y="441"/>
                    <a:pt x="286" y="458"/>
                    <a:pt x="318" y="458"/>
                  </a:cubicBezTo>
                  <a:cubicBezTo>
                    <a:pt x="345" y="458"/>
                    <a:pt x="370" y="445"/>
                    <a:pt x="386" y="425"/>
                  </a:cubicBezTo>
                  <a:cubicBezTo>
                    <a:pt x="408" y="443"/>
                    <a:pt x="436" y="454"/>
                    <a:pt x="467" y="454"/>
                  </a:cubicBezTo>
                  <a:cubicBezTo>
                    <a:pt x="537" y="454"/>
                    <a:pt x="594" y="397"/>
                    <a:pt x="594" y="326"/>
                  </a:cubicBezTo>
                  <a:cubicBezTo>
                    <a:pt x="594" y="282"/>
                    <a:pt x="571" y="242"/>
                    <a:pt x="536" y="220"/>
                  </a:cubicBezTo>
                  <a:close/>
                </a:path>
              </a:pathLst>
            </a:custGeom>
            <a:gradFill flip="none" rotWithShape="1">
              <a:gsLst>
                <a:gs pos="14000">
                  <a:schemeClr val="accent4">
                    <a:lumMod val="75000"/>
                  </a:schemeClr>
                </a:gs>
                <a:gs pos="85000">
                  <a:schemeClr val="accent2">
                    <a:lumMod val="50000"/>
                  </a:schemeClr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1723529" y="5561677"/>
            <a:ext cx="1865055" cy="635539"/>
            <a:chOff x="-887308" y="5711825"/>
            <a:chExt cx="3549788" cy="1209632"/>
          </a:xfrm>
        </p:grpSpPr>
        <p:grpSp>
          <p:nvGrpSpPr>
            <p:cNvPr id="113" name="sidewalk"/>
            <p:cNvGrpSpPr/>
            <p:nvPr/>
          </p:nvGrpSpPr>
          <p:grpSpPr>
            <a:xfrm>
              <a:off x="9728" y="5711825"/>
              <a:ext cx="1812925" cy="1146175"/>
              <a:chOff x="2930525" y="5043488"/>
              <a:chExt cx="1812925" cy="1146175"/>
            </a:xfrm>
          </p:grpSpPr>
          <p:sp>
            <p:nvSpPr>
              <p:cNvPr id="114" name="sidewalk piece"/>
              <p:cNvSpPr>
                <a:spLocks/>
              </p:cNvSpPr>
              <p:nvPr/>
            </p:nvSpPr>
            <p:spPr bwMode="auto">
              <a:xfrm>
                <a:off x="3238500" y="5043488"/>
                <a:ext cx="1193800" cy="215900"/>
              </a:xfrm>
              <a:custGeom>
                <a:avLst/>
                <a:gdLst>
                  <a:gd name="T0" fmla="*/ 708 w 752"/>
                  <a:gd name="T1" fmla="*/ 0 h 136"/>
                  <a:gd name="T2" fmla="*/ 46 w 752"/>
                  <a:gd name="T3" fmla="*/ 0 h 136"/>
                  <a:gd name="T4" fmla="*/ 0 w 752"/>
                  <a:gd name="T5" fmla="*/ 136 h 136"/>
                  <a:gd name="T6" fmla="*/ 752 w 752"/>
                  <a:gd name="T7" fmla="*/ 136 h 136"/>
                  <a:gd name="T8" fmla="*/ 708 w 752"/>
                  <a:gd name="T9" fmla="*/ 0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52" h="136">
                    <a:moveTo>
                      <a:pt x="708" y="0"/>
                    </a:moveTo>
                    <a:lnTo>
                      <a:pt x="46" y="0"/>
                    </a:lnTo>
                    <a:lnTo>
                      <a:pt x="0" y="136"/>
                    </a:lnTo>
                    <a:lnTo>
                      <a:pt x="752" y="136"/>
                    </a:lnTo>
                    <a:lnTo>
                      <a:pt x="708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15" name="sidewalk piece"/>
              <p:cNvSpPr>
                <a:spLocks/>
              </p:cNvSpPr>
              <p:nvPr/>
            </p:nvSpPr>
            <p:spPr bwMode="auto">
              <a:xfrm>
                <a:off x="3079750" y="5284788"/>
                <a:ext cx="1511300" cy="450850"/>
              </a:xfrm>
              <a:custGeom>
                <a:avLst/>
                <a:gdLst>
                  <a:gd name="T0" fmla="*/ 858 w 952"/>
                  <a:gd name="T1" fmla="*/ 0 h 284"/>
                  <a:gd name="T2" fmla="*/ 96 w 952"/>
                  <a:gd name="T3" fmla="*/ 0 h 284"/>
                  <a:gd name="T4" fmla="*/ 0 w 952"/>
                  <a:gd name="T5" fmla="*/ 284 h 284"/>
                  <a:gd name="T6" fmla="*/ 952 w 952"/>
                  <a:gd name="T7" fmla="*/ 284 h 284"/>
                  <a:gd name="T8" fmla="*/ 858 w 952"/>
                  <a:gd name="T9" fmla="*/ 0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52" h="284">
                    <a:moveTo>
                      <a:pt x="858" y="0"/>
                    </a:moveTo>
                    <a:lnTo>
                      <a:pt x="96" y="0"/>
                    </a:lnTo>
                    <a:lnTo>
                      <a:pt x="0" y="284"/>
                    </a:lnTo>
                    <a:lnTo>
                      <a:pt x="952" y="284"/>
                    </a:lnTo>
                    <a:lnTo>
                      <a:pt x="858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16" name="sidewalk piece"/>
              <p:cNvSpPr>
                <a:spLocks/>
              </p:cNvSpPr>
              <p:nvPr/>
            </p:nvSpPr>
            <p:spPr bwMode="auto">
              <a:xfrm>
                <a:off x="2930525" y="5761038"/>
                <a:ext cx="1812925" cy="428625"/>
              </a:xfrm>
              <a:custGeom>
                <a:avLst/>
                <a:gdLst>
                  <a:gd name="T0" fmla="*/ 1142 w 1142"/>
                  <a:gd name="T1" fmla="*/ 270 h 270"/>
                  <a:gd name="T2" fmla="*/ 1052 w 1142"/>
                  <a:gd name="T3" fmla="*/ 0 h 270"/>
                  <a:gd name="T4" fmla="*/ 90 w 1142"/>
                  <a:gd name="T5" fmla="*/ 0 h 270"/>
                  <a:gd name="T6" fmla="*/ 0 w 1142"/>
                  <a:gd name="T7" fmla="*/ 270 h 270"/>
                  <a:gd name="T8" fmla="*/ 1142 w 1142"/>
                  <a:gd name="T9" fmla="*/ 27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42" h="270">
                    <a:moveTo>
                      <a:pt x="1142" y="270"/>
                    </a:moveTo>
                    <a:lnTo>
                      <a:pt x="1052" y="0"/>
                    </a:lnTo>
                    <a:lnTo>
                      <a:pt x="90" y="0"/>
                    </a:lnTo>
                    <a:lnTo>
                      <a:pt x="0" y="270"/>
                    </a:lnTo>
                    <a:lnTo>
                      <a:pt x="1142" y="27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17" name="sidewalk piece"/>
              <p:cNvSpPr>
                <a:spLocks/>
              </p:cNvSpPr>
              <p:nvPr/>
            </p:nvSpPr>
            <p:spPr bwMode="auto">
              <a:xfrm>
                <a:off x="3073400" y="5735638"/>
                <a:ext cx="1527175" cy="25400"/>
              </a:xfrm>
              <a:custGeom>
                <a:avLst/>
                <a:gdLst>
                  <a:gd name="T0" fmla="*/ 956 w 962"/>
                  <a:gd name="T1" fmla="*/ 0 h 16"/>
                  <a:gd name="T2" fmla="*/ 4 w 962"/>
                  <a:gd name="T3" fmla="*/ 0 h 16"/>
                  <a:gd name="T4" fmla="*/ 0 w 962"/>
                  <a:gd name="T5" fmla="*/ 16 h 16"/>
                  <a:gd name="T6" fmla="*/ 962 w 962"/>
                  <a:gd name="T7" fmla="*/ 16 h 16"/>
                  <a:gd name="T8" fmla="*/ 956 w 962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62" h="16">
                    <a:moveTo>
                      <a:pt x="956" y="0"/>
                    </a:moveTo>
                    <a:lnTo>
                      <a:pt x="4" y="0"/>
                    </a:lnTo>
                    <a:lnTo>
                      <a:pt x="0" y="16"/>
                    </a:lnTo>
                    <a:lnTo>
                      <a:pt x="962" y="16"/>
                    </a:lnTo>
                    <a:lnTo>
                      <a:pt x="956" y="0"/>
                    </a:lnTo>
                    <a:close/>
                  </a:path>
                </a:pathLst>
              </a:cu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88900" dist="38100" dir="2700000" algn="tl" rotWithShape="0">
                  <a:prstClr val="black">
                    <a:alpha val="15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18" name="sidewalk piece"/>
              <p:cNvSpPr>
                <a:spLocks/>
              </p:cNvSpPr>
              <p:nvPr/>
            </p:nvSpPr>
            <p:spPr bwMode="auto">
              <a:xfrm>
                <a:off x="3232150" y="5259388"/>
                <a:ext cx="1209675" cy="25400"/>
              </a:xfrm>
              <a:custGeom>
                <a:avLst/>
                <a:gdLst>
                  <a:gd name="T0" fmla="*/ 756 w 762"/>
                  <a:gd name="T1" fmla="*/ 0 h 16"/>
                  <a:gd name="T2" fmla="*/ 4 w 762"/>
                  <a:gd name="T3" fmla="*/ 0 h 16"/>
                  <a:gd name="T4" fmla="*/ 0 w 762"/>
                  <a:gd name="T5" fmla="*/ 16 h 16"/>
                  <a:gd name="T6" fmla="*/ 762 w 762"/>
                  <a:gd name="T7" fmla="*/ 16 h 16"/>
                  <a:gd name="T8" fmla="*/ 756 w 762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2" h="16">
                    <a:moveTo>
                      <a:pt x="756" y="0"/>
                    </a:moveTo>
                    <a:lnTo>
                      <a:pt x="4" y="0"/>
                    </a:lnTo>
                    <a:lnTo>
                      <a:pt x="0" y="16"/>
                    </a:lnTo>
                    <a:lnTo>
                      <a:pt x="762" y="16"/>
                    </a:lnTo>
                    <a:lnTo>
                      <a:pt x="756" y="0"/>
                    </a:lnTo>
                    <a:close/>
                  </a:path>
                </a:pathLst>
              </a:cu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88900" dist="38100" dir="2700000" algn="tl" rotWithShape="0">
                  <a:prstClr val="black">
                    <a:alpha val="15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sp>
          <p:nvSpPr>
            <p:cNvPr id="119" name="bush"/>
            <p:cNvSpPr>
              <a:spLocks/>
            </p:cNvSpPr>
            <p:nvPr/>
          </p:nvSpPr>
          <p:spPr bwMode="auto">
            <a:xfrm>
              <a:off x="1643266" y="6216859"/>
              <a:ext cx="1019214" cy="704598"/>
            </a:xfrm>
            <a:custGeom>
              <a:avLst/>
              <a:gdLst>
                <a:gd name="T0" fmla="*/ 399 w 426"/>
                <a:gd name="T1" fmla="*/ 131 h 294"/>
                <a:gd name="T2" fmla="*/ 342 w 426"/>
                <a:gd name="T3" fmla="*/ 77 h 294"/>
                <a:gd name="T4" fmla="*/ 343 w 426"/>
                <a:gd name="T5" fmla="*/ 66 h 294"/>
                <a:gd name="T6" fmla="*/ 293 w 426"/>
                <a:gd name="T7" fmla="*/ 16 h 294"/>
                <a:gd name="T8" fmla="*/ 284 w 426"/>
                <a:gd name="T9" fmla="*/ 17 h 294"/>
                <a:gd name="T10" fmla="*/ 243 w 426"/>
                <a:gd name="T11" fmla="*/ 0 h 294"/>
                <a:gd name="T12" fmla="*/ 190 w 426"/>
                <a:gd name="T13" fmla="*/ 37 h 294"/>
                <a:gd name="T14" fmla="*/ 161 w 426"/>
                <a:gd name="T15" fmla="*/ 29 h 294"/>
                <a:gd name="T16" fmla="*/ 101 w 426"/>
                <a:gd name="T17" fmla="*/ 90 h 294"/>
                <a:gd name="T18" fmla="*/ 101 w 426"/>
                <a:gd name="T19" fmla="*/ 92 h 294"/>
                <a:gd name="T20" fmla="*/ 82 w 426"/>
                <a:gd name="T21" fmla="*/ 90 h 294"/>
                <a:gd name="T22" fmla="*/ 0 w 426"/>
                <a:gd name="T23" fmla="*/ 172 h 294"/>
                <a:gd name="T24" fmla="*/ 57 w 426"/>
                <a:gd name="T25" fmla="*/ 251 h 294"/>
                <a:gd name="T26" fmla="*/ 86 w 426"/>
                <a:gd name="T27" fmla="*/ 282 h 294"/>
                <a:gd name="T28" fmla="*/ 132 w 426"/>
                <a:gd name="T29" fmla="*/ 282 h 294"/>
                <a:gd name="T30" fmla="*/ 166 w 426"/>
                <a:gd name="T31" fmla="*/ 294 h 294"/>
                <a:gd name="T32" fmla="*/ 205 w 426"/>
                <a:gd name="T33" fmla="*/ 278 h 294"/>
                <a:gd name="T34" fmla="*/ 241 w 426"/>
                <a:gd name="T35" fmla="*/ 290 h 294"/>
                <a:gd name="T36" fmla="*/ 289 w 426"/>
                <a:gd name="T37" fmla="*/ 264 h 294"/>
                <a:gd name="T38" fmla="*/ 340 w 426"/>
                <a:gd name="T39" fmla="*/ 281 h 294"/>
                <a:gd name="T40" fmla="*/ 426 w 426"/>
                <a:gd name="T41" fmla="*/ 194 h 294"/>
                <a:gd name="T42" fmla="*/ 399 w 426"/>
                <a:gd name="T43" fmla="*/ 131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26" h="294">
                  <a:moveTo>
                    <a:pt x="399" y="131"/>
                  </a:moveTo>
                  <a:cubicBezTo>
                    <a:pt x="396" y="102"/>
                    <a:pt x="372" y="78"/>
                    <a:pt x="342" y="77"/>
                  </a:cubicBezTo>
                  <a:cubicBezTo>
                    <a:pt x="343" y="74"/>
                    <a:pt x="343" y="70"/>
                    <a:pt x="343" y="66"/>
                  </a:cubicBezTo>
                  <a:cubicBezTo>
                    <a:pt x="343" y="39"/>
                    <a:pt x="321" y="16"/>
                    <a:pt x="293" y="16"/>
                  </a:cubicBezTo>
                  <a:cubicBezTo>
                    <a:pt x="290" y="16"/>
                    <a:pt x="287" y="17"/>
                    <a:pt x="284" y="17"/>
                  </a:cubicBezTo>
                  <a:cubicBezTo>
                    <a:pt x="274" y="7"/>
                    <a:pt x="259" y="0"/>
                    <a:pt x="243" y="0"/>
                  </a:cubicBezTo>
                  <a:cubicBezTo>
                    <a:pt x="219" y="0"/>
                    <a:pt x="198" y="15"/>
                    <a:pt x="190" y="37"/>
                  </a:cubicBezTo>
                  <a:cubicBezTo>
                    <a:pt x="182" y="32"/>
                    <a:pt x="172" y="29"/>
                    <a:pt x="161" y="29"/>
                  </a:cubicBezTo>
                  <a:cubicBezTo>
                    <a:pt x="128" y="29"/>
                    <a:pt x="101" y="56"/>
                    <a:pt x="101" y="90"/>
                  </a:cubicBezTo>
                  <a:cubicBezTo>
                    <a:pt x="101" y="91"/>
                    <a:pt x="101" y="91"/>
                    <a:pt x="101" y="92"/>
                  </a:cubicBezTo>
                  <a:cubicBezTo>
                    <a:pt x="95" y="91"/>
                    <a:pt x="89" y="90"/>
                    <a:pt x="82" y="90"/>
                  </a:cubicBezTo>
                  <a:cubicBezTo>
                    <a:pt x="37" y="90"/>
                    <a:pt x="0" y="127"/>
                    <a:pt x="0" y="172"/>
                  </a:cubicBezTo>
                  <a:cubicBezTo>
                    <a:pt x="0" y="209"/>
                    <a:pt x="24" y="240"/>
                    <a:pt x="57" y="251"/>
                  </a:cubicBezTo>
                  <a:cubicBezTo>
                    <a:pt x="62" y="264"/>
                    <a:pt x="72" y="276"/>
                    <a:pt x="86" y="282"/>
                  </a:cubicBezTo>
                  <a:cubicBezTo>
                    <a:pt x="101" y="289"/>
                    <a:pt x="118" y="289"/>
                    <a:pt x="132" y="282"/>
                  </a:cubicBezTo>
                  <a:cubicBezTo>
                    <a:pt x="141" y="290"/>
                    <a:pt x="153" y="294"/>
                    <a:pt x="166" y="294"/>
                  </a:cubicBezTo>
                  <a:cubicBezTo>
                    <a:pt x="181" y="294"/>
                    <a:pt x="195" y="288"/>
                    <a:pt x="205" y="278"/>
                  </a:cubicBezTo>
                  <a:cubicBezTo>
                    <a:pt x="215" y="285"/>
                    <a:pt x="227" y="290"/>
                    <a:pt x="241" y="290"/>
                  </a:cubicBezTo>
                  <a:cubicBezTo>
                    <a:pt x="261" y="290"/>
                    <a:pt x="278" y="280"/>
                    <a:pt x="289" y="264"/>
                  </a:cubicBezTo>
                  <a:cubicBezTo>
                    <a:pt x="303" y="274"/>
                    <a:pt x="321" y="281"/>
                    <a:pt x="340" y="281"/>
                  </a:cubicBezTo>
                  <a:cubicBezTo>
                    <a:pt x="387" y="281"/>
                    <a:pt x="426" y="242"/>
                    <a:pt x="426" y="194"/>
                  </a:cubicBezTo>
                  <a:cubicBezTo>
                    <a:pt x="426" y="169"/>
                    <a:pt x="416" y="147"/>
                    <a:pt x="399" y="131"/>
                  </a:cubicBezTo>
                  <a:close/>
                </a:path>
              </a:pathLst>
            </a:custGeom>
            <a:gradFill flip="none" rotWithShape="1">
              <a:gsLst>
                <a:gs pos="14000">
                  <a:schemeClr val="accent4">
                    <a:lumMod val="75000"/>
                  </a:schemeClr>
                </a:gs>
                <a:gs pos="85000">
                  <a:schemeClr val="accent2">
                    <a:lumMod val="50000"/>
                  </a:schemeClr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0" name="bush"/>
            <p:cNvSpPr>
              <a:spLocks/>
            </p:cNvSpPr>
            <p:nvPr/>
          </p:nvSpPr>
          <p:spPr bwMode="auto">
            <a:xfrm>
              <a:off x="-887308" y="6057900"/>
              <a:ext cx="1077955" cy="842946"/>
            </a:xfrm>
            <a:custGeom>
              <a:avLst/>
              <a:gdLst>
                <a:gd name="T0" fmla="*/ 536 w 594"/>
                <a:gd name="T1" fmla="*/ 220 h 464"/>
                <a:gd name="T2" fmla="*/ 547 w 594"/>
                <a:gd name="T3" fmla="*/ 182 h 464"/>
                <a:gd name="T4" fmla="*/ 477 w 594"/>
                <a:gd name="T5" fmla="*/ 112 h 464"/>
                <a:gd name="T6" fmla="*/ 477 w 594"/>
                <a:gd name="T7" fmla="*/ 112 h 464"/>
                <a:gd name="T8" fmla="*/ 400 w 594"/>
                <a:gd name="T9" fmla="*/ 35 h 464"/>
                <a:gd name="T10" fmla="*/ 337 w 594"/>
                <a:gd name="T11" fmla="*/ 68 h 464"/>
                <a:gd name="T12" fmla="*/ 252 w 594"/>
                <a:gd name="T13" fmla="*/ 0 h 464"/>
                <a:gd name="T14" fmla="*/ 170 w 594"/>
                <a:gd name="T15" fmla="*/ 58 h 464"/>
                <a:gd name="T16" fmla="*/ 105 w 594"/>
                <a:gd name="T17" fmla="*/ 123 h 464"/>
                <a:gd name="T18" fmla="*/ 0 w 594"/>
                <a:gd name="T19" fmla="*/ 242 h 464"/>
                <a:gd name="T20" fmla="*/ 84 w 594"/>
                <a:gd name="T21" fmla="*/ 355 h 464"/>
                <a:gd name="T22" fmla="*/ 80 w 594"/>
                <a:gd name="T23" fmla="*/ 379 h 464"/>
                <a:gd name="T24" fmla="*/ 165 w 594"/>
                <a:gd name="T25" fmla="*/ 464 h 464"/>
                <a:gd name="T26" fmla="*/ 242 w 594"/>
                <a:gd name="T27" fmla="*/ 415 h 464"/>
                <a:gd name="T28" fmla="*/ 318 w 594"/>
                <a:gd name="T29" fmla="*/ 458 h 464"/>
                <a:gd name="T30" fmla="*/ 386 w 594"/>
                <a:gd name="T31" fmla="*/ 425 h 464"/>
                <a:gd name="T32" fmla="*/ 467 w 594"/>
                <a:gd name="T33" fmla="*/ 454 h 464"/>
                <a:gd name="T34" fmla="*/ 594 w 594"/>
                <a:gd name="T35" fmla="*/ 326 h 464"/>
                <a:gd name="T36" fmla="*/ 536 w 594"/>
                <a:gd name="T37" fmla="*/ 220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94" h="464">
                  <a:moveTo>
                    <a:pt x="536" y="220"/>
                  </a:moveTo>
                  <a:cubicBezTo>
                    <a:pt x="543" y="209"/>
                    <a:pt x="547" y="196"/>
                    <a:pt x="547" y="182"/>
                  </a:cubicBezTo>
                  <a:cubicBezTo>
                    <a:pt x="547" y="143"/>
                    <a:pt x="516" y="112"/>
                    <a:pt x="477" y="112"/>
                  </a:cubicBezTo>
                  <a:cubicBezTo>
                    <a:pt x="477" y="112"/>
                    <a:pt x="477" y="112"/>
                    <a:pt x="477" y="112"/>
                  </a:cubicBezTo>
                  <a:cubicBezTo>
                    <a:pt x="477" y="70"/>
                    <a:pt x="442" y="35"/>
                    <a:pt x="400" y="35"/>
                  </a:cubicBezTo>
                  <a:cubicBezTo>
                    <a:pt x="374" y="35"/>
                    <a:pt x="351" y="48"/>
                    <a:pt x="337" y="68"/>
                  </a:cubicBezTo>
                  <a:cubicBezTo>
                    <a:pt x="329" y="29"/>
                    <a:pt x="294" y="0"/>
                    <a:pt x="252" y="0"/>
                  </a:cubicBezTo>
                  <a:cubicBezTo>
                    <a:pt x="214" y="0"/>
                    <a:pt x="182" y="24"/>
                    <a:pt x="170" y="58"/>
                  </a:cubicBezTo>
                  <a:cubicBezTo>
                    <a:pt x="138" y="67"/>
                    <a:pt x="114" y="92"/>
                    <a:pt x="105" y="123"/>
                  </a:cubicBezTo>
                  <a:cubicBezTo>
                    <a:pt x="46" y="130"/>
                    <a:pt x="0" y="180"/>
                    <a:pt x="0" y="242"/>
                  </a:cubicBezTo>
                  <a:cubicBezTo>
                    <a:pt x="0" y="295"/>
                    <a:pt x="35" y="340"/>
                    <a:pt x="84" y="355"/>
                  </a:cubicBezTo>
                  <a:cubicBezTo>
                    <a:pt x="82" y="363"/>
                    <a:pt x="80" y="371"/>
                    <a:pt x="80" y="379"/>
                  </a:cubicBezTo>
                  <a:cubicBezTo>
                    <a:pt x="80" y="426"/>
                    <a:pt x="118" y="464"/>
                    <a:pt x="165" y="464"/>
                  </a:cubicBezTo>
                  <a:cubicBezTo>
                    <a:pt x="199" y="464"/>
                    <a:pt x="229" y="444"/>
                    <a:pt x="242" y="415"/>
                  </a:cubicBezTo>
                  <a:cubicBezTo>
                    <a:pt x="258" y="441"/>
                    <a:pt x="286" y="458"/>
                    <a:pt x="318" y="458"/>
                  </a:cubicBezTo>
                  <a:cubicBezTo>
                    <a:pt x="345" y="458"/>
                    <a:pt x="370" y="445"/>
                    <a:pt x="386" y="425"/>
                  </a:cubicBezTo>
                  <a:cubicBezTo>
                    <a:pt x="408" y="443"/>
                    <a:pt x="436" y="454"/>
                    <a:pt x="467" y="454"/>
                  </a:cubicBezTo>
                  <a:cubicBezTo>
                    <a:pt x="537" y="454"/>
                    <a:pt x="594" y="397"/>
                    <a:pt x="594" y="326"/>
                  </a:cubicBezTo>
                  <a:cubicBezTo>
                    <a:pt x="594" y="282"/>
                    <a:pt x="571" y="242"/>
                    <a:pt x="536" y="220"/>
                  </a:cubicBezTo>
                  <a:close/>
                </a:path>
              </a:pathLst>
            </a:custGeom>
            <a:gradFill flip="none" rotWithShape="1">
              <a:gsLst>
                <a:gs pos="14000">
                  <a:schemeClr val="accent4">
                    <a:lumMod val="75000"/>
                  </a:schemeClr>
                </a:gs>
                <a:gs pos="85000">
                  <a:schemeClr val="accent2">
                    <a:lumMod val="50000"/>
                  </a:schemeClr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152" name="tree"/>
          <p:cNvGrpSpPr/>
          <p:nvPr/>
        </p:nvGrpSpPr>
        <p:grpSpPr>
          <a:xfrm>
            <a:off x="6734048" y="3053274"/>
            <a:ext cx="2069051" cy="2408589"/>
            <a:chOff x="7102106" y="1988454"/>
            <a:chExt cx="2507087" cy="2918508"/>
          </a:xfrm>
        </p:grpSpPr>
        <p:sp>
          <p:nvSpPr>
            <p:cNvPr id="153" name="tree trunk"/>
            <p:cNvSpPr>
              <a:spLocks/>
            </p:cNvSpPr>
            <p:nvPr/>
          </p:nvSpPr>
          <p:spPr bwMode="auto">
            <a:xfrm>
              <a:off x="8022238" y="3608443"/>
              <a:ext cx="911039" cy="1298519"/>
            </a:xfrm>
            <a:custGeom>
              <a:avLst/>
              <a:gdLst>
                <a:gd name="T0" fmla="*/ 392 w 395"/>
                <a:gd name="T1" fmla="*/ 99 h 563"/>
                <a:gd name="T2" fmla="*/ 360 w 395"/>
                <a:gd name="T3" fmla="*/ 59 h 563"/>
                <a:gd name="T4" fmla="*/ 350 w 395"/>
                <a:gd name="T5" fmla="*/ 54 h 563"/>
                <a:gd name="T6" fmla="*/ 343 w 395"/>
                <a:gd name="T7" fmla="*/ 57 h 563"/>
                <a:gd name="T8" fmla="*/ 244 w 395"/>
                <a:gd name="T9" fmla="*/ 136 h 563"/>
                <a:gd name="T10" fmla="*/ 236 w 395"/>
                <a:gd name="T11" fmla="*/ 132 h 563"/>
                <a:gd name="T12" fmla="*/ 236 w 395"/>
                <a:gd name="T13" fmla="*/ 12 h 563"/>
                <a:gd name="T14" fmla="*/ 224 w 395"/>
                <a:gd name="T15" fmla="*/ 0 h 563"/>
                <a:gd name="T16" fmla="*/ 170 w 395"/>
                <a:gd name="T17" fmla="*/ 0 h 563"/>
                <a:gd name="T18" fmla="*/ 158 w 395"/>
                <a:gd name="T19" fmla="*/ 12 h 563"/>
                <a:gd name="T20" fmla="*/ 158 w 395"/>
                <a:gd name="T21" fmla="*/ 134 h 563"/>
                <a:gd name="T22" fmla="*/ 151 w 395"/>
                <a:gd name="T23" fmla="*/ 136 h 563"/>
                <a:gd name="T24" fmla="*/ 51 w 395"/>
                <a:gd name="T25" fmla="*/ 57 h 563"/>
                <a:gd name="T26" fmla="*/ 44 w 395"/>
                <a:gd name="T27" fmla="*/ 54 h 563"/>
                <a:gd name="T28" fmla="*/ 35 w 395"/>
                <a:gd name="T29" fmla="*/ 59 h 563"/>
                <a:gd name="T30" fmla="*/ 2 w 395"/>
                <a:gd name="T31" fmla="*/ 99 h 563"/>
                <a:gd name="T32" fmla="*/ 0 w 395"/>
                <a:gd name="T33" fmla="*/ 108 h 563"/>
                <a:gd name="T34" fmla="*/ 4 w 395"/>
                <a:gd name="T35" fmla="*/ 116 h 563"/>
                <a:gd name="T36" fmla="*/ 130 w 395"/>
                <a:gd name="T37" fmla="*/ 216 h 563"/>
                <a:gd name="T38" fmla="*/ 130 w 395"/>
                <a:gd name="T39" fmla="*/ 475 h 563"/>
                <a:gd name="T40" fmla="*/ 125 w 395"/>
                <a:gd name="T41" fmla="*/ 495 h 563"/>
                <a:gd name="T42" fmla="*/ 110 w 395"/>
                <a:gd name="T43" fmla="*/ 511 h 563"/>
                <a:gd name="T44" fmla="*/ 74 w 395"/>
                <a:gd name="T45" fmla="*/ 536 h 563"/>
                <a:gd name="T46" fmla="*/ 73 w 395"/>
                <a:gd name="T47" fmla="*/ 537 h 563"/>
                <a:gd name="T48" fmla="*/ 32 w 395"/>
                <a:gd name="T49" fmla="*/ 558 h 563"/>
                <a:gd name="T50" fmla="*/ 30 w 395"/>
                <a:gd name="T51" fmla="*/ 560 h 563"/>
                <a:gd name="T52" fmla="*/ 32 w 395"/>
                <a:gd name="T53" fmla="*/ 562 h 563"/>
                <a:gd name="T54" fmla="*/ 196 w 395"/>
                <a:gd name="T55" fmla="*/ 563 h 563"/>
                <a:gd name="T56" fmla="*/ 359 w 395"/>
                <a:gd name="T57" fmla="*/ 562 h 563"/>
                <a:gd name="T58" fmla="*/ 361 w 395"/>
                <a:gd name="T59" fmla="*/ 560 h 563"/>
                <a:gd name="T60" fmla="*/ 360 w 395"/>
                <a:gd name="T61" fmla="*/ 558 h 563"/>
                <a:gd name="T62" fmla="*/ 318 w 395"/>
                <a:gd name="T63" fmla="*/ 537 h 563"/>
                <a:gd name="T64" fmla="*/ 288 w 395"/>
                <a:gd name="T65" fmla="*/ 514 h 563"/>
                <a:gd name="T66" fmla="*/ 268 w 395"/>
                <a:gd name="T67" fmla="*/ 482 h 563"/>
                <a:gd name="T68" fmla="*/ 268 w 395"/>
                <a:gd name="T69" fmla="*/ 473 h 563"/>
                <a:gd name="T70" fmla="*/ 268 w 395"/>
                <a:gd name="T71" fmla="*/ 213 h 563"/>
                <a:gd name="T72" fmla="*/ 390 w 395"/>
                <a:gd name="T73" fmla="*/ 116 h 563"/>
                <a:gd name="T74" fmla="*/ 394 w 395"/>
                <a:gd name="T75" fmla="*/ 108 h 563"/>
                <a:gd name="T76" fmla="*/ 392 w 395"/>
                <a:gd name="T77" fmla="*/ 99 h 5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5" h="563">
                  <a:moveTo>
                    <a:pt x="392" y="99"/>
                  </a:moveTo>
                  <a:cubicBezTo>
                    <a:pt x="360" y="59"/>
                    <a:pt x="360" y="59"/>
                    <a:pt x="360" y="59"/>
                  </a:cubicBezTo>
                  <a:cubicBezTo>
                    <a:pt x="357" y="56"/>
                    <a:pt x="354" y="54"/>
                    <a:pt x="350" y="54"/>
                  </a:cubicBezTo>
                  <a:cubicBezTo>
                    <a:pt x="348" y="54"/>
                    <a:pt x="345" y="55"/>
                    <a:pt x="343" y="57"/>
                  </a:cubicBezTo>
                  <a:cubicBezTo>
                    <a:pt x="244" y="136"/>
                    <a:pt x="244" y="136"/>
                    <a:pt x="244" y="136"/>
                  </a:cubicBezTo>
                  <a:cubicBezTo>
                    <a:pt x="235" y="143"/>
                    <a:pt x="236" y="132"/>
                    <a:pt x="236" y="132"/>
                  </a:cubicBezTo>
                  <a:cubicBezTo>
                    <a:pt x="236" y="12"/>
                    <a:pt x="236" y="12"/>
                    <a:pt x="236" y="12"/>
                  </a:cubicBezTo>
                  <a:cubicBezTo>
                    <a:pt x="236" y="6"/>
                    <a:pt x="231" y="0"/>
                    <a:pt x="224" y="0"/>
                  </a:cubicBezTo>
                  <a:cubicBezTo>
                    <a:pt x="170" y="0"/>
                    <a:pt x="170" y="0"/>
                    <a:pt x="170" y="0"/>
                  </a:cubicBezTo>
                  <a:cubicBezTo>
                    <a:pt x="163" y="0"/>
                    <a:pt x="158" y="6"/>
                    <a:pt x="158" y="12"/>
                  </a:cubicBezTo>
                  <a:cubicBezTo>
                    <a:pt x="158" y="134"/>
                    <a:pt x="158" y="134"/>
                    <a:pt x="158" y="134"/>
                  </a:cubicBezTo>
                  <a:cubicBezTo>
                    <a:pt x="158" y="134"/>
                    <a:pt x="158" y="142"/>
                    <a:pt x="151" y="136"/>
                  </a:cubicBezTo>
                  <a:cubicBezTo>
                    <a:pt x="51" y="57"/>
                    <a:pt x="51" y="57"/>
                    <a:pt x="51" y="57"/>
                  </a:cubicBezTo>
                  <a:cubicBezTo>
                    <a:pt x="49" y="55"/>
                    <a:pt x="47" y="54"/>
                    <a:pt x="44" y="54"/>
                  </a:cubicBezTo>
                  <a:cubicBezTo>
                    <a:pt x="40" y="54"/>
                    <a:pt x="37" y="56"/>
                    <a:pt x="35" y="59"/>
                  </a:cubicBezTo>
                  <a:cubicBezTo>
                    <a:pt x="2" y="99"/>
                    <a:pt x="2" y="99"/>
                    <a:pt x="2" y="99"/>
                  </a:cubicBezTo>
                  <a:cubicBezTo>
                    <a:pt x="0" y="102"/>
                    <a:pt x="0" y="105"/>
                    <a:pt x="0" y="108"/>
                  </a:cubicBezTo>
                  <a:cubicBezTo>
                    <a:pt x="0" y="111"/>
                    <a:pt x="2" y="114"/>
                    <a:pt x="4" y="116"/>
                  </a:cubicBezTo>
                  <a:cubicBezTo>
                    <a:pt x="130" y="216"/>
                    <a:pt x="130" y="216"/>
                    <a:pt x="130" y="216"/>
                  </a:cubicBezTo>
                  <a:cubicBezTo>
                    <a:pt x="130" y="475"/>
                    <a:pt x="130" y="475"/>
                    <a:pt x="130" y="475"/>
                  </a:cubicBezTo>
                  <a:cubicBezTo>
                    <a:pt x="130" y="483"/>
                    <a:pt x="130" y="489"/>
                    <a:pt x="125" y="495"/>
                  </a:cubicBezTo>
                  <a:cubicBezTo>
                    <a:pt x="121" y="500"/>
                    <a:pt x="116" y="505"/>
                    <a:pt x="110" y="511"/>
                  </a:cubicBezTo>
                  <a:cubicBezTo>
                    <a:pt x="99" y="520"/>
                    <a:pt x="86" y="528"/>
                    <a:pt x="74" y="536"/>
                  </a:cubicBezTo>
                  <a:cubicBezTo>
                    <a:pt x="73" y="537"/>
                    <a:pt x="73" y="537"/>
                    <a:pt x="73" y="537"/>
                  </a:cubicBezTo>
                  <a:cubicBezTo>
                    <a:pt x="59" y="545"/>
                    <a:pt x="47" y="553"/>
                    <a:pt x="32" y="558"/>
                  </a:cubicBezTo>
                  <a:cubicBezTo>
                    <a:pt x="31" y="558"/>
                    <a:pt x="30" y="559"/>
                    <a:pt x="30" y="560"/>
                  </a:cubicBezTo>
                  <a:cubicBezTo>
                    <a:pt x="31" y="561"/>
                    <a:pt x="31" y="562"/>
                    <a:pt x="32" y="562"/>
                  </a:cubicBezTo>
                  <a:cubicBezTo>
                    <a:pt x="62" y="562"/>
                    <a:pt x="137" y="563"/>
                    <a:pt x="196" y="563"/>
                  </a:cubicBezTo>
                  <a:cubicBezTo>
                    <a:pt x="255" y="563"/>
                    <a:pt x="329" y="562"/>
                    <a:pt x="359" y="562"/>
                  </a:cubicBezTo>
                  <a:cubicBezTo>
                    <a:pt x="360" y="562"/>
                    <a:pt x="361" y="561"/>
                    <a:pt x="361" y="560"/>
                  </a:cubicBezTo>
                  <a:cubicBezTo>
                    <a:pt x="361" y="559"/>
                    <a:pt x="361" y="558"/>
                    <a:pt x="360" y="558"/>
                  </a:cubicBezTo>
                  <a:cubicBezTo>
                    <a:pt x="345" y="553"/>
                    <a:pt x="332" y="545"/>
                    <a:pt x="318" y="537"/>
                  </a:cubicBezTo>
                  <a:cubicBezTo>
                    <a:pt x="310" y="531"/>
                    <a:pt x="298" y="523"/>
                    <a:pt x="288" y="514"/>
                  </a:cubicBezTo>
                  <a:cubicBezTo>
                    <a:pt x="277" y="504"/>
                    <a:pt x="268" y="495"/>
                    <a:pt x="268" y="482"/>
                  </a:cubicBezTo>
                  <a:cubicBezTo>
                    <a:pt x="268" y="479"/>
                    <a:pt x="268" y="476"/>
                    <a:pt x="268" y="473"/>
                  </a:cubicBezTo>
                  <a:cubicBezTo>
                    <a:pt x="268" y="213"/>
                    <a:pt x="268" y="213"/>
                    <a:pt x="268" y="213"/>
                  </a:cubicBezTo>
                  <a:cubicBezTo>
                    <a:pt x="390" y="116"/>
                    <a:pt x="390" y="116"/>
                    <a:pt x="390" y="116"/>
                  </a:cubicBezTo>
                  <a:cubicBezTo>
                    <a:pt x="392" y="114"/>
                    <a:pt x="394" y="111"/>
                    <a:pt x="394" y="108"/>
                  </a:cubicBezTo>
                  <a:cubicBezTo>
                    <a:pt x="395" y="105"/>
                    <a:pt x="394" y="102"/>
                    <a:pt x="392" y="99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4" name="tree top"/>
            <p:cNvSpPr>
              <a:spLocks/>
            </p:cNvSpPr>
            <p:nvPr/>
          </p:nvSpPr>
          <p:spPr bwMode="auto">
            <a:xfrm flipH="1">
              <a:off x="7102106" y="1988454"/>
              <a:ext cx="2507087" cy="1903957"/>
            </a:xfrm>
            <a:custGeom>
              <a:avLst/>
              <a:gdLst>
                <a:gd name="T0" fmla="*/ 1005 w 1087"/>
                <a:gd name="T1" fmla="*/ 424 h 825"/>
                <a:gd name="T2" fmla="*/ 950 w 1087"/>
                <a:gd name="T3" fmla="*/ 336 h 825"/>
                <a:gd name="T4" fmla="*/ 896 w 1087"/>
                <a:gd name="T5" fmla="*/ 247 h 825"/>
                <a:gd name="T6" fmla="*/ 871 w 1087"/>
                <a:gd name="T7" fmla="*/ 175 h 825"/>
                <a:gd name="T8" fmla="*/ 790 w 1087"/>
                <a:gd name="T9" fmla="*/ 92 h 825"/>
                <a:gd name="T10" fmla="*/ 723 w 1087"/>
                <a:gd name="T11" fmla="*/ 58 h 825"/>
                <a:gd name="T12" fmla="*/ 638 w 1087"/>
                <a:gd name="T13" fmla="*/ 56 h 825"/>
                <a:gd name="T14" fmla="*/ 579 w 1087"/>
                <a:gd name="T15" fmla="*/ 98 h 825"/>
                <a:gd name="T16" fmla="*/ 528 w 1087"/>
                <a:gd name="T17" fmla="*/ 80 h 825"/>
                <a:gd name="T18" fmla="*/ 467 w 1087"/>
                <a:gd name="T19" fmla="*/ 34 h 825"/>
                <a:gd name="T20" fmla="*/ 383 w 1087"/>
                <a:gd name="T21" fmla="*/ 19 h 825"/>
                <a:gd name="T22" fmla="*/ 315 w 1087"/>
                <a:gd name="T23" fmla="*/ 64 h 825"/>
                <a:gd name="T24" fmla="*/ 259 w 1087"/>
                <a:gd name="T25" fmla="*/ 161 h 825"/>
                <a:gd name="T26" fmla="*/ 216 w 1087"/>
                <a:gd name="T27" fmla="*/ 159 h 825"/>
                <a:gd name="T28" fmla="*/ 133 w 1087"/>
                <a:gd name="T29" fmla="*/ 181 h 825"/>
                <a:gd name="T30" fmla="*/ 90 w 1087"/>
                <a:gd name="T31" fmla="*/ 250 h 825"/>
                <a:gd name="T32" fmla="*/ 67 w 1087"/>
                <a:gd name="T33" fmla="*/ 338 h 825"/>
                <a:gd name="T34" fmla="*/ 33 w 1087"/>
                <a:gd name="T35" fmla="*/ 492 h 825"/>
                <a:gd name="T36" fmla="*/ 82 w 1087"/>
                <a:gd name="T37" fmla="*/ 572 h 825"/>
                <a:gd name="T38" fmla="*/ 115 w 1087"/>
                <a:gd name="T39" fmla="*/ 629 h 825"/>
                <a:gd name="T40" fmla="*/ 83 w 1087"/>
                <a:gd name="T41" fmla="*/ 727 h 825"/>
                <a:gd name="T42" fmla="*/ 222 w 1087"/>
                <a:gd name="T43" fmla="*/ 816 h 825"/>
                <a:gd name="T44" fmla="*/ 295 w 1087"/>
                <a:gd name="T45" fmla="*/ 809 h 825"/>
                <a:gd name="T46" fmla="*/ 382 w 1087"/>
                <a:gd name="T47" fmla="*/ 778 h 825"/>
                <a:gd name="T48" fmla="*/ 450 w 1087"/>
                <a:gd name="T49" fmla="*/ 762 h 825"/>
                <a:gd name="T50" fmla="*/ 574 w 1087"/>
                <a:gd name="T51" fmla="*/ 766 h 825"/>
                <a:gd name="T52" fmla="*/ 695 w 1087"/>
                <a:gd name="T53" fmla="*/ 804 h 825"/>
                <a:gd name="T54" fmla="*/ 765 w 1087"/>
                <a:gd name="T55" fmla="*/ 797 h 825"/>
                <a:gd name="T56" fmla="*/ 850 w 1087"/>
                <a:gd name="T57" fmla="*/ 766 h 825"/>
                <a:gd name="T58" fmla="*/ 947 w 1087"/>
                <a:gd name="T59" fmla="*/ 687 h 825"/>
                <a:gd name="T60" fmla="*/ 1027 w 1087"/>
                <a:gd name="T61" fmla="*/ 621 h 825"/>
                <a:gd name="T62" fmla="*/ 1069 w 1087"/>
                <a:gd name="T63" fmla="*/ 522 h 8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87" h="825">
                  <a:moveTo>
                    <a:pt x="1042" y="431"/>
                  </a:moveTo>
                  <a:cubicBezTo>
                    <a:pt x="1030" y="425"/>
                    <a:pt x="1018" y="423"/>
                    <a:pt x="1005" y="424"/>
                  </a:cubicBezTo>
                  <a:cubicBezTo>
                    <a:pt x="1006" y="402"/>
                    <a:pt x="996" y="381"/>
                    <a:pt x="977" y="370"/>
                  </a:cubicBezTo>
                  <a:cubicBezTo>
                    <a:pt x="970" y="356"/>
                    <a:pt x="961" y="345"/>
                    <a:pt x="950" y="336"/>
                  </a:cubicBezTo>
                  <a:cubicBezTo>
                    <a:pt x="953" y="329"/>
                    <a:pt x="954" y="321"/>
                    <a:pt x="954" y="313"/>
                  </a:cubicBezTo>
                  <a:cubicBezTo>
                    <a:pt x="954" y="279"/>
                    <a:pt x="929" y="251"/>
                    <a:pt x="896" y="247"/>
                  </a:cubicBezTo>
                  <a:cubicBezTo>
                    <a:pt x="888" y="227"/>
                    <a:pt x="872" y="212"/>
                    <a:pt x="851" y="207"/>
                  </a:cubicBezTo>
                  <a:cubicBezTo>
                    <a:pt x="861" y="198"/>
                    <a:pt x="868" y="187"/>
                    <a:pt x="871" y="175"/>
                  </a:cubicBezTo>
                  <a:cubicBezTo>
                    <a:pt x="881" y="139"/>
                    <a:pt x="860" y="102"/>
                    <a:pt x="824" y="92"/>
                  </a:cubicBezTo>
                  <a:cubicBezTo>
                    <a:pt x="813" y="89"/>
                    <a:pt x="801" y="89"/>
                    <a:pt x="790" y="92"/>
                  </a:cubicBezTo>
                  <a:cubicBezTo>
                    <a:pt x="778" y="78"/>
                    <a:pt x="762" y="66"/>
                    <a:pt x="742" y="61"/>
                  </a:cubicBezTo>
                  <a:cubicBezTo>
                    <a:pt x="736" y="59"/>
                    <a:pt x="729" y="58"/>
                    <a:pt x="723" y="58"/>
                  </a:cubicBezTo>
                  <a:cubicBezTo>
                    <a:pt x="716" y="48"/>
                    <a:pt x="706" y="40"/>
                    <a:pt x="694" y="37"/>
                  </a:cubicBezTo>
                  <a:cubicBezTo>
                    <a:pt x="672" y="31"/>
                    <a:pt x="650" y="40"/>
                    <a:pt x="638" y="56"/>
                  </a:cubicBezTo>
                  <a:cubicBezTo>
                    <a:pt x="612" y="53"/>
                    <a:pt x="587" y="69"/>
                    <a:pt x="580" y="95"/>
                  </a:cubicBezTo>
                  <a:cubicBezTo>
                    <a:pt x="579" y="96"/>
                    <a:pt x="579" y="97"/>
                    <a:pt x="579" y="98"/>
                  </a:cubicBezTo>
                  <a:cubicBezTo>
                    <a:pt x="574" y="93"/>
                    <a:pt x="568" y="89"/>
                    <a:pt x="561" y="86"/>
                  </a:cubicBezTo>
                  <a:cubicBezTo>
                    <a:pt x="550" y="81"/>
                    <a:pt x="539" y="79"/>
                    <a:pt x="528" y="80"/>
                  </a:cubicBezTo>
                  <a:cubicBezTo>
                    <a:pt x="518" y="63"/>
                    <a:pt x="504" y="49"/>
                    <a:pt x="485" y="41"/>
                  </a:cubicBezTo>
                  <a:cubicBezTo>
                    <a:pt x="479" y="38"/>
                    <a:pt x="473" y="36"/>
                    <a:pt x="467" y="34"/>
                  </a:cubicBezTo>
                  <a:cubicBezTo>
                    <a:pt x="462" y="24"/>
                    <a:pt x="453" y="15"/>
                    <a:pt x="442" y="9"/>
                  </a:cubicBezTo>
                  <a:cubicBezTo>
                    <a:pt x="422" y="0"/>
                    <a:pt x="399" y="5"/>
                    <a:pt x="383" y="19"/>
                  </a:cubicBezTo>
                  <a:cubicBezTo>
                    <a:pt x="358" y="11"/>
                    <a:pt x="331" y="23"/>
                    <a:pt x="320" y="47"/>
                  </a:cubicBezTo>
                  <a:cubicBezTo>
                    <a:pt x="317" y="53"/>
                    <a:pt x="316" y="59"/>
                    <a:pt x="315" y="64"/>
                  </a:cubicBezTo>
                  <a:cubicBezTo>
                    <a:pt x="293" y="70"/>
                    <a:pt x="274" y="85"/>
                    <a:pt x="264" y="107"/>
                  </a:cubicBezTo>
                  <a:cubicBezTo>
                    <a:pt x="256" y="124"/>
                    <a:pt x="255" y="143"/>
                    <a:pt x="259" y="161"/>
                  </a:cubicBezTo>
                  <a:cubicBezTo>
                    <a:pt x="251" y="158"/>
                    <a:pt x="243" y="157"/>
                    <a:pt x="235" y="157"/>
                  </a:cubicBezTo>
                  <a:cubicBezTo>
                    <a:pt x="228" y="157"/>
                    <a:pt x="222" y="158"/>
                    <a:pt x="216" y="159"/>
                  </a:cubicBezTo>
                  <a:cubicBezTo>
                    <a:pt x="207" y="152"/>
                    <a:pt x="195" y="147"/>
                    <a:pt x="182" y="147"/>
                  </a:cubicBezTo>
                  <a:cubicBezTo>
                    <a:pt x="160" y="147"/>
                    <a:pt x="141" y="161"/>
                    <a:pt x="133" y="181"/>
                  </a:cubicBezTo>
                  <a:cubicBezTo>
                    <a:pt x="107" y="184"/>
                    <a:pt x="87" y="206"/>
                    <a:pt x="87" y="233"/>
                  </a:cubicBezTo>
                  <a:cubicBezTo>
                    <a:pt x="87" y="239"/>
                    <a:pt x="88" y="245"/>
                    <a:pt x="90" y="250"/>
                  </a:cubicBezTo>
                  <a:cubicBezTo>
                    <a:pt x="73" y="265"/>
                    <a:pt x="62" y="286"/>
                    <a:pt x="62" y="311"/>
                  </a:cubicBezTo>
                  <a:cubicBezTo>
                    <a:pt x="62" y="320"/>
                    <a:pt x="63" y="329"/>
                    <a:pt x="67" y="338"/>
                  </a:cubicBezTo>
                  <a:cubicBezTo>
                    <a:pt x="29" y="348"/>
                    <a:pt x="0" y="382"/>
                    <a:pt x="0" y="424"/>
                  </a:cubicBezTo>
                  <a:cubicBezTo>
                    <a:pt x="0" y="451"/>
                    <a:pt x="13" y="476"/>
                    <a:pt x="33" y="492"/>
                  </a:cubicBezTo>
                  <a:cubicBezTo>
                    <a:pt x="31" y="499"/>
                    <a:pt x="29" y="506"/>
                    <a:pt x="29" y="513"/>
                  </a:cubicBezTo>
                  <a:cubicBezTo>
                    <a:pt x="29" y="543"/>
                    <a:pt x="52" y="568"/>
                    <a:pt x="82" y="572"/>
                  </a:cubicBezTo>
                  <a:cubicBezTo>
                    <a:pt x="88" y="589"/>
                    <a:pt x="102" y="602"/>
                    <a:pt x="119" y="607"/>
                  </a:cubicBezTo>
                  <a:cubicBezTo>
                    <a:pt x="117" y="614"/>
                    <a:pt x="115" y="622"/>
                    <a:pt x="115" y="629"/>
                  </a:cubicBezTo>
                  <a:cubicBezTo>
                    <a:pt x="115" y="637"/>
                    <a:pt x="117" y="645"/>
                    <a:pt x="119" y="652"/>
                  </a:cubicBezTo>
                  <a:cubicBezTo>
                    <a:pt x="97" y="670"/>
                    <a:pt x="83" y="697"/>
                    <a:pt x="83" y="727"/>
                  </a:cubicBezTo>
                  <a:cubicBezTo>
                    <a:pt x="83" y="781"/>
                    <a:pt x="127" y="825"/>
                    <a:pt x="181" y="825"/>
                  </a:cubicBezTo>
                  <a:cubicBezTo>
                    <a:pt x="196" y="825"/>
                    <a:pt x="210" y="822"/>
                    <a:pt x="222" y="816"/>
                  </a:cubicBezTo>
                  <a:cubicBezTo>
                    <a:pt x="231" y="822"/>
                    <a:pt x="242" y="825"/>
                    <a:pt x="254" y="825"/>
                  </a:cubicBezTo>
                  <a:cubicBezTo>
                    <a:pt x="270" y="825"/>
                    <a:pt x="284" y="819"/>
                    <a:pt x="295" y="809"/>
                  </a:cubicBezTo>
                  <a:cubicBezTo>
                    <a:pt x="301" y="811"/>
                    <a:pt x="308" y="812"/>
                    <a:pt x="314" y="812"/>
                  </a:cubicBezTo>
                  <a:cubicBezTo>
                    <a:pt x="342" y="812"/>
                    <a:pt x="367" y="798"/>
                    <a:pt x="382" y="778"/>
                  </a:cubicBezTo>
                  <a:cubicBezTo>
                    <a:pt x="387" y="779"/>
                    <a:pt x="393" y="779"/>
                    <a:pt x="399" y="779"/>
                  </a:cubicBezTo>
                  <a:cubicBezTo>
                    <a:pt x="418" y="779"/>
                    <a:pt x="436" y="773"/>
                    <a:pt x="450" y="762"/>
                  </a:cubicBezTo>
                  <a:cubicBezTo>
                    <a:pt x="465" y="781"/>
                    <a:pt x="488" y="793"/>
                    <a:pt x="514" y="793"/>
                  </a:cubicBezTo>
                  <a:cubicBezTo>
                    <a:pt x="538" y="793"/>
                    <a:pt x="560" y="783"/>
                    <a:pt x="574" y="766"/>
                  </a:cubicBezTo>
                  <a:cubicBezTo>
                    <a:pt x="591" y="794"/>
                    <a:pt x="621" y="812"/>
                    <a:pt x="655" y="812"/>
                  </a:cubicBezTo>
                  <a:cubicBezTo>
                    <a:pt x="669" y="812"/>
                    <a:pt x="683" y="809"/>
                    <a:pt x="695" y="804"/>
                  </a:cubicBezTo>
                  <a:cubicBezTo>
                    <a:pt x="704" y="809"/>
                    <a:pt x="714" y="812"/>
                    <a:pt x="725" y="812"/>
                  </a:cubicBezTo>
                  <a:cubicBezTo>
                    <a:pt x="741" y="812"/>
                    <a:pt x="755" y="807"/>
                    <a:pt x="765" y="797"/>
                  </a:cubicBezTo>
                  <a:cubicBezTo>
                    <a:pt x="771" y="798"/>
                    <a:pt x="778" y="799"/>
                    <a:pt x="784" y="799"/>
                  </a:cubicBezTo>
                  <a:cubicBezTo>
                    <a:pt x="811" y="799"/>
                    <a:pt x="835" y="786"/>
                    <a:pt x="850" y="766"/>
                  </a:cubicBezTo>
                  <a:cubicBezTo>
                    <a:pt x="855" y="767"/>
                    <a:pt x="860" y="768"/>
                    <a:pt x="866" y="768"/>
                  </a:cubicBezTo>
                  <a:cubicBezTo>
                    <a:pt x="911" y="768"/>
                    <a:pt x="947" y="732"/>
                    <a:pt x="947" y="687"/>
                  </a:cubicBezTo>
                  <a:cubicBezTo>
                    <a:pt x="947" y="673"/>
                    <a:pt x="943" y="660"/>
                    <a:pt x="937" y="649"/>
                  </a:cubicBezTo>
                  <a:cubicBezTo>
                    <a:pt x="970" y="666"/>
                    <a:pt x="1010" y="653"/>
                    <a:pt x="1027" y="621"/>
                  </a:cubicBezTo>
                  <a:cubicBezTo>
                    <a:pt x="1038" y="600"/>
                    <a:pt x="1037" y="575"/>
                    <a:pt x="1025" y="555"/>
                  </a:cubicBezTo>
                  <a:cubicBezTo>
                    <a:pt x="1043" y="551"/>
                    <a:pt x="1060" y="539"/>
                    <a:pt x="1069" y="522"/>
                  </a:cubicBezTo>
                  <a:cubicBezTo>
                    <a:pt x="1087" y="489"/>
                    <a:pt x="1074" y="449"/>
                    <a:pt x="1042" y="431"/>
                  </a:cubicBezTo>
                  <a:close/>
                </a:path>
              </a:pathLst>
            </a:custGeom>
            <a:gradFill flip="none" rotWithShape="1">
              <a:gsLst>
                <a:gs pos="14000">
                  <a:schemeClr val="accent4">
                    <a:lumMod val="75000"/>
                  </a:schemeClr>
                </a:gs>
                <a:gs pos="85000">
                  <a:schemeClr val="accent2">
                    <a:lumMod val="50000"/>
                  </a:schemeClr>
                </a:gs>
              </a:gsLst>
              <a:lin ang="8100000" scaled="1"/>
              <a:tileRect/>
            </a:gradFill>
            <a:ln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cloud"/>
          <p:cNvSpPr>
            <a:spLocks/>
          </p:cNvSpPr>
          <p:nvPr/>
        </p:nvSpPr>
        <p:spPr bwMode="auto">
          <a:xfrm>
            <a:off x="-146047" y="-1230170"/>
            <a:ext cx="3506349" cy="2741918"/>
          </a:xfrm>
          <a:custGeom>
            <a:avLst/>
            <a:gdLst>
              <a:gd name="T0" fmla="*/ 536 w 594"/>
              <a:gd name="T1" fmla="*/ 220 h 464"/>
              <a:gd name="T2" fmla="*/ 547 w 594"/>
              <a:gd name="T3" fmla="*/ 182 h 464"/>
              <a:gd name="T4" fmla="*/ 477 w 594"/>
              <a:gd name="T5" fmla="*/ 112 h 464"/>
              <a:gd name="T6" fmla="*/ 477 w 594"/>
              <a:gd name="T7" fmla="*/ 112 h 464"/>
              <a:gd name="T8" fmla="*/ 400 w 594"/>
              <a:gd name="T9" fmla="*/ 35 h 464"/>
              <a:gd name="T10" fmla="*/ 337 w 594"/>
              <a:gd name="T11" fmla="*/ 68 h 464"/>
              <a:gd name="T12" fmla="*/ 252 w 594"/>
              <a:gd name="T13" fmla="*/ 0 h 464"/>
              <a:gd name="T14" fmla="*/ 170 w 594"/>
              <a:gd name="T15" fmla="*/ 58 h 464"/>
              <a:gd name="T16" fmla="*/ 105 w 594"/>
              <a:gd name="T17" fmla="*/ 123 h 464"/>
              <a:gd name="T18" fmla="*/ 0 w 594"/>
              <a:gd name="T19" fmla="*/ 242 h 464"/>
              <a:gd name="T20" fmla="*/ 84 w 594"/>
              <a:gd name="T21" fmla="*/ 355 h 464"/>
              <a:gd name="T22" fmla="*/ 80 w 594"/>
              <a:gd name="T23" fmla="*/ 379 h 464"/>
              <a:gd name="T24" fmla="*/ 165 w 594"/>
              <a:gd name="T25" fmla="*/ 464 h 464"/>
              <a:gd name="T26" fmla="*/ 242 w 594"/>
              <a:gd name="T27" fmla="*/ 415 h 464"/>
              <a:gd name="T28" fmla="*/ 318 w 594"/>
              <a:gd name="T29" fmla="*/ 458 h 464"/>
              <a:gd name="T30" fmla="*/ 386 w 594"/>
              <a:gd name="T31" fmla="*/ 425 h 464"/>
              <a:gd name="T32" fmla="*/ 467 w 594"/>
              <a:gd name="T33" fmla="*/ 454 h 464"/>
              <a:gd name="T34" fmla="*/ 594 w 594"/>
              <a:gd name="T35" fmla="*/ 326 h 464"/>
              <a:gd name="T36" fmla="*/ 536 w 594"/>
              <a:gd name="T37" fmla="*/ 220 h 4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94" h="464">
                <a:moveTo>
                  <a:pt x="536" y="220"/>
                </a:moveTo>
                <a:cubicBezTo>
                  <a:pt x="543" y="209"/>
                  <a:pt x="547" y="196"/>
                  <a:pt x="547" y="182"/>
                </a:cubicBezTo>
                <a:cubicBezTo>
                  <a:pt x="547" y="143"/>
                  <a:pt x="516" y="112"/>
                  <a:pt x="477" y="112"/>
                </a:cubicBezTo>
                <a:cubicBezTo>
                  <a:pt x="477" y="112"/>
                  <a:pt x="477" y="112"/>
                  <a:pt x="477" y="112"/>
                </a:cubicBezTo>
                <a:cubicBezTo>
                  <a:pt x="477" y="70"/>
                  <a:pt x="442" y="35"/>
                  <a:pt x="400" y="35"/>
                </a:cubicBezTo>
                <a:cubicBezTo>
                  <a:pt x="374" y="35"/>
                  <a:pt x="351" y="48"/>
                  <a:pt x="337" y="68"/>
                </a:cubicBezTo>
                <a:cubicBezTo>
                  <a:pt x="329" y="29"/>
                  <a:pt x="294" y="0"/>
                  <a:pt x="252" y="0"/>
                </a:cubicBezTo>
                <a:cubicBezTo>
                  <a:pt x="214" y="0"/>
                  <a:pt x="182" y="24"/>
                  <a:pt x="170" y="58"/>
                </a:cubicBezTo>
                <a:cubicBezTo>
                  <a:pt x="138" y="67"/>
                  <a:pt x="114" y="92"/>
                  <a:pt x="105" y="123"/>
                </a:cubicBezTo>
                <a:cubicBezTo>
                  <a:pt x="46" y="130"/>
                  <a:pt x="0" y="180"/>
                  <a:pt x="0" y="242"/>
                </a:cubicBezTo>
                <a:cubicBezTo>
                  <a:pt x="0" y="295"/>
                  <a:pt x="35" y="340"/>
                  <a:pt x="84" y="355"/>
                </a:cubicBezTo>
                <a:cubicBezTo>
                  <a:pt x="82" y="363"/>
                  <a:pt x="80" y="371"/>
                  <a:pt x="80" y="379"/>
                </a:cubicBezTo>
                <a:cubicBezTo>
                  <a:pt x="80" y="426"/>
                  <a:pt x="118" y="464"/>
                  <a:pt x="165" y="464"/>
                </a:cubicBezTo>
                <a:cubicBezTo>
                  <a:pt x="199" y="464"/>
                  <a:pt x="229" y="444"/>
                  <a:pt x="242" y="415"/>
                </a:cubicBezTo>
                <a:cubicBezTo>
                  <a:pt x="258" y="441"/>
                  <a:pt x="286" y="458"/>
                  <a:pt x="318" y="458"/>
                </a:cubicBezTo>
                <a:cubicBezTo>
                  <a:pt x="345" y="458"/>
                  <a:pt x="370" y="445"/>
                  <a:pt x="386" y="425"/>
                </a:cubicBezTo>
                <a:cubicBezTo>
                  <a:pt x="408" y="443"/>
                  <a:pt x="436" y="454"/>
                  <a:pt x="467" y="454"/>
                </a:cubicBezTo>
                <a:cubicBezTo>
                  <a:pt x="537" y="454"/>
                  <a:pt x="594" y="397"/>
                  <a:pt x="594" y="326"/>
                </a:cubicBezTo>
                <a:cubicBezTo>
                  <a:pt x="594" y="282"/>
                  <a:pt x="571" y="242"/>
                  <a:pt x="536" y="220"/>
                </a:cubicBezTo>
                <a:close/>
              </a:path>
            </a:pathLst>
          </a:custGeom>
          <a:solidFill>
            <a:schemeClr val="bg1">
              <a:alpha val="2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" name="cloud"/>
          <p:cNvSpPr>
            <a:spLocks/>
          </p:cNvSpPr>
          <p:nvPr/>
        </p:nvSpPr>
        <p:spPr bwMode="auto">
          <a:xfrm>
            <a:off x="3309339" y="209910"/>
            <a:ext cx="3014603" cy="2357379"/>
          </a:xfrm>
          <a:custGeom>
            <a:avLst/>
            <a:gdLst>
              <a:gd name="T0" fmla="*/ 536 w 594"/>
              <a:gd name="T1" fmla="*/ 220 h 464"/>
              <a:gd name="T2" fmla="*/ 547 w 594"/>
              <a:gd name="T3" fmla="*/ 182 h 464"/>
              <a:gd name="T4" fmla="*/ 477 w 594"/>
              <a:gd name="T5" fmla="*/ 112 h 464"/>
              <a:gd name="T6" fmla="*/ 477 w 594"/>
              <a:gd name="T7" fmla="*/ 112 h 464"/>
              <a:gd name="T8" fmla="*/ 400 w 594"/>
              <a:gd name="T9" fmla="*/ 35 h 464"/>
              <a:gd name="T10" fmla="*/ 337 w 594"/>
              <a:gd name="T11" fmla="*/ 68 h 464"/>
              <a:gd name="T12" fmla="*/ 252 w 594"/>
              <a:gd name="T13" fmla="*/ 0 h 464"/>
              <a:gd name="T14" fmla="*/ 170 w 594"/>
              <a:gd name="T15" fmla="*/ 58 h 464"/>
              <a:gd name="T16" fmla="*/ 105 w 594"/>
              <a:gd name="T17" fmla="*/ 123 h 464"/>
              <a:gd name="T18" fmla="*/ 0 w 594"/>
              <a:gd name="T19" fmla="*/ 242 h 464"/>
              <a:gd name="T20" fmla="*/ 84 w 594"/>
              <a:gd name="T21" fmla="*/ 355 h 464"/>
              <a:gd name="T22" fmla="*/ 80 w 594"/>
              <a:gd name="T23" fmla="*/ 379 h 464"/>
              <a:gd name="T24" fmla="*/ 165 w 594"/>
              <a:gd name="T25" fmla="*/ 464 h 464"/>
              <a:gd name="T26" fmla="*/ 242 w 594"/>
              <a:gd name="T27" fmla="*/ 415 h 464"/>
              <a:gd name="T28" fmla="*/ 318 w 594"/>
              <a:gd name="T29" fmla="*/ 458 h 464"/>
              <a:gd name="T30" fmla="*/ 386 w 594"/>
              <a:gd name="T31" fmla="*/ 425 h 464"/>
              <a:gd name="T32" fmla="*/ 467 w 594"/>
              <a:gd name="T33" fmla="*/ 454 h 464"/>
              <a:gd name="T34" fmla="*/ 594 w 594"/>
              <a:gd name="T35" fmla="*/ 326 h 464"/>
              <a:gd name="T36" fmla="*/ 536 w 594"/>
              <a:gd name="T37" fmla="*/ 220 h 4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94" h="464">
                <a:moveTo>
                  <a:pt x="536" y="220"/>
                </a:moveTo>
                <a:cubicBezTo>
                  <a:pt x="543" y="209"/>
                  <a:pt x="547" y="196"/>
                  <a:pt x="547" y="182"/>
                </a:cubicBezTo>
                <a:cubicBezTo>
                  <a:pt x="547" y="143"/>
                  <a:pt x="516" y="112"/>
                  <a:pt x="477" y="112"/>
                </a:cubicBezTo>
                <a:cubicBezTo>
                  <a:pt x="477" y="112"/>
                  <a:pt x="477" y="112"/>
                  <a:pt x="477" y="112"/>
                </a:cubicBezTo>
                <a:cubicBezTo>
                  <a:pt x="477" y="70"/>
                  <a:pt x="442" y="35"/>
                  <a:pt x="400" y="35"/>
                </a:cubicBezTo>
                <a:cubicBezTo>
                  <a:pt x="374" y="35"/>
                  <a:pt x="351" y="48"/>
                  <a:pt x="337" y="68"/>
                </a:cubicBezTo>
                <a:cubicBezTo>
                  <a:pt x="329" y="29"/>
                  <a:pt x="294" y="0"/>
                  <a:pt x="252" y="0"/>
                </a:cubicBezTo>
                <a:cubicBezTo>
                  <a:pt x="214" y="0"/>
                  <a:pt x="182" y="24"/>
                  <a:pt x="170" y="58"/>
                </a:cubicBezTo>
                <a:cubicBezTo>
                  <a:pt x="138" y="67"/>
                  <a:pt x="114" y="92"/>
                  <a:pt x="105" y="123"/>
                </a:cubicBezTo>
                <a:cubicBezTo>
                  <a:pt x="46" y="130"/>
                  <a:pt x="0" y="180"/>
                  <a:pt x="0" y="242"/>
                </a:cubicBezTo>
                <a:cubicBezTo>
                  <a:pt x="0" y="295"/>
                  <a:pt x="35" y="340"/>
                  <a:pt x="84" y="355"/>
                </a:cubicBezTo>
                <a:cubicBezTo>
                  <a:pt x="82" y="363"/>
                  <a:pt x="80" y="371"/>
                  <a:pt x="80" y="379"/>
                </a:cubicBezTo>
                <a:cubicBezTo>
                  <a:pt x="80" y="426"/>
                  <a:pt x="118" y="464"/>
                  <a:pt x="165" y="464"/>
                </a:cubicBezTo>
                <a:cubicBezTo>
                  <a:pt x="199" y="464"/>
                  <a:pt x="229" y="444"/>
                  <a:pt x="242" y="415"/>
                </a:cubicBezTo>
                <a:cubicBezTo>
                  <a:pt x="258" y="441"/>
                  <a:pt x="286" y="458"/>
                  <a:pt x="318" y="458"/>
                </a:cubicBezTo>
                <a:cubicBezTo>
                  <a:pt x="345" y="458"/>
                  <a:pt x="370" y="445"/>
                  <a:pt x="386" y="425"/>
                </a:cubicBezTo>
                <a:cubicBezTo>
                  <a:pt x="408" y="443"/>
                  <a:pt x="436" y="454"/>
                  <a:pt x="467" y="454"/>
                </a:cubicBezTo>
                <a:cubicBezTo>
                  <a:pt x="537" y="454"/>
                  <a:pt x="594" y="397"/>
                  <a:pt x="594" y="326"/>
                </a:cubicBezTo>
                <a:cubicBezTo>
                  <a:pt x="594" y="282"/>
                  <a:pt x="571" y="242"/>
                  <a:pt x="536" y="220"/>
                </a:cubicBezTo>
                <a:close/>
              </a:path>
            </a:pathLst>
          </a:custGeom>
          <a:solidFill>
            <a:schemeClr val="bg1">
              <a:alpha val="2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5" name="chimney"/>
          <p:cNvGrpSpPr/>
          <p:nvPr/>
        </p:nvGrpSpPr>
        <p:grpSpPr>
          <a:xfrm>
            <a:off x="3440081" y="3529387"/>
            <a:ext cx="355974" cy="658038"/>
            <a:chOff x="5267325" y="1936749"/>
            <a:chExt cx="660400" cy="1220788"/>
          </a:xfrm>
        </p:grpSpPr>
        <p:sp>
          <p:nvSpPr>
            <p:cNvPr id="6" name="chimney piece"/>
            <p:cNvSpPr>
              <a:spLocks noChangeArrowheads="1"/>
            </p:cNvSpPr>
            <p:nvPr/>
          </p:nvSpPr>
          <p:spPr bwMode="auto">
            <a:xfrm>
              <a:off x="5346700" y="1936749"/>
              <a:ext cx="501650" cy="122078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" name="chimney piece"/>
            <p:cNvSpPr>
              <a:spLocks noChangeArrowheads="1"/>
            </p:cNvSpPr>
            <p:nvPr/>
          </p:nvSpPr>
          <p:spPr bwMode="auto">
            <a:xfrm>
              <a:off x="5267325" y="1936749"/>
              <a:ext cx="660400" cy="17145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9" name="house"/>
          <p:cNvSpPr>
            <a:spLocks/>
          </p:cNvSpPr>
          <p:nvPr/>
        </p:nvSpPr>
        <p:spPr bwMode="auto">
          <a:xfrm>
            <a:off x="2177060" y="3580729"/>
            <a:ext cx="1725103" cy="1736228"/>
          </a:xfrm>
          <a:custGeom>
            <a:avLst/>
            <a:gdLst>
              <a:gd name="T0" fmla="*/ 1008 w 2016"/>
              <a:gd name="T1" fmla="*/ 0 h 2029"/>
              <a:gd name="T2" fmla="*/ 0 w 2016"/>
              <a:gd name="T3" fmla="*/ 969 h 2029"/>
              <a:gd name="T4" fmla="*/ 0 w 2016"/>
              <a:gd name="T5" fmla="*/ 2029 h 2029"/>
              <a:gd name="T6" fmla="*/ 2016 w 2016"/>
              <a:gd name="T7" fmla="*/ 2029 h 2029"/>
              <a:gd name="T8" fmla="*/ 2016 w 2016"/>
              <a:gd name="T9" fmla="*/ 969 h 2029"/>
              <a:gd name="T10" fmla="*/ 1008 w 2016"/>
              <a:gd name="T11" fmla="*/ 0 h 20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16" h="2029">
                <a:moveTo>
                  <a:pt x="1008" y="0"/>
                </a:moveTo>
                <a:lnTo>
                  <a:pt x="0" y="969"/>
                </a:lnTo>
                <a:lnTo>
                  <a:pt x="0" y="2029"/>
                </a:lnTo>
                <a:lnTo>
                  <a:pt x="2016" y="2029"/>
                </a:lnTo>
                <a:lnTo>
                  <a:pt x="2016" y="969"/>
                </a:lnTo>
                <a:lnTo>
                  <a:pt x="1008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" name="door trim"/>
          <p:cNvSpPr>
            <a:spLocks noEditPoints="1"/>
          </p:cNvSpPr>
          <p:nvPr/>
        </p:nvSpPr>
        <p:spPr bwMode="auto">
          <a:xfrm>
            <a:off x="2399542" y="4568631"/>
            <a:ext cx="547652" cy="794095"/>
          </a:xfrm>
          <a:custGeom>
            <a:avLst/>
            <a:gdLst>
              <a:gd name="T0" fmla="*/ 608 w 640"/>
              <a:gd name="T1" fmla="*/ 32 h 928"/>
              <a:gd name="T2" fmla="*/ 608 w 640"/>
              <a:gd name="T3" fmla="*/ 896 h 928"/>
              <a:gd name="T4" fmla="*/ 32 w 640"/>
              <a:gd name="T5" fmla="*/ 896 h 928"/>
              <a:gd name="T6" fmla="*/ 32 w 640"/>
              <a:gd name="T7" fmla="*/ 32 h 928"/>
              <a:gd name="T8" fmla="*/ 608 w 640"/>
              <a:gd name="T9" fmla="*/ 32 h 928"/>
              <a:gd name="T10" fmla="*/ 640 w 640"/>
              <a:gd name="T11" fmla="*/ 0 h 928"/>
              <a:gd name="T12" fmla="*/ 608 w 640"/>
              <a:gd name="T13" fmla="*/ 0 h 928"/>
              <a:gd name="T14" fmla="*/ 32 w 640"/>
              <a:gd name="T15" fmla="*/ 0 h 928"/>
              <a:gd name="T16" fmla="*/ 0 w 640"/>
              <a:gd name="T17" fmla="*/ 0 h 928"/>
              <a:gd name="T18" fmla="*/ 0 w 640"/>
              <a:gd name="T19" fmla="*/ 32 h 928"/>
              <a:gd name="T20" fmla="*/ 0 w 640"/>
              <a:gd name="T21" fmla="*/ 896 h 928"/>
              <a:gd name="T22" fmla="*/ 0 w 640"/>
              <a:gd name="T23" fmla="*/ 928 h 928"/>
              <a:gd name="T24" fmla="*/ 32 w 640"/>
              <a:gd name="T25" fmla="*/ 928 h 928"/>
              <a:gd name="T26" fmla="*/ 608 w 640"/>
              <a:gd name="T27" fmla="*/ 928 h 928"/>
              <a:gd name="T28" fmla="*/ 640 w 640"/>
              <a:gd name="T29" fmla="*/ 928 h 928"/>
              <a:gd name="T30" fmla="*/ 640 w 640"/>
              <a:gd name="T31" fmla="*/ 896 h 928"/>
              <a:gd name="T32" fmla="*/ 640 w 640"/>
              <a:gd name="T33" fmla="*/ 32 h 928"/>
              <a:gd name="T34" fmla="*/ 640 w 640"/>
              <a:gd name="T35" fmla="*/ 0 h 928"/>
              <a:gd name="T36" fmla="*/ 640 w 640"/>
              <a:gd name="T37" fmla="*/ 0 h 9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640" h="928">
                <a:moveTo>
                  <a:pt x="608" y="32"/>
                </a:moveTo>
                <a:lnTo>
                  <a:pt x="608" y="896"/>
                </a:lnTo>
                <a:lnTo>
                  <a:pt x="32" y="896"/>
                </a:lnTo>
                <a:lnTo>
                  <a:pt x="32" y="32"/>
                </a:lnTo>
                <a:lnTo>
                  <a:pt x="608" y="32"/>
                </a:lnTo>
                <a:close/>
                <a:moveTo>
                  <a:pt x="640" y="0"/>
                </a:moveTo>
                <a:lnTo>
                  <a:pt x="608" y="0"/>
                </a:lnTo>
                <a:lnTo>
                  <a:pt x="32" y="0"/>
                </a:lnTo>
                <a:lnTo>
                  <a:pt x="0" y="0"/>
                </a:lnTo>
                <a:lnTo>
                  <a:pt x="0" y="32"/>
                </a:lnTo>
                <a:lnTo>
                  <a:pt x="0" y="896"/>
                </a:lnTo>
                <a:lnTo>
                  <a:pt x="0" y="928"/>
                </a:lnTo>
                <a:lnTo>
                  <a:pt x="32" y="928"/>
                </a:lnTo>
                <a:lnTo>
                  <a:pt x="608" y="928"/>
                </a:lnTo>
                <a:lnTo>
                  <a:pt x="640" y="928"/>
                </a:lnTo>
                <a:lnTo>
                  <a:pt x="640" y="896"/>
                </a:lnTo>
                <a:lnTo>
                  <a:pt x="640" y="32"/>
                </a:lnTo>
                <a:lnTo>
                  <a:pt x="640" y="0"/>
                </a:lnTo>
                <a:lnTo>
                  <a:pt x="640" y="0"/>
                </a:lnTo>
                <a:close/>
              </a:path>
            </a:pathLst>
          </a:custGeom>
          <a:solidFill>
            <a:schemeClr val="bg1"/>
          </a:solidFill>
          <a:ln w="15875">
            <a:solidFill>
              <a:schemeClr val="bg1"/>
            </a:solidFill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11" name="door"/>
          <p:cNvGrpSpPr/>
          <p:nvPr/>
        </p:nvGrpSpPr>
        <p:grpSpPr>
          <a:xfrm>
            <a:off x="2430349" y="4599436"/>
            <a:ext cx="486041" cy="732484"/>
            <a:chOff x="3394075" y="3913187"/>
            <a:chExt cx="901700" cy="1358900"/>
          </a:xfrm>
        </p:grpSpPr>
        <p:sp>
          <p:nvSpPr>
            <p:cNvPr id="12" name="door piece"/>
            <p:cNvSpPr>
              <a:spLocks noChangeArrowheads="1"/>
            </p:cNvSpPr>
            <p:nvPr/>
          </p:nvSpPr>
          <p:spPr bwMode="auto">
            <a:xfrm>
              <a:off x="3394075" y="3913187"/>
              <a:ext cx="901700" cy="1358900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door piece"/>
            <p:cNvSpPr>
              <a:spLocks noChangeArrowheads="1"/>
            </p:cNvSpPr>
            <p:nvPr/>
          </p:nvSpPr>
          <p:spPr bwMode="auto">
            <a:xfrm>
              <a:off x="3511550" y="4043362"/>
              <a:ext cx="273050" cy="4572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ffectLst>
              <a:innerShdw blurRad="50800" dist="50800" dir="2700000">
                <a:schemeClr val="accent5">
                  <a:lumMod val="50000"/>
                  <a:alpha val="50000"/>
                </a:scheme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door piece"/>
            <p:cNvSpPr>
              <a:spLocks noChangeArrowheads="1"/>
            </p:cNvSpPr>
            <p:nvPr/>
          </p:nvSpPr>
          <p:spPr bwMode="auto">
            <a:xfrm>
              <a:off x="3905250" y="4043362"/>
              <a:ext cx="273050" cy="4572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ffectLst>
              <a:innerShdw blurRad="50800" dist="50800" dir="2700000">
                <a:schemeClr val="accent5">
                  <a:lumMod val="50000"/>
                  <a:alpha val="50000"/>
                </a:scheme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door piece"/>
            <p:cNvSpPr>
              <a:spLocks noChangeArrowheads="1"/>
            </p:cNvSpPr>
            <p:nvPr/>
          </p:nvSpPr>
          <p:spPr bwMode="auto">
            <a:xfrm>
              <a:off x="3511550" y="4678362"/>
              <a:ext cx="273050" cy="4572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ffectLst>
              <a:innerShdw blurRad="50800" dist="50800" dir="2700000">
                <a:schemeClr val="accent5">
                  <a:lumMod val="50000"/>
                  <a:alpha val="50000"/>
                </a:scheme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" name="door piece"/>
            <p:cNvSpPr>
              <a:spLocks noChangeArrowheads="1"/>
            </p:cNvSpPr>
            <p:nvPr/>
          </p:nvSpPr>
          <p:spPr bwMode="auto">
            <a:xfrm>
              <a:off x="3905250" y="4678362"/>
              <a:ext cx="273050" cy="4572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ffectLst>
              <a:innerShdw blurRad="50800" dist="50800" dir="2700000">
                <a:schemeClr val="accent5">
                  <a:lumMod val="50000"/>
                  <a:alpha val="50000"/>
                </a:scheme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" name="door knob"/>
            <p:cNvSpPr>
              <a:spLocks noChangeArrowheads="1"/>
            </p:cNvSpPr>
            <p:nvPr/>
          </p:nvSpPr>
          <p:spPr bwMode="auto">
            <a:xfrm>
              <a:off x="4175125" y="4548187"/>
              <a:ext cx="92075" cy="952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18" name="roof"/>
          <p:cNvSpPr>
            <a:spLocks/>
          </p:cNvSpPr>
          <p:nvPr/>
        </p:nvSpPr>
        <p:spPr bwMode="auto">
          <a:xfrm>
            <a:off x="2033300" y="3478045"/>
            <a:ext cx="2012620" cy="1049952"/>
          </a:xfrm>
          <a:custGeom>
            <a:avLst/>
            <a:gdLst>
              <a:gd name="T0" fmla="*/ 2258 w 2352"/>
              <a:gd name="T1" fmla="*/ 1227 h 1227"/>
              <a:gd name="T2" fmla="*/ 1176 w 2352"/>
              <a:gd name="T3" fmla="*/ 188 h 1227"/>
              <a:gd name="T4" fmla="*/ 94 w 2352"/>
              <a:gd name="T5" fmla="*/ 1227 h 1227"/>
              <a:gd name="T6" fmla="*/ 0 w 2352"/>
              <a:gd name="T7" fmla="*/ 1131 h 1227"/>
              <a:gd name="T8" fmla="*/ 1176 w 2352"/>
              <a:gd name="T9" fmla="*/ 0 h 1227"/>
              <a:gd name="T10" fmla="*/ 2352 w 2352"/>
              <a:gd name="T11" fmla="*/ 1131 h 1227"/>
              <a:gd name="T12" fmla="*/ 2258 w 2352"/>
              <a:gd name="T13" fmla="*/ 1227 h 12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52" h="1227">
                <a:moveTo>
                  <a:pt x="2258" y="1227"/>
                </a:moveTo>
                <a:lnTo>
                  <a:pt x="1176" y="188"/>
                </a:lnTo>
                <a:lnTo>
                  <a:pt x="94" y="1227"/>
                </a:lnTo>
                <a:lnTo>
                  <a:pt x="0" y="1131"/>
                </a:lnTo>
                <a:lnTo>
                  <a:pt x="1176" y="0"/>
                </a:lnTo>
                <a:lnTo>
                  <a:pt x="2352" y="1131"/>
                </a:lnTo>
                <a:lnTo>
                  <a:pt x="2258" y="1227"/>
                </a:lnTo>
                <a:close/>
              </a:path>
            </a:pathLst>
          </a:custGeom>
          <a:gradFill flip="none" rotWithShape="1">
            <a:gsLst>
              <a:gs pos="0">
                <a:schemeClr val="tx2">
                  <a:lumMod val="20000"/>
                  <a:lumOff val="80000"/>
                </a:schemeClr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9" name="roof"/>
          <p:cNvSpPr>
            <a:spLocks/>
          </p:cNvSpPr>
          <p:nvPr/>
        </p:nvSpPr>
        <p:spPr bwMode="auto">
          <a:xfrm>
            <a:off x="1969979" y="3422908"/>
            <a:ext cx="2139265" cy="1061932"/>
          </a:xfrm>
          <a:custGeom>
            <a:avLst/>
            <a:gdLst>
              <a:gd name="T0" fmla="*/ 2464 w 2500"/>
              <a:gd name="T1" fmla="*/ 1241 h 1241"/>
              <a:gd name="T2" fmla="*/ 1250 w 2500"/>
              <a:gd name="T3" fmla="*/ 74 h 1241"/>
              <a:gd name="T4" fmla="*/ 36 w 2500"/>
              <a:gd name="T5" fmla="*/ 1241 h 1241"/>
              <a:gd name="T6" fmla="*/ 0 w 2500"/>
              <a:gd name="T7" fmla="*/ 1203 h 1241"/>
              <a:gd name="T8" fmla="*/ 1250 w 2500"/>
              <a:gd name="T9" fmla="*/ 0 h 1241"/>
              <a:gd name="T10" fmla="*/ 2500 w 2500"/>
              <a:gd name="T11" fmla="*/ 1203 h 1241"/>
              <a:gd name="T12" fmla="*/ 2464 w 2500"/>
              <a:gd name="T13" fmla="*/ 1241 h 12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500" h="1241">
                <a:moveTo>
                  <a:pt x="2464" y="1241"/>
                </a:moveTo>
                <a:lnTo>
                  <a:pt x="1250" y="74"/>
                </a:lnTo>
                <a:lnTo>
                  <a:pt x="36" y="1241"/>
                </a:lnTo>
                <a:lnTo>
                  <a:pt x="0" y="1203"/>
                </a:lnTo>
                <a:lnTo>
                  <a:pt x="1250" y="0"/>
                </a:lnTo>
                <a:lnTo>
                  <a:pt x="2500" y="1203"/>
                </a:lnTo>
                <a:lnTo>
                  <a:pt x="2464" y="1241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20" name="vent"/>
          <p:cNvGrpSpPr/>
          <p:nvPr/>
        </p:nvGrpSpPr>
        <p:grpSpPr>
          <a:xfrm>
            <a:off x="2839375" y="3964942"/>
            <a:ext cx="400470" cy="400470"/>
            <a:chOff x="4152900" y="2744787"/>
            <a:chExt cx="742950" cy="742950"/>
          </a:xfrm>
        </p:grpSpPr>
        <p:sp>
          <p:nvSpPr>
            <p:cNvPr id="21" name="vent piece"/>
            <p:cNvSpPr>
              <a:spLocks noChangeArrowheads="1"/>
            </p:cNvSpPr>
            <p:nvPr/>
          </p:nvSpPr>
          <p:spPr bwMode="auto">
            <a:xfrm>
              <a:off x="4178300" y="2770187"/>
              <a:ext cx="692150" cy="692150"/>
            </a:xfrm>
            <a:prstGeom prst="ellipse">
              <a:avLst/>
            </a:prstGeom>
            <a:gradFill flip="none" rotWithShape="1">
              <a:gsLst>
                <a:gs pos="0">
                  <a:schemeClr val="tx2">
                    <a:lumMod val="40000"/>
                    <a:lumOff val="60000"/>
                  </a:schemeClr>
                </a:gs>
                <a:gs pos="100000">
                  <a:schemeClr val="tx2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2" name="vent piece"/>
            <p:cNvSpPr>
              <a:spLocks noEditPoints="1"/>
            </p:cNvSpPr>
            <p:nvPr/>
          </p:nvSpPr>
          <p:spPr bwMode="auto">
            <a:xfrm>
              <a:off x="4152900" y="2744787"/>
              <a:ext cx="742950" cy="742950"/>
            </a:xfrm>
            <a:custGeom>
              <a:avLst/>
              <a:gdLst>
                <a:gd name="T0" fmla="*/ 117 w 234"/>
                <a:gd name="T1" fmla="*/ 234 h 234"/>
                <a:gd name="T2" fmla="*/ 0 w 234"/>
                <a:gd name="T3" fmla="*/ 117 h 234"/>
                <a:gd name="T4" fmla="*/ 117 w 234"/>
                <a:gd name="T5" fmla="*/ 0 h 234"/>
                <a:gd name="T6" fmla="*/ 234 w 234"/>
                <a:gd name="T7" fmla="*/ 117 h 234"/>
                <a:gd name="T8" fmla="*/ 117 w 234"/>
                <a:gd name="T9" fmla="*/ 234 h 234"/>
                <a:gd name="T10" fmla="*/ 117 w 234"/>
                <a:gd name="T11" fmla="*/ 16 h 234"/>
                <a:gd name="T12" fmla="*/ 16 w 234"/>
                <a:gd name="T13" fmla="*/ 117 h 234"/>
                <a:gd name="T14" fmla="*/ 117 w 234"/>
                <a:gd name="T15" fmla="*/ 218 h 234"/>
                <a:gd name="T16" fmla="*/ 218 w 234"/>
                <a:gd name="T17" fmla="*/ 117 h 234"/>
                <a:gd name="T18" fmla="*/ 117 w 234"/>
                <a:gd name="T19" fmla="*/ 16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4" h="234">
                  <a:moveTo>
                    <a:pt x="117" y="234"/>
                  </a:moveTo>
                  <a:cubicBezTo>
                    <a:pt x="53" y="234"/>
                    <a:pt x="0" y="181"/>
                    <a:pt x="0" y="117"/>
                  </a:cubicBezTo>
                  <a:cubicBezTo>
                    <a:pt x="0" y="52"/>
                    <a:pt x="53" y="0"/>
                    <a:pt x="117" y="0"/>
                  </a:cubicBezTo>
                  <a:cubicBezTo>
                    <a:pt x="181" y="0"/>
                    <a:pt x="234" y="52"/>
                    <a:pt x="234" y="117"/>
                  </a:cubicBezTo>
                  <a:cubicBezTo>
                    <a:pt x="234" y="181"/>
                    <a:pt x="181" y="234"/>
                    <a:pt x="117" y="234"/>
                  </a:cubicBezTo>
                  <a:close/>
                  <a:moveTo>
                    <a:pt x="117" y="16"/>
                  </a:moveTo>
                  <a:cubicBezTo>
                    <a:pt x="61" y="16"/>
                    <a:pt x="16" y="61"/>
                    <a:pt x="16" y="117"/>
                  </a:cubicBezTo>
                  <a:cubicBezTo>
                    <a:pt x="16" y="172"/>
                    <a:pt x="61" y="218"/>
                    <a:pt x="117" y="218"/>
                  </a:cubicBezTo>
                  <a:cubicBezTo>
                    <a:pt x="173" y="218"/>
                    <a:pt x="218" y="172"/>
                    <a:pt x="218" y="117"/>
                  </a:cubicBezTo>
                  <a:cubicBezTo>
                    <a:pt x="218" y="61"/>
                    <a:pt x="173" y="16"/>
                    <a:pt x="117" y="1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" name="vent piece"/>
            <p:cNvSpPr>
              <a:spLocks/>
            </p:cNvSpPr>
            <p:nvPr/>
          </p:nvSpPr>
          <p:spPr bwMode="auto">
            <a:xfrm>
              <a:off x="4327525" y="2976562"/>
              <a:ext cx="393700" cy="25400"/>
            </a:xfrm>
            <a:custGeom>
              <a:avLst/>
              <a:gdLst>
                <a:gd name="T0" fmla="*/ 120 w 124"/>
                <a:gd name="T1" fmla="*/ 8 h 8"/>
                <a:gd name="T2" fmla="*/ 4 w 124"/>
                <a:gd name="T3" fmla="*/ 8 h 8"/>
                <a:gd name="T4" fmla="*/ 0 w 124"/>
                <a:gd name="T5" fmla="*/ 4 h 8"/>
                <a:gd name="T6" fmla="*/ 4 w 124"/>
                <a:gd name="T7" fmla="*/ 0 h 8"/>
                <a:gd name="T8" fmla="*/ 120 w 124"/>
                <a:gd name="T9" fmla="*/ 0 h 8"/>
                <a:gd name="T10" fmla="*/ 124 w 124"/>
                <a:gd name="T11" fmla="*/ 4 h 8"/>
                <a:gd name="T12" fmla="*/ 120 w 124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" h="8">
                  <a:moveTo>
                    <a:pt x="120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122" y="0"/>
                    <a:pt x="124" y="2"/>
                    <a:pt x="124" y="4"/>
                  </a:cubicBezTo>
                  <a:cubicBezTo>
                    <a:pt x="124" y="6"/>
                    <a:pt x="122" y="8"/>
                    <a:pt x="120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4" name="vent piece"/>
            <p:cNvSpPr>
              <a:spLocks/>
            </p:cNvSpPr>
            <p:nvPr/>
          </p:nvSpPr>
          <p:spPr bwMode="auto">
            <a:xfrm>
              <a:off x="4419600" y="2894012"/>
              <a:ext cx="209550" cy="25400"/>
            </a:xfrm>
            <a:custGeom>
              <a:avLst/>
              <a:gdLst>
                <a:gd name="T0" fmla="*/ 62 w 66"/>
                <a:gd name="T1" fmla="*/ 8 h 8"/>
                <a:gd name="T2" fmla="*/ 4 w 66"/>
                <a:gd name="T3" fmla="*/ 8 h 8"/>
                <a:gd name="T4" fmla="*/ 0 w 66"/>
                <a:gd name="T5" fmla="*/ 4 h 8"/>
                <a:gd name="T6" fmla="*/ 4 w 66"/>
                <a:gd name="T7" fmla="*/ 0 h 8"/>
                <a:gd name="T8" fmla="*/ 62 w 66"/>
                <a:gd name="T9" fmla="*/ 0 h 8"/>
                <a:gd name="T10" fmla="*/ 66 w 66"/>
                <a:gd name="T11" fmla="*/ 4 h 8"/>
                <a:gd name="T12" fmla="*/ 62 w 66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6" h="8">
                  <a:moveTo>
                    <a:pt x="6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4" y="0"/>
                    <a:pt x="66" y="2"/>
                    <a:pt x="66" y="4"/>
                  </a:cubicBezTo>
                  <a:cubicBezTo>
                    <a:pt x="66" y="6"/>
                    <a:pt x="64" y="8"/>
                    <a:pt x="62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5" name="vent piece"/>
            <p:cNvSpPr>
              <a:spLocks/>
            </p:cNvSpPr>
            <p:nvPr/>
          </p:nvSpPr>
          <p:spPr bwMode="auto">
            <a:xfrm>
              <a:off x="4283075" y="3062287"/>
              <a:ext cx="482600" cy="25400"/>
            </a:xfrm>
            <a:custGeom>
              <a:avLst/>
              <a:gdLst>
                <a:gd name="T0" fmla="*/ 148 w 152"/>
                <a:gd name="T1" fmla="*/ 8 h 8"/>
                <a:gd name="T2" fmla="*/ 4 w 152"/>
                <a:gd name="T3" fmla="*/ 8 h 8"/>
                <a:gd name="T4" fmla="*/ 0 w 152"/>
                <a:gd name="T5" fmla="*/ 4 h 8"/>
                <a:gd name="T6" fmla="*/ 4 w 152"/>
                <a:gd name="T7" fmla="*/ 0 h 8"/>
                <a:gd name="T8" fmla="*/ 148 w 152"/>
                <a:gd name="T9" fmla="*/ 0 h 8"/>
                <a:gd name="T10" fmla="*/ 152 w 152"/>
                <a:gd name="T11" fmla="*/ 4 h 8"/>
                <a:gd name="T12" fmla="*/ 148 w 152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2" h="8">
                  <a:moveTo>
                    <a:pt x="148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50" y="0"/>
                    <a:pt x="152" y="1"/>
                    <a:pt x="152" y="4"/>
                  </a:cubicBezTo>
                  <a:cubicBezTo>
                    <a:pt x="152" y="6"/>
                    <a:pt x="150" y="8"/>
                    <a:pt x="148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6" name="vent piece"/>
            <p:cNvSpPr>
              <a:spLocks/>
            </p:cNvSpPr>
            <p:nvPr/>
          </p:nvSpPr>
          <p:spPr bwMode="auto">
            <a:xfrm>
              <a:off x="4283075" y="3144837"/>
              <a:ext cx="482600" cy="25400"/>
            </a:xfrm>
            <a:custGeom>
              <a:avLst/>
              <a:gdLst>
                <a:gd name="T0" fmla="*/ 148 w 152"/>
                <a:gd name="T1" fmla="*/ 8 h 8"/>
                <a:gd name="T2" fmla="*/ 4 w 152"/>
                <a:gd name="T3" fmla="*/ 8 h 8"/>
                <a:gd name="T4" fmla="*/ 0 w 152"/>
                <a:gd name="T5" fmla="*/ 4 h 8"/>
                <a:gd name="T6" fmla="*/ 4 w 152"/>
                <a:gd name="T7" fmla="*/ 0 h 8"/>
                <a:gd name="T8" fmla="*/ 148 w 152"/>
                <a:gd name="T9" fmla="*/ 0 h 8"/>
                <a:gd name="T10" fmla="*/ 152 w 152"/>
                <a:gd name="T11" fmla="*/ 4 h 8"/>
                <a:gd name="T12" fmla="*/ 148 w 152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2" h="8">
                  <a:moveTo>
                    <a:pt x="148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50" y="0"/>
                    <a:pt x="152" y="2"/>
                    <a:pt x="152" y="4"/>
                  </a:cubicBezTo>
                  <a:cubicBezTo>
                    <a:pt x="152" y="6"/>
                    <a:pt x="150" y="8"/>
                    <a:pt x="148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" name="vent piece"/>
            <p:cNvSpPr>
              <a:spLocks/>
            </p:cNvSpPr>
            <p:nvPr/>
          </p:nvSpPr>
          <p:spPr bwMode="auto">
            <a:xfrm>
              <a:off x="4327525" y="3227387"/>
              <a:ext cx="393700" cy="25400"/>
            </a:xfrm>
            <a:custGeom>
              <a:avLst/>
              <a:gdLst>
                <a:gd name="T0" fmla="*/ 120 w 124"/>
                <a:gd name="T1" fmla="*/ 8 h 8"/>
                <a:gd name="T2" fmla="*/ 4 w 124"/>
                <a:gd name="T3" fmla="*/ 8 h 8"/>
                <a:gd name="T4" fmla="*/ 0 w 124"/>
                <a:gd name="T5" fmla="*/ 4 h 8"/>
                <a:gd name="T6" fmla="*/ 4 w 124"/>
                <a:gd name="T7" fmla="*/ 0 h 8"/>
                <a:gd name="T8" fmla="*/ 120 w 124"/>
                <a:gd name="T9" fmla="*/ 0 h 8"/>
                <a:gd name="T10" fmla="*/ 124 w 124"/>
                <a:gd name="T11" fmla="*/ 4 h 8"/>
                <a:gd name="T12" fmla="*/ 120 w 124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" h="8">
                  <a:moveTo>
                    <a:pt x="120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7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122" y="0"/>
                    <a:pt x="124" y="2"/>
                    <a:pt x="124" y="4"/>
                  </a:cubicBezTo>
                  <a:cubicBezTo>
                    <a:pt x="124" y="7"/>
                    <a:pt x="122" y="8"/>
                    <a:pt x="120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8" name="vent piece"/>
            <p:cNvSpPr>
              <a:spLocks/>
            </p:cNvSpPr>
            <p:nvPr/>
          </p:nvSpPr>
          <p:spPr bwMode="auto">
            <a:xfrm>
              <a:off x="4419600" y="3313112"/>
              <a:ext cx="209550" cy="25400"/>
            </a:xfrm>
            <a:custGeom>
              <a:avLst/>
              <a:gdLst>
                <a:gd name="T0" fmla="*/ 62 w 66"/>
                <a:gd name="T1" fmla="*/ 8 h 8"/>
                <a:gd name="T2" fmla="*/ 4 w 66"/>
                <a:gd name="T3" fmla="*/ 8 h 8"/>
                <a:gd name="T4" fmla="*/ 0 w 66"/>
                <a:gd name="T5" fmla="*/ 4 h 8"/>
                <a:gd name="T6" fmla="*/ 4 w 66"/>
                <a:gd name="T7" fmla="*/ 0 h 8"/>
                <a:gd name="T8" fmla="*/ 62 w 66"/>
                <a:gd name="T9" fmla="*/ 0 h 8"/>
                <a:gd name="T10" fmla="*/ 66 w 66"/>
                <a:gd name="T11" fmla="*/ 4 h 8"/>
                <a:gd name="T12" fmla="*/ 62 w 66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6" h="8">
                  <a:moveTo>
                    <a:pt x="6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4" y="0"/>
                    <a:pt x="66" y="1"/>
                    <a:pt x="66" y="4"/>
                  </a:cubicBezTo>
                  <a:cubicBezTo>
                    <a:pt x="66" y="6"/>
                    <a:pt x="64" y="8"/>
                    <a:pt x="62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29" name="window"/>
          <p:cNvGrpSpPr/>
          <p:nvPr/>
        </p:nvGrpSpPr>
        <p:grpSpPr>
          <a:xfrm>
            <a:off x="3185418" y="4563936"/>
            <a:ext cx="424430" cy="547652"/>
            <a:chOff x="4794876" y="3856037"/>
            <a:chExt cx="787400" cy="1016000"/>
          </a:xfrm>
        </p:grpSpPr>
        <p:sp>
          <p:nvSpPr>
            <p:cNvPr id="30" name="window piece"/>
            <p:cNvSpPr>
              <a:spLocks noChangeArrowheads="1"/>
            </p:cNvSpPr>
            <p:nvPr/>
          </p:nvSpPr>
          <p:spPr bwMode="auto">
            <a:xfrm>
              <a:off x="4820276" y="3881437"/>
              <a:ext cx="736600" cy="965200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60000"/>
                    <a:lumOff val="40000"/>
                  </a:schemeClr>
                </a:gs>
                <a:gs pos="100000">
                  <a:schemeClr val="accent5">
                    <a:lumMod val="75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1" name="window piece"/>
            <p:cNvSpPr>
              <a:spLocks noEditPoints="1"/>
            </p:cNvSpPr>
            <p:nvPr/>
          </p:nvSpPr>
          <p:spPr bwMode="auto">
            <a:xfrm>
              <a:off x="4794876" y="3856037"/>
              <a:ext cx="787400" cy="1016000"/>
            </a:xfrm>
            <a:custGeom>
              <a:avLst/>
              <a:gdLst>
                <a:gd name="T0" fmla="*/ 464 w 496"/>
                <a:gd name="T1" fmla="*/ 0 h 640"/>
                <a:gd name="T2" fmla="*/ 32 w 496"/>
                <a:gd name="T3" fmla="*/ 0 h 640"/>
                <a:gd name="T4" fmla="*/ 0 w 496"/>
                <a:gd name="T5" fmla="*/ 0 h 640"/>
                <a:gd name="T6" fmla="*/ 0 w 496"/>
                <a:gd name="T7" fmla="*/ 32 h 640"/>
                <a:gd name="T8" fmla="*/ 0 w 496"/>
                <a:gd name="T9" fmla="*/ 608 h 640"/>
                <a:gd name="T10" fmla="*/ 0 w 496"/>
                <a:gd name="T11" fmla="*/ 640 h 640"/>
                <a:gd name="T12" fmla="*/ 32 w 496"/>
                <a:gd name="T13" fmla="*/ 640 h 640"/>
                <a:gd name="T14" fmla="*/ 464 w 496"/>
                <a:gd name="T15" fmla="*/ 640 h 640"/>
                <a:gd name="T16" fmla="*/ 496 w 496"/>
                <a:gd name="T17" fmla="*/ 640 h 640"/>
                <a:gd name="T18" fmla="*/ 496 w 496"/>
                <a:gd name="T19" fmla="*/ 608 h 640"/>
                <a:gd name="T20" fmla="*/ 496 w 496"/>
                <a:gd name="T21" fmla="*/ 32 h 640"/>
                <a:gd name="T22" fmla="*/ 496 w 496"/>
                <a:gd name="T23" fmla="*/ 0 h 640"/>
                <a:gd name="T24" fmla="*/ 464 w 496"/>
                <a:gd name="T25" fmla="*/ 0 h 640"/>
                <a:gd name="T26" fmla="*/ 464 w 496"/>
                <a:gd name="T27" fmla="*/ 608 h 640"/>
                <a:gd name="T28" fmla="*/ 32 w 496"/>
                <a:gd name="T29" fmla="*/ 608 h 640"/>
                <a:gd name="T30" fmla="*/ 32 w 496"/>
                <a:gd name="T31" fmla="*/ 32 h 640"/>
                <a:gd name="T32" fmla="*/ 232 w 496"/>
                <a:gd name="T33" fmla="*/ 32 h 640"/>
                <a:gd name="T34" fmla="*/ 232 w 496"/>
                <a:gd name="T35" fmla="*/ 304 h 640"/>
                <a:gd name="T36" fmla="*/ 32 w 496"/>
                <a:gd name="T37" fmla="*/ 304 h 640"/>
                <a:gd name="T38" fmla="*/ 32 w 496"/>
                <a:gd name="T39" fmla="*/ 336 h 640"/>
                <a:gd name="T40" fmla="*/ 232 w 496"/>
                <a:gd name="T41" fmla="*/ 336 h 640"/>
                <a:gd name="T42" fmla="*/ 232 w 496"/>
                <a:gd name="T43" fmla="*/ 608 h 640"/>
                <a:gd name="T44" fmla="*/ 264 w 496"/>
                <a:gd name="T45" fmla="*/ 608 h 640"/>
                <a:gd name="T46" fmla="*/ 264 w 496"/>
                <a:gd name="T47" fmla="*/ 336 h 640"/>
                <a:gd name="T48" fmla="*/ 464 w 496"/>
                <a:gd name="T49" fmla="*/ 336 h 640"/>
                <a:gd name="T50" fmla="*/ 464 w 496"/>
                <a:gd name="T51" fmla="*/ 608 h 640"/>
                <a:gd name="T52" fmla="*/ 464 w 496"/>
                <a:gd name="T53" fmla="*/ 304 h 640"/>
                <a:gd name="T54" fmla="*/ 264 w 496"/>
                <a:gd name="T55" fmla="*/ 304 h 640"/>
                <a:gd name="T56" fmla="*/ 264 w 496"/>
                <a:gd name="T57" fmla="*/ 32 h 640"/>
                <a:gd name="T58" fmla="*/ 464 w 496"/>
                <a:gd name="T59" fmla="*/ 32 h 640"/>
                <a:gd name="T60" fmla="*/ 464 w 496"/>
                <a:gd name="T61" fmla="*/ 304 h 6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96" h="640">
                  <a:moveTo>
                    <a:pt x="464" y="0"/>
                  </a:moveTo>
                  <a:lnTo>
                    <a:pt x="32" y="0"/>
                  </a:lnTo>
                  <a:lnTo>
                    <a:pt x="0" y="0"/>
                  </a:lnTo>
                  <a:lnTo>
                    <a:pt x="0" y="32"/>
                  </a:lnTo>
                  <a:lnTo>
                    <a:pt x="0" y="608"/>
                  </a:lnTo>
                  <a:lnTo>
                    <a:pt x="0" y="640"/>
                  </a:lnTo>
                  <a:lnTo>
                    <a:pt x="32" y="640"/>
                  </a:lnTo>
                  <a:lnTo>
                    <a:pt x="464" y="640"/>
                  </a:lnTo>
                  <a:lnTo>
                    <a:pt x="496" y="640"/>
                  </a:lnTo>
                  <a:lnTo>
                    <a:pt x="496" y="608"/>
                  </a:lnTo>
                  <a:lnTo>
                    <a:pt x="496" y="32"/>
                  </a:lnTo>
                  <a:lnTo>
                    <a:pt x="496" y="0"/>
                  </a:lnTo>
                  <a:lnTo>
                    <a:pt x="464" y="0"/>
                  </a:lnTo>
                  <a:close/>
                  <a:moveTo>
                    <a:pt x="464" y="608"/>
                  </a:moveTo>
                  <a:lnTo>
                    <a:pt x="32" y="608"/>
                  </a:lnTo>
                  <a:lnTo>
                    <a:pt x="32" y="32"/>
                  </a:lnTo>
                  <a:lnTo>
                    <a:pt x="232" y="32"/>
                  </a:lnTo>
                  <a:lnTo>
                    <a:pt x="232" y="304"/>
                  </a:lnTo>
                  <a:lnTo>
                    <a:pt x="32" y="304"/>
                  </a:lnTo>
                  <a:lnTo>
                    <a:pt x="32" y="336"/>
                  </a:lnTo>
                  <a:lnTo>
                    <a:pt x="232" y="336"/>
                  </a:lnTo>
                  <a:lnTo>
                    <a:pt x="232" y="608"/>
                  </a:lnTo>
                  <a:lnTo>
                    <a:pt x="264" y="608"/>
                  </a:lnTo>
                  <a:lnTo>
                    <a:pt x="264" y="336"/>
                  </a:lnTo>
                  <a:lnTo>
                    <a:pt x="464" y="336"/>
                  </a:lnTo>
                  <a:lnTo>
                    <a:pt x="464" y="608"/>
                  </a:lnTo>
                  <a:close/>
                  <a:moveTo>
                    <a:pt x="464" y="304"/>
                  </a:moveTo>
                  <a:lnTo>
                    <a:pt x="264" y="304"/>
                  </a:lnTo>
                  <a:lnTo>
                    <a:pt x="264" y="32"/>
                  </a:lnTo>
                  <a:lnTo>
                    <a:pt x="464" y="32"/>
                  </a:lnTo>
                  <a:lnTo>
                    <a:pt x="464" y="30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32" name="foundation"/>
          <p:cNvSpPr>
            <a:spLocks noChangeArrowheads="1"/>
          </p:cNvSpPr>
          <p:nvPr/>
        </p:nvSpPr>
        <p:spPr bwMode="auto">
          <a:xfrm>
            <a:off x="2115449" y="5316958"/>
            <a:ext cx="1848325" cy="247299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3" name="step"/>
          <p:cNvSpPr>
            <a:spLocks noChangeArrowheads="1"/>
          </p:cNvSpPr>
          <p:nvPr/>
        </p:nvSpPr>
        <p:spPr bwMode="auto">
          <a:xfrm>
            <a:off x="2426926" y="5316958"/>
            <a:ext cx="492887" cy="247299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4" name="step"/>
          <p:cNvSpPr>
            <a:spLocks noChangeArrowheads="1"/>
          </p:cNvSpPr>
          <p:nvPr/>
        </p:nvSpPr>
        <p:spPr bwMode="auto">
          <a:xfrm>
            <a:off x="2426926" y="5441035"/>
            <a:ext cx="492887" cy="12322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46" name="chimney"/>
          <p:cNvGrpSpPr/>
          <p:nvPr/>
        </p:nvGrpSpPr>
        <p:grpSpPr>
          <a:xfrm>
            <a:off x="6502669" y="3529387"/>
            <a:ext cx="355974" cy="658038"/>
            <a:chOff x="5267325" y="1936749"/>
            <a:chExt cx="660400" cy="1220788"/>
          </a:xfrm>
        </p:grpSpPr>
        <p:sp>
          <p:nvSpPr>
            <p:cNvPr id="77" name="chimney piece"/>
            <p:cNvSpPr>
              <a:spLocks noChangeArrowheads="1"/>
            </p:cNvSpPr>
            <p:nvPr/>
          </p:nvSpPr>
          <p:spPr bwMode="auto">
            <a:xfrm>
              <a:off x="5346700" y="1936749"/>
              <a:ext cx="501650" cy="122078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8" name="chimney piece"/>
            <p:cNvSpPr>
              <a:spLocks noChangeArrowheads="1"/>
            </p:cNvSpPr>
            <p:nvPr/>
          </p:nvSpPr>
          <p:spPr bwMode="auto">
            <a:xfrm>
              <a:off x="5267325" y="1936749"/>
              <a:ext cx="660400" cy="17145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48" name="house"/>
          <p:cNvSpPr>
            <a:spLocks/>
          </p:cNvSpPr>
          <p:nvPr/>
        </p:nvSpPr>
        <p:spPr bwMode="auto">
          <a:xfrm>
            <a:off x="5239648" y="3580729"/>
            <a:ext cx="1725103" cy="1736228"/>
          </a:xfrm>
          <a:custGeom>
            <a:avLst/>
            <a:gdLst>
              <a:gd name="T0" fmla="*/ 1008 w 2016"/>
              <a:gd name="T1" fmla="*/ 0 h 2029"/>
              <a:gd name="T2" fmla="*/ 0 w 2016"/>
              <a:gd name="T3" fmla="*/ 969 h 2029"/>
              <a:gd name="T4" fmla="*/ 0 w 2016"/>
              <a:gd name="T5" fmla="*/ 2029 h 2029"/>
              <a:gd name="T6" fmla="*/ 2016 w 2016"/>
              <a:gd name="T7" fmla="*/ 2029 h 2029"/>
              <a:gd name="T8" fmla="*/ 2016 w 2016"/>
              <a:gd name="T9" fmla="*/ 969 h 2029"/>
              <a:gd name="T10" fmla="*/ 1008 w 2016"/>
              <a:gd name="T11" fmla="*/ 0 h 20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16" h="2029">
                <a:moveTo>
                  <a:pt x="1008" y="0"/>
                </a:moveTo>
                <a:lnTo>
                  <a:pt x="0" y="969"/>
                </a:lnTo>
                <a:lnTo>
                  <a:pt x="0" y="2029"/>
                </a:lnTo>
                <a:lnTo>
                  <a:pt x="2016" y="2029"/>
                </a:lnTo>
                <a:lnTo>
                  <a:pt x="2016" y="969"/>
                </a:lnTo>
                <a:lnTo>
                  <a:pt x="1008" y="0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9" name="door trim"/>
          <p:cNvSpPr>
            <a:spLocks noEditPoints="1"/>
          </p:cNvSpPr>
          <p:nvPr/>
        </p:nvSpPr>
        <p:spPr bwMode="auto">
          <a:xfrm>
            <a:off x="5462130" y="4568631"/>
            <a:ext cx="547652" cy="794095"/>
          </a:xfrm>
          <a:custGeom>
            <a:avLst/>
            <a:gdLst>
              <a:gd name="T0" fmla="*/ 608 w 640"/>
              <a:gd name="T1" fmla="*/ 32 h 928"/>
              <a:gd name="T2" fmla="*/ 608 w 640"/>
              <a:gd name="T3" fmla="*/ 896 h 928"/>
              <a:gd name="T4" fmla="*/ 32 w 640"/>
              <a:gd name="T5" fmla="*/ 896 h 928"/>
              <a:gd name="T6" fmla="*/ 32 w 640"/>
              <a:gd name="T7" fmla="*/ 32 h 928"/>
              <a:gd name="T8" fmla="*/ 608 w 640"/>
              <a:gd name="T9" fmla="*/ 32 h 928"/>
              <a:gd name="T10" fmla="*/ 640 w 640"/>
              <a:gd name="T11" fmla="*/ 0 h 928"/>
              <a:gd name="T12" fmla="*/ 608 w 640"/>
              <a:gd name="T13" fmla="*/ 0 h 928"/>
              <a:gd name="T14" fmla="*/ 32 w 640"/>
              <a:gd name="T15" fmla="*/ 0 h 928"/>
              <a:gd name="T16" fmla="*/ 0 w 640"/>
              <a:gd name="T17" fmla="*/ 0 h 928"/>
              <a:gd name="T18" fmla="*/ 0 w 640"/>
              <a:gd name="T19" fmla="*/ 32 h 928"/>
              <a:gd name="T20" fmla="*/ 0 w 640"/>
              <a:gd name="T21" fmla="*/ 896 h 928"/>
              <a:gd name="T22" fmla="*/ 0 w 640"/>
              <a:gd name="T23" fmla="*/ 928 h 928"/>
              <a:gd name="T24" fmla="*/ 32 w 640"/>
              <a:gd name="T25" fmla="*/ 928 h 928"/>
              <a:gd name="T26" fmla="*/ 608 w 640"/>
              <a:gd name="T27" fmla="*/ 928 h 928"/>
              <a:gd name="T28" fmla="*/ 640 w 640"/>
              <a:gd name="T29" fmla="*/ 928 h 928"/>
              <a:gd name="T30" fmla="*/ 640 w 640"/>
              <a:gd name="T31" fmla="*/ 896 h 928"/>
              <a:gd name="T32" fmla="*/ 640 w 640"/>
              <a:gd name="T33" fmla="*/ 32 h 928"/>
              <a:gd name="T34" fmla="*/ 640 w 640"/>
              <a:gd name="T35" fmla="*/ 0 h 928"/>
              <a:gd name="T36" fmla="*/ 640 w 640"/>
              <a:gd name="T37" fmla="*/ 0 h 9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640" h="928">
                <a:moveTo>
                  <a:pt x="608" y="32"/>
                </a:moveTo>
                <a:lnTo>
                  <a:pt x="608" y="896"/>
                </a:lnTo>
                <a:lnTo>
                  <a:pt x="32" y="896"/>
                </a:lnTo>
                <a:lnTo>
                  <a:pt x="32" y="32"/>
                </a:lnTo>
                <a:lnTo>
                  <a:pt x="608" y="32"/>
                </a:lnTo>
                <a:close/>
                <a:moveTo>
                  <a:pt x="640" y="0"/>
                </a:moveTo>
                <a:lnTo>
                  <a:pt x="608" y="0"/>
                </a:lnTo>
                <a:lnTo>
                  <a:pt x="32" y="0"/>
                </a:lnTo>
                <a:lnTo>
                  <a:pt x="0" y="0"/>
                </a:lnTo>
                <a:lnTo>
                  <a:pt x="0" y="32"/>
                </a:lnTo>
                <a:lnTo>
                  <a:pt x="0" y="896"/>
                </a:lnTo>
                <a:lnTo>
                  <a:pt x="0" y="928"/>
                </a:lnTo>
                <a:lnTo>
                  <a:pt x="32" y="928"/>
                </a:lnTo>
                <a:lnTo>
                  <a:pt x="608" y="928"/>
                </a:lnTo>
                <a:lnTo>
                  <a:pt x="640" y="928"/>
                </a:lnTo>
                <a:lnTo>
                  <a:pt x="640" y="896"/>
                </a:lnTo>
                <a:lnTo>
                  <a:pt x="640" y="32"/>
                </a:lnTo>
                <a:lnTo>
                  <a:pt x="640" y="0"/>
                </a:lnTo>
                <a:lnTo>
                  <a:pt x="640" y="0"/>
                </a:lnTo>
                <a:close/>
              </a:path>
            </a:pathLst>
          </a:custGeom>
          <a:solidFill>
            <a:schemeClr val="bg1"/>
          </a:solidFill>
          <a:ln w="15875">
            <a:solidFill>
              <a:schemeClr val="bg1"/>
            </a:solidFill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50" name="door"/>
          <p:cNvGrpSpPr/>
          <p:nvPr/>
        </p:nvGrpSpPr>
        <p:grpSpPr>
          <a:xfrm>
            <a:off x="5492937" y="4599436"/>
            <a:ext cx="486041" cy="732484"/>
            <a:chOff x="3394075" y="3913187"/>
            <a:chExt cx="901700" cy="1358900"/>
          </a:xfrm>
        </p:grpSpPr>
        <p:sp>
          <p:nvSpPr>
            <p:cNvPr id="71" name="door piece"/>
            <p:cNvSpPr>
              <a:spLocks noChangeArrowheads="1"/>
            </p:cNvSpPr>
            <p:nvPr/>
          </p:nvSpPr>
          <p:spPr bwMode="auto">
            <a:xfrm>
              <a:off x="3394075" y="3913187"/>
              <a:ext cx="901700" cy="13589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2" name="door piece"/>
            <p:cNvSpPr>
              <a:spLocks noChangeArrowheads="1"/>
            </p:cNvSpPr>
            <p:nvPr/>
          </p:nvSpPr>
          <p:spPr bwMode="auto">
            <a:xfrm>
              <a:off x="3511550" y="4043362"/>
              <a:ext cx="273050" cy="4572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innerShdw blurRad="50800" dist="50800" dir="2700000">
                <a:schemeClr val="bg1">
                  <a:alpha val="50000"/>
                </a:scheme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3" name="door piece"/>
            <p:cNvSpPr>
              <a:spLocks noChangeArrowheads="1"/>
            </p:cNvSpPr>
            <p:nvPr/>
          </p:nvSpPr>
          <p:spPr bwMode="auto">
            <a:xfrm>
              <a:off x="3905250" y="4043362"/>
              <a:ext cx="273050" cy="4572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innerShdw blurRad="50800" dist="50800" dir="2700000">
                <a:schemeClr val="bg1">
                  <a:alpha val="50000"/>
                </a:scheme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4" name="door piece"/>
            <p:cNvSpPr>
              <a:spLocks noChangeArrowheads="1"/>
            </p:cNvSpPr>
            <p:nvPr/>
          </p:nvSpPr>
          <p:spPr bwMode="auto">
            <a:xfrm>
              <a:off x="3511550" y="4678362"/>
              <a:ext cx="273050" cy="4572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innerShdw blurRad="50800" dist="50800" dir="2700000">
                <a:schemeClr val="bg1">
                  <a:alpha val="50000"/>
                </a:scheme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5" name="door piece"/>
            <p:cNvSpPr>
              <a:spLocks noChangeArrowheads="1"/>
            </p:cNvSpPr>
            <p:nvPr/>
          </p:nvSpPr>
          <p:spPr bwMode="auto">
            <a:xfrm>
              <a:off x="3905250" y="4678362"/>
              <a:ext cx="273050" cy="4572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innerShdw blurRad="50800" dist="50800" dir="2700000">
                <a:schemeClr val="bg1">
                  <a:alpha val="50000"/>
                </a:scheme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6" name="door knob"/>
            <p:cNvSpPr>
              <a:spLocks noChangeArrowheads="1"/>
            </p:cNvSpPr>
            <p:nvPr/>
          </p:nvSpPr>
          <p:spPr bwMode="auto">
            <a:xfrm>
              <a:off x="4175125" y="4548187"/>
              <a:ext cx="92075" cy="952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51" name="roof"/>
          <p:cNvSpPr>
            <a:spLocks/>
          </p:cNvSpPr>
          <p:nvPr/>
        </p:nvSpPr>
        <p:spPr bwMode="auto">
          <a:xfrm>
            <a:off x="5095888" y="3478045"/>
            <a:ext cx="2012620" cy="1049952"/>
          </a:xfrm>
          <a:custGeom>
            <a:avLst/>
            <a:gdLst>
              <a:gd name="T0" fmla="*/ 2258 w 2352"/>
              <a:gd name="T1" fmla="*/ 1227 h 1227"/>
              <a:gd name="T2" fmla="*/ 1176 w 2352"/>
              <a:gd name="T3" fmla="*/ 188 h 1227"/>
              <a:gd name="T4" fmla="*/ 94 w 2352"/>
              <a:gd name="T5" fmla="*/ 1227 h 1227"/>
              <a:gd name="T6" fmla="*/ 0 w 2352"/>
              <a:gd name="T7" fmla="*/ 1131 h 1227"/>
              <a:gd name="T8" fmla="*/ 1176 w 2352"/>
              <a:gd name="T9" fmla="*/ 0 h 1227"/>
              <a:gd name="T10" fmla="*/ 2352 w 2352"/>
              <a:gd name="T11" fmla="*/ 1131 h 1227"/>
              <a:gd name="T12" fmla="*/ 2258 w 2352"/>
              <a:gd name="T13" fmla="*/ 1227 h 12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52" h="1227">
                <a:moveTo>
                  <a:pt x="2258" y="1227"/>
                </a:moveTo>
                <a:lnTo>
                  <a:pt x="1176" y="188"/>
                </a:lnTo>
                <a:lnTo>
                  <a:pt x="94" y="1227"/>
                </a:lnTo>
                <a:lnTo>
                  <a:pt x="0" y="1131"/>
                </a:lnTo>
                <a:lnTo>
                  <a:pt x="1176" y="0"/>
                </a:lnTo>
                <a:lnTo>
                  <a:pt x="2352" y="1131"/>
                </a:lnTo>
                <a:lnTo>
                  <a:pt x="2258" y="1227"/>
                </a:lnTo>
                <a:close/>
              </a:path>
            </a:pathLst>
          </a:custGeom>
          <a:gradFill flip="none" rotWithShape="1">
            <a:gsLst>
              <a:gs pos="0">
                <a:schemeClr val="tx2">
                  <a:lumMod val="20000"/>
                  <a:lumOff val="80000"/>
                </a:schemeClr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2" name="roof"/>
          <p:cNvSpPr>
            <a:spLocks/>
          </p:cNvSpPr>
          <p:nvPr/>
        </p:nvSpPr>
        <p:spPr bwMode="auto">
          <a:xfrm>
            <a:off x="5032567" y="3422908"/>
            <a:ext cx="2139265" cy="1061932"/>
          </a:xfrm>
          <a:custGeom>
            <a:avLst/>
            <a:gdLst>
              <a:gd name="T0" fmla="*/ 2464 w 2500"/>
              <a:gd name="T1" fmla="*/ 1241 h 1241"/>
              <a:gd name="T2" fmla="*/ 1250 w 2500"/>
              <a:gd name="T3" fmla="*/ 74 h 1241"/>
              <a:gd name="T4" fmla="*/ 36 w 2500"/>
              <a:gd name="T5" fmla="*/ 1241 h 1241"/>
              <a:gd name="T6" fmla="*/ 0 w 2500"/>
              <a:gd name="T7" fmla="*/ 1203 h 1241"/>
              <a:gd name="T8" fmla="*/ 1250 w 2500"/>
              <a:gd name="T9" fmla="*/ 0 h 1241"/>
              <a:gd name="T10" fmla="*/ 2500 w 2500"/>
              <a:gd name="T11" fmla="*/ 1203 h 1241"/>
              <a:gd name="T12" fmla="*/ 2464 w 2500"/>
              <a:gd name="T13" fmla="*/ 1241 h 12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500" h="1241">
                <a:moveTo>
                  <a:pt x="2464" y="1241"/>
                </a:moveTo>
                <a:lnTo>
                  <a:pt x="1250" y="74"/>
                </a:lnTo>
                <a:lnTo>
                  <a:pt x="36" y="1241"/>
                </a:lnTo>
                <a:lnTo>
                  <a:pt x="0" y="1203"/>
                </a:lnTo>
                <a:lnTo>
                  <a:pt x="1250" y="0"/>
                </a:lnTo>
                <a:lnTo>
                  <a:pt x="2500" y="1203"/>
                </a:lnTo>
                <a:lnTo>
                  <a:pt x="2464" y="1241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53" name="vent"/>
          <p:cNvGrpSpPr/>
          <p:nvPr/>
        </p:nvGrpSpPr>
        <p:grpSpPr>
          <a:xfrm>
            <a:off x="5901963" y="3964942"/>
            <a:ext cx="400470" cy="400470"/>
            <a:chOff x="4152900" y="2744787"/>
            <a:chExt cx="742950" cy="742950"/>
          </a:xfrm>
        </p:grpSpPr>
        <p:sp>
          <p:nvSpPr>
            <p:cNvPr id="63" name="vent piece"/>
            <p:cNvSpPr>
              <a:spLocks noChangeArrowheads="1"/>
            </p:cNvSpPr>
            <p:nvPr/>
          </p:nvSpPr>
          <p:spPr bwMode="auto">
            <a:xfrm>
              <a:off x="4178300" y="2770187"/>
              <a:ext cx="692150" cy="692150"/>
            </a:xfrm>
            <a:prstGeom prst="ellipse">
              <a:avLst/>
            </a:prstGeom>
            <a:gradFill flip="none" rotWithShape="1">
              <a:gsLst>
                <a:gs pos="0">
                  <a:schemeClr val="tx2">
                    <a:lumMod val="40000"/>
                    <a:lumOff val="60000"/>
                  </a:schemeClr>
                </a:gs>
                <a:gs pos="100000">
                  <a:schemeClr val="tx2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4" name="vent piece"/>
            <p:cNvSpPr>
              <a:spLocks noEditPoints="1"/>
            </p:cNvSpPr>
            <p:nvPr/>
          </p:nvSpPr>
          <p:spPr bwMode="auto">
            <a:xfrm>
              <a:off x="4152900" y="2744787"/>
              <a:ext cx="742950" cy="742950"/>
            </a:xfrm>
            <a:custGeom>
              <a:avLst/>
              <a:gdLst>
                <a:gd name="T0" fmla="*/ 117 w 234"/>
                <a:gd name="T1" fmla="*/ 234 h 234"/>
                <a:gd name="T2" fmla="*/ 0 w 234"/>
                <a:gd name="T3" fmla="*/ 117 h 234"/>
                <a:gd name="T4" fmla="*/ 117 w 234"/>
                <a:gd name="T5" fmla="*/ 0 h 234"/>
                <a:gd name="T6" fmla="*/ 234 w 234"/>
                <a:gd name="T7" fmla="*/ 117 h 234"/>
                <a:gd name="T8" fmla="*/ 117 w 234"/>
                <a:gd name="T9" fmla="*/ 234 h 234"/>
                <a:gd name="T10" fmla="*/ 117 w 234"/>
                <a:gd name="T11" fmla="*/ 16 h 234"/>
                <a:gd name="T12" fmla="*/ 16 w 234"/>
                <a:gd name="T13" fmla="*/ 117 h 234"/>
                <a:gd name="T14" fmla="*/ 117 w 234"/>
                <a:gd name="T15" fmla="*/ 218 h 234"/>
                <a:gd name="T16" fmla="*/ 218 w 234"/>
                <a:gd name="T17" fmla="*/ 117 h 234"/>
                <a:gd name="T18" fmla="*/ 117 w 234"/>
                <a:gd name="T19" fmla="*/ 16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4" h="234">
                  <a:moveTo>
                    <a:pt x="117" y="234"/>
                  </a:moveTo>
                  <a:cubicBezTo>
                    <a:pt x="53" y="234"/>
                    <a:pt x="0" y="181"/>
                    <a:pt x="0" y="117"/>
                  </a:cubicBezTo>
                  <a:cubicBezTo>
                    <a:pt x="0" y="52"/>
                    <a:pt x="53" y="0"/>
                    <a:pt x="117" y="0"/>
                  </a:cubicBezTo>
                  <a:cubicBezTo>
                    <a:pt x="181" y="0"/>
                    <a:pt x="234" y="52"/>
                    <a:pt x="234" y="117"/>
                  </a:cubicBezTo>
                  <a:cubicBezTo>
                    <a:pt x="234" y="181"/>
                    <a:pt x="181" y="234"/>
                    <a:pt x="117" y="234"/>
                  </a:cubicBezTo>
                  <a:close/>
                  <a:moveTo>
                    <a:pt x="117" y="16"/>
                  </a:moveTo>
                  <a:cubicBezTo>
                    <a:pt x="61" y="16"/>
                    <a:pt x="16" y="61"/>
                    <a:pt x="16" y="117"/>
                  </a:cubicBezTo>
                  <a:cubicBezTo>
                    <a:pt x="16" y="172"/>
                    <a:pt x="61" y="218"/>
                    <a:pt x="117" y="218"/>
                  </a:cubicBezTo>
                  <a:cubicBezTo>
                    <a:pt x="173" y="218"/>
                    <a:pt x="218" y="172"/>
                    <a:pt x="218" y="117"/>
                  </a:cubicBezTo>
                  <a:cubicBezTo>
                    <a:pt x="218" y="61"/>
                    <a:pt x="173" y="16"/>
                    <a:pt x="117" y="1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5" name="vent piece"/>
            <p:cNvSpPr>
              <a:spLocks/>
            </p:cNvSpPr>
            <p:nvPr/>
          </p:nvSpPr>
          <p:spPr bwMode="auto">
            <a:xfrm>
              <a:off x="4327525" y="2976562"/>
              <a:ext cx="393700" cy="25400"/>
            </a:xfrm>
            <a:custGeom>
              <a:avLst/>
              <a:gdLst>
                <a:gd name="T0" fmla="*/ 120 w 124"/>
                <a:gd name="T1" fmla="*/ 8 h 8"/>
                <a:gd name="T2" fmla="*/ 4 w 124"/>
                <a:gd name="T3" fmla="*/ 8 h 8"/>
                <a:gd name="T4" fmla="*/ 0 w 124"/>
                <a:gd name="T5" fmla="*/ 4 h 8"/>
                <a:gd name="T6" fmla="*/ 4 w 124"/>
                <a:gd name="T7" fmla="*/ 0 h 8"/>
                <a:gd name="T8" fmla="*/ 120 w 124"/>
                <a:gd name="T9" fmla="*/ 0 h 8"/>
                <a:gd name="T10" fmla="*/ 124 w 124"/>
                <a:gd name="T11" fmla="*/ 4 h 8"/>
                <a:gd name="T12" fmla="*/ 120 w 124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" h="8">
                  <a:moveTo>
                    <a:pt x="120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122" y="0"/>
                    <a:pt x="124" y="2"/>
                    <a:pt x="124" y="4"/>
                  </a:cubicBezTo>
                  <a:cubicBezTo>
                    <a:pt x="124" y="6"/>
                    <a:pt x="122" y="8"/>
                    <a:pt x="120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6" name="vent piece"/>
            <p:cNvSpPr>
              <a:spLocks/>
            </p:cNvSpPr>
            <p:nvPr/>
          </p:nvSpPr>
          <p:spPr bwMode="auto">
            <a:xfrm>
              <a:off x="4419600" y="2894012"/>
              <a:ext cx="209550" cy="25400"/>
            </a:xfrm>
            <a:custGeom>
              <a:avLst/>
              <a:gdLst>
                <a:gd name="T0" fmla="*/ 62 w 66"/>
                <a:gd name="T1" fmla="*/ 8 h 8"/>
                <a:gd name="T2" fmla="*/ 4 w 66"/>
                <a:gd name="T3" fmla="*/ 8 h 8"/>
                <a:gd name="T4" fmla="*/ 0 w 66"/>
                <a:gd name="T5" fmla="*/ 4 h 8"/>
                <a:gd name="T6" fmla="*/ 4 w 66"/>
                <a:gd name="T7" fmla="*/ 0 h 8"/>
                <a:gd name="T8" fmla="*/ 62 w 66"/>
                <a:gd name="T9" fmla="*/ 0 h 8"/>
                <a:gd name="T10" fmla="*/ 66 w 66"/>
                <a:gd name="T11" fmla="*/ 4 h 8"/>
                <a:gd name="T12" fmla="*/ 62 w 66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6" h="8">
                  <a:moveTo>
                    <a:pt x="6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4" y="0"/>
                    <a:pt x="66" y="2"/>
                    <a:pt x="66" y="4"/>
                  </a:cubicBezTo>
                  <a:cubicBezTo>
                    <a:pt x="66" y="6"/>
                    <a:pt x="64" y="8"/>
                    <a:pt x="62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7" name="vent piece"/>
            <p:cNvSpPr>
              <a:spLocks/>
            </p:cNvSpPr>
            <p:nvPr/>
          </p:nvSpPr>
          <p:spPr bwMode="auto">
            <a:xfrm>
              <a:off x="4283075" y="3062287"/>
              <a:ext cx="482600" cy="25400"/>
            </a:xfrm>
            <a:custGeom>
              <a:avLst/>
              <a:gdLst>
                <a:gd name="T0" fmla="*/ 148 w 152"/>
                <a:gd name="T1" fmla="*/ 8 h 8"/>
                <a:gd name="T2" fmla="*/ 4 w 152"/>
                <a:gd name="T3" fmla="*/ 8 h 8"/>
                <a:gd name="T4" fmla="*/ 0 w 152"/>
                <a:gd name="T5" fmla="*/ 4 h 8"/>
                <a:gd name="T6" fmla="*/ 4 w 152"/>
                <a:gd name="T7" fmla="*/ 0 h 8"/>
                <a:gd name="T8" fmla="*/ 148 w 152"/>
                <a:gd name="T9" fmla="*/ 0 h 8"/>
                <a:gd name="T10" fmla="*/ 152 w 152"/>
                <a:gd name="T11" fmla="*/ 4 h 8"/>
                <a:gd name="T12" fmla="*/ 148 w 152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2" h="8">
                  <a:moveTo>
                    <a:pt x="148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50" y="0"/>
                    <a:pt x="152" y="1"/>
                    <a:pt x="152" y="4"/>
                  </a:cubicBezTo>
                  <a:cubicBezTo>
                    <a:pt x="152" y="6"/>
                    <a:pt x="150" y="8"/>
                    <a:pt x="148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8" name="vent piece"/>
            <p:cNvSpPr>
              <a:spLocks/>
            </p:cNvSpPr>
            <p:nvPr/>
          </p:nvSpPr>
          <p:spPr bwMode="auto">
            <a:xfrm>
              <a:off x="4283075" y="3144837"/>
              <a:ext cx="482600" cy="25400"/>
            </a:xfrm>
            <a:custGeom>
              <a:avLst/>
              <a:gdLst>
                <a:gd name="T0" fmla="*/ 148 w 152"/>
                <a:gd name="T1" fmla="*/ 8 h 8"/>
                <a:gd name="T2" fmla="*/ 4 w 152"/>
                <a:gd name="T3" fmla="*/ 8 h 8"/>
                <a:gd name="T4" fmla="*/ 0 w 152"/>
                <a:gd name="T5" fmla="*/ 4 h 8"/>
                <a:gd name="T6" fmla="*/ 4 w 152"/>
                <a:gd name="T7" fmla="*/ 0 h 8"/>
                <a:gd name="T8" fmla="*/ 148 w 152"/>
                <a:gd name="T9" fmla="*/ 0 h 8"/>
                <a:gd name="T10" fmla="*/ 152 w 152"/>
                <a:gd name="T11" fmla="*/ 4 h 8"/>
                <a:gd name="T12" fmla="*/ 148 w 152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2" h="8">
                  <a:moveTo>
                    <a:pt x="148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50" y="0"/>
                    <a:pt x="152" y="2"/>
                    <a:pt x="152" y="4"/>
                  </a:cubicBezTo>
                  <a:cubicBezTo>
                    <a:pt x="152" y="6"/>
                    <a:pt x="150" y="8"/>
                    <a:pt x="148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9" name="vent piece"/>
            <p:cNvSpPr>
              <a:spLocks/>
            </p:cNvSpPr>
            <p:nvPr/>
          </p:nvSpPr>
          <p:spPr bwMode="auto">
            <a:xfrm>
              <a:off x="4327525" y="3227387"/>
              <a:ext cx="393700" cy="25400"/>
            </a:xfrm>
            <a:custGeom>
              <a:avLst/>
              <a:gdLst>
                <a:gd name="T0" fmla="*/ 120 w 124"/>
                <a:gd name="T1" fmla="*/ 8 h 8"/>
                <a:gd name="T2" fmla="*/ 4 w 124"/>
                <a:gd name="T3" fmla="*/ 8 h 8"/>
                <a:gd name="T4" fmla="*/ 0 w 124"/>
                <a:gd name="T5" fmla="*/ 4 h 8"/>
                <a:gd name="T6" fmla="*/ 4 w 124"/>
                <a:gd name="T7" fmla="*/ 0 h 8"/>
                <a:gd name="T8" fmla="*/ 120 w 124"/>
                <a:gd name="T9" fmla="*/ 0 h 8"/>
                <a:gd name="T10" fmla="*/ 124 w 124"/>
                <a:gd name="T11" fmla="*/ 4 h 8"/>
                <a:gd name="T12" fmla="*/ 120 w 124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" h="8">
                  <a:moveTo>
                    <a:pt x="120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7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122" y="0"/>
                    <a:pt x="124" y="2"/>
                    <a:pt x="124" y="4"/>
                  </a:cubicBezTo>
                  <a:cubicBezTo>
                    <a:pt x="124" y="7"/>
                    <a:pt x="122" y="8"/>
                    <a:pt x="120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0" name="vent piece"/>
            <p:cNvSpPr>
              <a:spLocks/>
            </p:cNvSpPr>
            <p:nvPr/>
          </p:nvSpPr>
          <p:spPr bwMode="auto">
            <a:xfrm>
              <a:off x="4419600" y="3313112"/>
              <a:ext cx="209550" cy="25400"/>
            </a:xfrm>
            <a:custGeom>
              <a:avLst/>
              <a:gdLst>
                <a:gd name="T0" fmla="*/ 62 w 66"/>
                <a:gd name="T1" fmla="*/ 8 h 8"/>
                <a:gd name="T2" fmla="*/ 4 w 66"/>
                <a:gd name="T3" fmla="*/ 8 h 8"/>
                <a:gd name="T4" fmla="*/ 0 w 66"/>
                <a:gd name="T5" fmla="*/ 4 h 8"/>
                <a:gd name="T6" fmla="*/ 4 w 66"/>
                <a:gd name="T7" fmla="*/ 0 h 8"/>
                <a:gd name="T8" fmla="*/ 62 w 66"/>
                <a:gd name="T9" fmla="*/ 0 h 8"/>
                <a:gd name="T10" fmla="*/ 66 w 66"/>
                <a:gd name="T11" fmla="*/ 4 h 8"/>
                <a:gd name="T12" fmla="*/ 62 w 66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6" h="8">
                  <a:moveTo>
                    <a:pt x="6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4" y="0"/>
                    <a:pt x="66" y="1"/>
                    <a:pt x="66" y="4"/>
                  </a:cubicBezTo>
                  <a:cubicBezTo>
                    <a:pt x="66" y="6"/>
                    <a:pt x="64" y="8"/>
                    <a:pt x="62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54" name="window"/>
          <p:cNvGrpSpPr/>
          <p:nvPr/>
        </p:nvGrpSpPr>
        <p:grpSpPr>
          <a:xfrm>
            <a:off x="6248006" y="4563936"/>
            <a:ext cx="424430" cy="547652"/>
            <a:chOff x="4794876" y="3856037"/>
            <a:chExt cx="787400" cy="1016000"/>
          </a:xfrm>
        </p:grpSpPr>
        <p:sp>
          <p:nvSpPr>
            <p:cNvPr id="61" name="window piece"/>
            <p:cNvSpPr>
              <a:spLocks noChangeArrowheads="1"/>
            </p:cNvSpPr>
            <p:nvPr/>
          </p:nvSpPr>
          <p:spPr bwMode="auto">
            <a:xfrm>
              <a:off x="4820276" y="3881437"/>
              <a:ext cx="736600" cy="965200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60000"/>
                    <a:lumOff val="40000"/>
                  </a:schemeClr>
                </a:gs>
                <a:gs pos="100000">
                  <a:schemeClr val="accent5">
                    <a:lumMod val="75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2" name="window piece"/>
            <p:cNvSpPr>
              <a:spLocks noEditPoints="1"/>
            </p:cNvSpPr>
            <p:nvPr/>
          </p:nvSpPr>
          <p:spPr bwMode="auto">
            <a:xfrm>
              <a:off x="4794876" y="3856037"/>
              <a:ext cx="787400" cy="1016000"/>
            </a:xfrm>
            <a:custGeom>
              <a:avLst/>
              <a:gdLst>
                <a:gd name="T0" fmla="*/ 464 w 496"/>
                <a:gd name="T1" fmla="*/ 0 h 640"/>
                <a:gd name="T2" fmla="*/ 32 w 496"/>
                <a:gd name="T3" fmla="*/ 0 h 640"/>
                <a:gd name="T4" fmla="*/ 0 w 496"/>
                <a:gd name="T5" fmla="*/ 0 h 640"/>
                <a:gd name="T6" fmla="*/ 0 w 496"/>
                <a:gd name="T7" fmla="*/ 32 h 640"/>
                <a:gd name="T8" fmla="*/ 0 w 496"/>
                <a:gd name="T9" fmla="*/ 608 h 640"/>
                <a:gd name="T10" fmla="*/ 0 w 496"/>
                <a:gd name="T11" fmla="*/ 640 h 640"/>
                <a:gd name="T12" fmla="*/ 32 w 496"/>
                <a:gd name="T13" fmla="*/ 640 h 640"/>
                <a:gd name="T14" fmla="*/ 464 w 496"/>
                <a:gd name="T15" fmla="*/ 640 h 640"/>
                <a:gd name="T16" fmla="*/ 496 w 496"/>
                <a:gd name="T17" fmla="*/ 640 h 640"/>
                <a:gd name="T18" fmla="*/ 496 w 496"/>
                <a:gd name="T19" fmla="*/ 608 h 640"/>
                <a:gd name="T20" fmla="*/ 496 w 496"/>
                <a:gd name="T21" fmla="*/ 32 h 640"/>
                <a:gd name="T22" fmla="*/ 496 w 496"/>
                <a:gd name="T23" fmla="*/ 0 h 640"/>
                <a:gd name="T24" fmla="*/ 464 w 496"/>
                <a:gd name="T25" fmla="*/ 0 h 640"/>
                <a:gd name="T26" fmla="*/ 464 w 496"/>
                <a:gd name="T27" fmla="*/ 608 h 640"/>
                <a:gd name="T28" fmla="*/ 32 w 496"/>
                <a:gd name="T29" fmla="*/ 608 h 640"/>
                <a:gd name="T30" fmla="*/ 32 w 496"/>
                <a:gd name="T31" fmla="*/ 32 h 640"/>
                <a:gd name="T32" fmla="*/ 232 w 496"/>
                <a:gd name="T33" fmla="*/ 32 h 640"/>
                <a:gd name="T34" fmla="*/ 232 w 496"/>
                <a:gd name="T35" fmla="*/ 304 h 640"/>
                <a:gd name="T36" fmla="*/ 32 w 496"/>
                <a:gd name="T37" fmla="*/ 304 h 640"/>
                <a:gd name="T38" fmla="*/ 32 w 496"/>
                <a:gd name="T39" fmla="*/ 336 h 640"/>
                <a:gd name="T40" fmla="*/ 232 w 496"/>
                <a:gd name="T41" fmla="*/ 336 h 640"/>
                <a:gd name="T42" fmla="*/ 232 w 496"/>
                <a:gd name="T43" fmla="*/ 608 h 640"/>
                <a:gd name="T44" fmla="*/ 264 w 496"/>
                <a:gd name="T45" fmla="*/ 608 h 640"/>
                <a:gd name="T46" fmla="*/ 264 w 496"/>
                <a:gd name="T47" fmla="*/ 336 h 640"/>
                <a:gd name="T48" fmla="*/ 464 w 496"/>
                <a:gd name="T49" fmla="*/ 336 h 640"/>
                <a:gd name="T50" fmla="*/ 464 w 496"/>
                <a:gd name="T51" fmla="*/ 608 h 640"/>
                <a:gd name="T52" fmla="*/ 464 w 496"/>
                <a:gd name="T53" fmla="*/ 304 h 640"/>
                <a:gd name="T54" fmla="*/ 264 w 496"/>
                <a:gd name="T55" fmla="*/ 304 h 640"/>
                <a:gd name="T56" fmla="*/ 264 w 496"/>
                <a:gd name="T57" fmla="*/ 32 h 640"/>
                <a:gd name="T58" fmla="*/ 464 w 496"/>
                <a:gd name="T59" fmla="*/ 32 h 640"/>
                <a:gd name="T60" fmla="*/ 464 w 496"/>
                <a:gd name="T61" fmla="*/ 304 h 6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96" h="640">
                  <a:moveTo>
                    <a:pt x="464" y="0"/>
                  </a:moveTo>
                  <a:lnTo>
                    <a:pt x="32" y="0"/>
                  </a:lnTo>
                  <a:lnTo>
                    <a:pt x="0" y="0"/>
                  </a:lnTo>
                  <a:lnTo>
                    <a:pt x="0" y="32"/>
                  </a:lnTo>
                  <a:lnTo>
                    <a:pt x="0" y="608"/>
                  </a:lnTo>
                  <a:lnTo>
                    <a:pt x="0" y="640"/>
                  </a:lnTo>
                  <a:lnTo>
                    <a:pt x="32" y="640"/>
                  </a:lnTo>
                  <a:lnTo>
                    <a:pt x="464" y="640"/>
                  </a:lnTo>
                  <a:lnTo>
                    <a:pt x="496" y="640"/>
                  </a:lnTo>
                  <a:lnTo>
                    <a:pt x="496" y="608"/>
                  </a:lnTo>
                  <a:lnTo>
                    <a:pt x="496" y="32"/>
                  </a:lnTo>
                  <a:lnTo>
                    <a:pt x="496" y="0"/>
                  </a:lnTo>
                  <a:lnTo>
                    <a:pt x="464" y="0"/>
                  </a:lnTo>
                  <a:close/>
                  <a:moveTo>
                    <a:pt x="464" y="608"/>
                  </a:moveTo>
                  <a:lnTo>
                    <a:pt x="32" y="608"/>
                  </a:lnTo>
                  <a:lnTo>
                    <a:pt x="32" y="32"/>
                  </a:lnTo>
                  <a:lnTo>
                    <a:pt x="232" y="32"/>
                  </a:lnTo>
                  <a:lnTo>
                    <a:pt x="232" y="304"/>
                  </a:lnTo>
                  <a:lnTo>
                    <a:pt x="32" y="304"/>
                  </a:lnTo>
                  <a:lnTo>
                    <a:pt x="32" y="336"/>
                  </a:lnTo>
                  <a:lnTo>
                    <a:pt x="232" y="336"/>
                  </a:lnTo>
                  <a:lnTo>
                    <a:pt x="232" y="608"/>
                  </a:lnTo>
                  <a:lnTo>
                    <a:pt x="264" y="608"/>
                  </a:lnTo>
                  <a:lnTo>
                    <a:pt x="264" y="336"/>
                  </a:lnTo>
                  <a:lnTo>
                    <a:pt x="464" y="336"/>
                  </a:lnTo>
                  <a:lnTo>
                    <a:pt x="464" y="608"/>
                  </a:lnTo>
                  <a:close/>
                  <a:moveTo>
                    <a:pt x="464" y="304"/>
                  </a:moveTo>
                  <a:lnTo>
                    <a:pt x="264" y="304"/>
                  </a:lnTo>
                  <a:lnTo>
                    <a:pt x="264" y="32"/>
                  </a:lnTo>
                  <a:lnTo>
                    <a:pt x="464" y="32"/>
                  </a:lnTo>
                  <a:lnTo>
                    <a:pt x="464" y="30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55" name="foundation"/>
          <p:cNvSpPr>
            <a:spLocks noChangeArrowheads="1"/>
          </p:cNvSpPr>
          <p:nvPr/>
        </p:nvSpPr>
        <p:spPr bwMode="auto">
          <a:xfrm>
            <a:off x="5178037" y="5316958"/>
            <a:ext cx="1848325" cy="247299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6" name="step"/>
          <p:cNvSpPr>
            <a:spLocks noChangeArrowheads="1"/>
          </p:cNvSpPr>
          <p:nvPr/>
        </p:nvSpPr>
        <p:spPr bwMode="auto">
          <a:xfrm>
            <a:off x="5489514" y="5316958"/>
            <a:ext cx="492887" cy="247299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7" name="step"/>
          <p:cNvSpPr>
            <a:spLocks noChangeArrowheads="1"/>
          </p:cNvSpPr>
          <p:nvPr/>
        </p:nvSpPr>
        <p:spPr bwMode="auto">
          <a:xfrm>
            <a:off x="5489514" y="5441035"/>
            <a:ext cx="492887" cy="12322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8" name="bush"/>
          <p:cNvSpPr>
            <a:spLocks/>
          </p:cNvSpPr>
          <p:nvPr/>
        </p:nvSpPr>
        <p:spPr bwMode="auto">
          <a:xfrm>
            <a:off x="7018318" y="4934478"/>
            <a:ext cx="652937" cy="451385"/>
          </a:xfrm>
          <a:custGeom>
            <a:avLst/>
            <a:gdLst>
              <a:gd name="T0" fmla="*/ 399 w 426"/>
              <a:gd name="T1" fmla="*/ 131 h 294"/>
              <a:gd name="T2" fmla="*/ 342 w 426"/>
              <a:gd name="T3" fmla="*/ 77 h 294"/>
              <a:gd name="T4" fmla="*/ 343 w 426"/>
              <a:gd name="T5" fmla="*/ 66 h 294"/>
              <a:gd name="T6" fmla="*/ 293 w 426"/>
              <a:gd name="T7" fmla="*/ 16 h 294"/>
              <a:gd name="T8" fmla="*/ 284 w 426"/>
              <a:gd name="T9" fmla="*/ 17 h 294"/>
              <a:gd name="T10" fmla="*/ 243 w 426"/>
              <a:gd name="T11" fmla="*/ 0 h 294"/>
              <a:gd name="T12" fmla="*/ 190 w 426"/>
              <a:gd name="T13" fmla="*/ 37 h 294"/>
              <a:gd name="T14" fmla="*/ 161 w 426"/>
              <a:gd name="T15" fmla="*/ 29 h 294"/>
              <a:gd name="T16" fmla="*/ 101 w 426"/>
              <a:gd name="T17" fmla="*/ 90 h 294"/>
              <a:gd name="T18" fmla="*/ 101 w 426"/>
              <a:gd name="T19" fmla="*/ 92 h 294"/>
              <a:gd name="T20" fmla="*/ 82 w 426"/>
              <a:gd name="T21" fmla="*/ 90 h 294"/>
              <a:gd name="T22" fmla="*/ 0 w 426"/>
              <a:gd name="T23" fmla="*/ 172 h 294"/>
              <a:gd name="T24" fmla="*/ 57 w 426"/>
              <a:gd name="T25" fmla="*/ 251 h 294"/>
              <a:gd name="T26" fmla="*/ 86 w 426"/>
              <a:gd name="T27" fmla="*/ 282 h 294"/>
              <a:gd name="T28" fmla="*/ 132 w 426"/>
              <a:gd name="T29" fmla="*/ 282 h 294"/>
              <a:gd name="T30" fmla="*/ 166 w 426"/>
              <a:gd name="T31" fmla="*/ 294 h 294"/>
              <a:gd name="T32" fmla="*/ 205 w 426"/>
              <a:gd name="T33" fmla="*/ 278 h 294"/>
              <a:gd name="T34" fmla="*/ 241 w 426"/>
              <a:gd name="T35" fmla="*/ 290 h 294"/>
              <a:gd name="T36" fmla="*/ 289 w 426"/>
              <a:gd name="T37" fmla="*/ 264 h 294"/>
              <a:gd name="T38" fmla="*/ 340 w 426"/>
              <a:gd name="T39" fmla="*/ 281 h 294"/>
              <a:gd name="T40" fmla="*/ 426 w 426"/>
              <a:gd name="T41" fmla="*/ 194 h 294"/>
              <a:gd name="T42" fmla="*/ 399 w 426"/>
              <a:gd name="T43" fmla="*/ 131 h 2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426" h="294">
                <a:moveTo>
                  <a:pt x="399" y="131"/>
                </a:moveTo>
                <a:cubicBezTo>
                  <a:pt x="396" y="102"/>
                  <a:pt x="372" y="78"/>
                  <a:pt x="342" y="77"/>
                </a:cubicBezTo>
                <a:cubicBezTo>
                  <a:pt x="343" y="74"/>
                  <a:pt x="343" y="70"/>
                  <a:pt x="343" y="66"/>
                </a:cubicBezTo>
                <a:cubicBezTo>
                  <a:pt x="343" y="39"/>
                  <a:pt x="321" y="16"/>
                  <a:pt x="293" y="16"/>
                </a:cubicBezTo>
                <a:cubicBezTo>
                  <a:pt x="290" y="16"/>
                  <a:pt x="287" y="17"/>
                  <a:pt x="284" y="17"/>
                </a:cubicBezTo>
                <a:cubicBezTo>
                  <a:pt x="274" y="7"/>
                  <a:pt x="259" y="0"/>
                  <a:pt x="243" y="0"/>
                </a:cubicBezTo>
                <a:cubicBezTo>
                  <a:pt x="219" y="0"/>
                  <a:pt x="198" y="15"/>
                  <a:pt x="190" y="37"/>
                </a:cubicBezTo>
                <a:cubicBezTo>
                  <a:pt x="182" y="32"/>
                  <a:pt x="172" y="29"/>
                  <a:pt x="161" y="29"/>
                </a:cubicBezTo>
                <a:cubicBezTo>
                  <a:pt x="128" y="29"/>
                  <a:pt x="101" y="56"/>
                  <a:pt x="101" y="90"/>
                </a:cubicBezTo>
                <a:cubicBezTo>
                  <a:pt x="101" y="91"/>
                  <a:pt x="101" y="91"/>
                  <a:pt x="101" y="92"/>
                </a:cubicBezTo>
                <a:cubicBezTo>
                  <a:pt x="95" y="91"/>
                  <a:pt x="89" y="90"/>
                  <a:pt x="82" y="90"/>
                </a:cubicBezTo>
                <a:cubicBezTo>
                  <a:pt x="37" y="90"/>
                  <a:pt x="0" y="127"/>
                  <a:pt x="0" y="172"/>
                </a:cubicBezTo>
                <a:cubicBezTo>
                  <a:pt x="0" y="209"/>
                  <a:pt x="24" y="240"/>
                  <a:pt x="57" y="251"/>
                </a:cubicBezTo>
                <a:cubicBezTo>
                  <a:pt x="62" y="264"/>
                  <a:pt x="72" y="276"/>
                  <a:pt x="86" y="282"/>
                </a:cubicBezTo>
                <a:cubicBezTo>
                  <a:pt x="101" y="289"/>
                  <a:pt x="118" y="289"/>
                  <a:pt x="132" y="282"/>
                </a:cubicBezTo>
                <a:cubicBezTo>
                  <a:pt x="141" y="290"/>
                  <a:pt x="153" y="294"/>
                  <a:pt x="166" y="294"/>
                </a:cubicBezTo>
                <a:cubicBezTo>
                  <a:pt x="181" y="294"/>
                  <a:pt x="195" y="288"/>
                  <a:pt x="205" y="278"/>
                </a:cubicBezTo>
                <a:cubicBezTo>
                  <a:pt x="215" y="285"/>
                  <a:pt x="227" y="290"/>
                  <a:pt x="241" y="290"/>
                </a:cubicBezTo>
                <a:cubicBezTo>
                  <a:pt x="261" y="290"/>
                  <a:pt x="278" y="280"/>
                  <a:pt x="289" y="264"/>
                </a:cubicBezTo>
                <a:cubicBezTo>
                  <a:pt x="303" y="274"/>
                  <a:pt x="321" y="281"/>
                  <a:pt x="340" y="281"/>
                </a:cubicBezTo>
                <a:cubicBezTo>
                  <a:pt x="387" y="281"/>
                  <a:pt x="426" y="242"/>
                  <a:pt x="426" y="194"/>
                </a:cubicBezTo>
                <a:cubicBezTo>
                  <a:pt x="426" y="169"/>
                  <a:pt x="416" y="147"/>
                  <a:pt x="399" y="131"/>
                </a:cubicBezTo>
                <a:close/>
              </a:path>
            </a:pathLst>
          </a:custGeom>
          <a:gradFill flip="none" rotWithShape="1">
            <a:gsLst>
              <a:gs pos="14000">
                <a:schemeClr val="accent4">
                  <a:lumMod val="75000"/>
                </a:schemeClr>
              </a:gs>
              <a:gs pos="85000">
                <a:schemeClr val="accent2">
                  <a:lumMod val="5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9" name="bush"/>
          <p:cNvSpPr>
            <a:spLocks/>
          </p:cNvSpPr>
          <p:nvPr/>
        </p:nvSpPr>
        <p:spPr bwMode="auto">
          <a:xfrm>
            <a:off x="6727580" y="5171064"/>
            <a:ext cx="635761" cy="497156"/>
          </a:xfrm>
          <a:custGeom>
            <a:avLst/>
            <a:gdLst>
              <a:gd name="T0" fmla="*/ 536 w 594"/>
              <a:gd name="T1" fmla="*/ 220 h 464"/>
              <a:gd name="T2" fmla="*/ 547 w 594"/>
              <a:gd name="T3" fmla="*/ 182 h 464"/>
              <a:gd name="T4" fmla="*/ 477 w 594"/>
              <a:gd name="T5" fmla="*/ 112 h 464"/>
              <a:gd name="T6" fmla="*/ 477 w 594"/>
              <a:gd name="T7" fmla="*/ 112 h 464"/>
              <a:gd name="T8" fmla="*/ 400 w 594"/>
              <a:gd name="T9" fmla="*/ 35 h 464"/>
              <a:gd name="T10" fmla="*/ 337 w 594"/>
              <a:gd name="T11" fmla="*/ 68 h 464"/>
              <a:gd name="T12" fmla="*/ 252 w 594"/>
              <a:gd name="T13" fmla="*/ 0 h 464"/>
              <a:gd name="T14" fmla="*/ 170 w 594"/>
              <a:gd name="T15" fmla="*/ 58 h 464"/>
              <a:gd name="T16" fmla="*/ 105 w 594"/>
              <a:gd name="T17" fmla="*/ 123 h 464"/>
              <a:gd name="T18" fmla="*/ 0 w 594"/>
              <a:gd name="T19" fmla="*/ 242 h 464"/>
              <a:gd name="T20" fmla="*/ 84 w 594"/>
              <a:gd name="T21" fmla="*/ 355 h 464"/>
              <a:gd name="T22" fmla="*/ 80 w 594"/>
              <a:gd name="T23" fmla="*/ 379 h 464"/>
              <a:gd name="T24" fmla="*/ 165 w 594"/>
              <a:gd name="T25" fmla="*/ 464 h 464"/>
              <a:gd name="T26" fmla="*/ 242 w 594"/>
              <a:gd name="T27" fmla="*/ 415 h 464"/>
              <a:gd name="T28" fmla="*/ 318 w 594"/>
              <a:gd name="T29" fmla="*/ 458 h 464"/>
              <a:gd name="T30" fmla="*/ 386 w 594"/>
              <a:gd name="T31" fmla="*/ 425 h 464"/>
              <a:gd name="T32" fmla="*/ 467 w 594"/>
              <a:gd name="T33" fmla="*/ 454 h 464"/>
              <a:gd name="T34" fmla="*/ 594 w 594"/>
              <a:gd name="T35" fmla="*/ 326 h 464"/>
              <a:gd name="T36" fmla="*/ 536 w 594"/>
              <a:gd name="T37" fmla="*/ 220 h 4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94" h="464">
                <a:moveTo>
                  <a:pt x="536" y="220"/>
                </a:moveTo>
                <a:cubicBezTo>
                  <a:pt x="543" y="209"/>
                  <a:pt x="547" y="196"/>
                  <a:pt x="547" y="182"/>
                </a:cubicBezTo>
                <a:cubicBezTo>
                  <a:pt x="547" y="143"/>
                  <a:pt x="516" y="112"/>
                  <a:pt x="477" y="112"/>
                </a:cubicBezTo>
                <a:cubicBezTo>
                  <a:pt x="477" y="112"/>
                  <a:pt x="477" y="112"/>
                  <a:pt x="477" y="112"/>
                </a:cubicBezTo>
                <a:cubicBezTo>
                  <a:pt x="477" y="70"/>
                  <a:pt x="442" y="35"/>
                  <a:pt x="400" y="35"/>
                </a:cubicBezTo>
                <a:cubicBezTo>
                  <a:pt x="374" y="35"/>
                  <a:pt x="351" y="48"/>
                  <a:pt x="337" y="68"/>
                </a:cubicBezTo>
                <a:cubicBezTo>
                  <a:pt x="329" y="29"/>
                  <a:pt x="294" y="0"/>
                  <a:pt x="252" y="0"/>
                </a:cubicBezTo>
                <a:cubicBezTo>
                  <a:pt x="214" y="0"/>
                  <a:pt x="182" y="24"/>
                  <a:pt x="170" y="58"/>
                </a:cubicBezTo>
                <a:cubicBezTo>
                  <a:pt x="138" y="67"/>
                  <a:pt x="114" y="92"/>
                  <a:pt x="105" y="123"/>
                </a:cubicBezTo>
                <a:cubicBezTo>
                  <a:pt x="46" y="130"/>
                  <a:pt x="0" y="180"/>
                  <a:pt x="0" y="242"/>
                </a:cubicBezTo>
                <a:cubicBezTo>
                  <a:pt x="0" y="295"/>
                  <a:pt x="35" y="340"/>
                  <a:pt x="84" y="355"/>
                </a:cubicBezTo>
                <a:cubicBezTo>
                  <a:pt x="82" y="363"/>
                  <a:pt x="80" y="371"/>
                  <a:pt x="80" y="379"/>
                </a:cubicBezTo>
                <a:cubicBezTo>
                  <a:pt x="80" y="426"/>
                  <a:pt x="118" y="464"/>
                  <a:pt x="165" y="464"/>
                </a:cubicBezTo>
                <a:cubicBezTo>
                  <a:pt x="199" y="464"/>
                  <a:pt x="229" y="444"/>
                  <a:pt x="242" y="415"/>
                </a:cubicBezTo>
                <a:cubicBezTo>
                  <a:pt x="258" y="441"/>
                  <a:pt x="286" y="458"/>
                  <a:pt x="318" y="458"/>
                </a:cubicBezTo>
                <a:cubicBezTo>
                  <a:pt x="345" y="458"/>
                  <a:pt x="370" y="445"/>
                  <a:pt x="386" y="425"/>
                </a:cubicBezTo>
                <a:cubicBezTo>
                  <a:pt x="408" y="443"/>
                  <a:pt x="436" y="454"/>
                  <a:pt x="467" y="454"/>
                </a:cubicBezTo>
                <a:cubicBezTo>
                  <a:pt x="537" y="454"/>
                  <a:pt x="594" y="397"/>
                  <a:pt x="594" y="326"/>
                </a:cubicBezTo>
                <a:cubicBezTo>
                  <a:pt x="594" y="282"/>
                  <a:pt x="571" y="242"/>
                  <a:pt x="536" y="220"/>
                </a:cubicBezTo>
                <a:close/>
              </a:path>
            </a:pathLst>
          </a:custGeom>
          <a:gradFill flip="none" rotWithShape="1">
            <a:gsLst>
              <a:gs pos="14000">
                <a:schemeClr val="accent4">
                  <a:lumMod val="75000"/>
                </a:schemeClr>
              </a:gs>
              <a:gs pos="85000">
                <a:schemeClr val="accent2">
                  <a:lumMod val="5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0" name="bush"/>
          <p:cNvSpPr>
            <a:spLocks/>
          </p:cNvSpPr>
          <p:nvPr/>
        </p:nvSpPr>
        <p:spPr bwMode="auto">
          <a:xfrm>
            <a:off x="7026362" y="5171064"/>
            <a:ext cx="741481" cy="554354"/>
          </a:xfrm>
          <a:custGeom>
            <a:avLst/>
            <a:gdLst>
              <a:gd name="T0" fmla="*/ 422 w 422"/>
              <a:gd name="T1" fmla="*/ 195 h 315"/>
              <a:gd name="T2" fmla="*/ 409 w 422"/>
              <a:gd name="T3" fmla="*/ 161 h 315"/>
              <a:gd name="T4" fmla="*/ 410 w 422"/>
              <a:gd name="T5" fmla="*/ 151 h 315"/>
              <a:gd name="T6" fmla="*/ 349 w 422"/>
              <a:gd name="T7" fmla="*/ 88 h 315"/>
              <a:gd name="T8" fmla="*/ 350 w 422"/>
              <a:gd name="T9" fmla="*/ 77 h 315"/>
              <a:gd name="T10" fmla="*/ 298 w 422"/>
              <a:gd name="T11" fmla="*/ 24 h 315"/>
              <a:gd name="T12" fmla="*/ 255 w 422"/>
              <a:gd name="T13" fmla="*/ 46 h 315"/>
              <a:gd name="T14" fmla="*/ 198 w 422"/>
              <a:gd name="T15" fmla="*/ 0 h 315"/>
              <a:gd name="T16" fmla="*/ 142 w 422"/>
              <a:gd name="T17" fmla="*/ 40 h 315"/>
              <a:gd name="T18" fmla="*/ 123 w 422"/>
              <a:gd name="T19" fmla="*/ 37 h 315"/>
              <a:gd name="T20" fmla="*/ 60 w 422"/>
              <a:gd name="T21" fmla="*/ 101 h 315"/>
              <a:gd name="T22" fmla="*/ 60 w 422"/>
              <a:gd name="T23" fmla="*/ 104 h 315"/>
              <a:gd name="T24" fmla="*/ 0 w 422"/>
              <a:gd name="T25" fmla="*/ 183 h 315"/>
              <a:gd name="T26" fmla="*/ 46 w 422"/>
              <a:gd name="T27" fmla="*/ 256 h 315"/>
              <a:gd name="T28" fmla="*/ 79 w 422"/>
              <a:gd name="T29" fmla="*/ 305 h 315"/>
              <a:gd name="T30" fmla="*/ 141 w 422"/>
              <a:gd name="T31" fmla="*/ 296 h 315"/>
              <a:gd name="T32" fmla="*/ 159 w 422"/>
              <a:gd name="T33" fmla="*/ 299 h 315"/>
              <a:gd name="T34" fmla="*/ 193 w 422"/>
              <a:gd name="T35" fmla="*/ 288 h 315"/>
              <a:gd name="T36" fmla="*/ 242 w 422"/>
              <a:gd name="T37" fmla="*/ 313 h 315"/>
              <a:gd name="T38" fmla="*/ 287 w 422"/>
              <a:gd name="T39" fmla="*/ 293 h 315"/>
              <a:gd name="T40" fmla="*/ 332 w 422"/>
              <a:gd name="T41" fmla="*/ 310 h 315"/>
              <a:gd name="T42" fmla="*/ 401 w 422"/>
              <a:gd name="T43" fmla="*/ 241 h 315"/>
              <a:gd name="T44" fmla="*/ 400 w 422"/>
              <a:gd name="T45" fmla="*/ 238 h 315"/>
              <a:gd name="T46" fmla="*/ 422 w 422"/>
              <a:gd name="T47" fmla="*/ 195 h 3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422" h="315">
                <a:moveTo>
                  <a:pt x="422" y="195"/>
                </a:moveTo>
                <a:cubicBezTo>
                  <a:pt x="422" y="182"/>
                  <a:pt x="417" y="170"/>
                  <a:pt x="409" y="161"/>
                </a:cubicBezTo>
                <a:cubicBezTo>
                  <a:pt x="409" y="158"/>
                  <a:pt x="410" y="155"/>
                  <a:pt x="410" y="151"/>
                </a:cubicBezTo>
                <a:cubicBezTo>
                  <a:pt x="410" y="117"/>
                  <a:pt x="383" y="90"/>
                  <a:pt x="349" y="88"/>
                </a:cubicBezTo>
                <a:cubicBezTo>
                  <a:pt x="350" y="85"/>
                  <a:pt x="350" y="81"/>
                  <a:pt x="350" y="77"/>
                </a:cubicBezTo>
                <a:cubicBezTo>
                  <a:pt x="350" y="48"/>
                  <a:pt x="327" y="24"/>
                  <a:pt x="298" y="24"/>
                </a:cubicBezTo>
                <a:cubicBezTo>
                  <a:pt x="280" y="24"/>
                  <a:pt x="265" y="33"/>
                  <a:pt x="255" y="46"/>
                </a:cubicBezTo>
                <a:cubicBezTo>
                  <a:pt x="249" y="20"/>
                  <a:pt x="226" y="0"/>
                  <a:pt x="198" y="0"/>
                </a:cubicBezTo>
                <a:cubicBezTo>
                  <a:pt x="172" y="0"/>
                  <a:pt x="150" y="16"/>
                  <a:pt x="142" y="40"/>
                </a:cubicBezTo>
                <a:cubicBezTo>
                  <a:pt x="136" y="38"/>
                  <a:pt x="130" y="37"/>
                  <a:pt x="123" y="37"/>
                </a:cubicBezTo>
                <a:cubicBezTo>
                  <a:pt x="88" y="37"/>
                  <a:pt x="60" y="66"/>
                  <a:pt x="60" y="101"/>
                </a:cubicBezTo>
                <a:cubicBezTo>
                  <a:pt x="60" y="102"/>
                  <a:pt x="60" y="103"/>
                  <a:pt x="60" y="104"/>
                </a:cubicBezTo>
                <a:cubicBezTo>
                  <a:pt x="25" y="114"/>
                  <a:pt x="0" y="145"/>
                  <a:pt x="0" y="183"/>
                </a:cubicBezTo>
                <a:cubicBezTo>
                  <a:pt x="0" y="215"/>
                  <a:pt x="18" y="243"/>
                  <a:pt x="46" y="256"/>
                </a:cubicBezTo>
                <a:cubicBezTo>
                  <a:pt x="47" y="277"/>
                  <a:pt x="59" y="296"/>
                  <a:pt x="79" y="305"/>
                </a:cubicBezTo>
                <a:cubicBezTo>
                  <a:pt x="100" y="315"/>
                  <a:pt x="124" y="311"/>
                  <a:pt x="141" y="296"/>
                </a:cubicBezTo>
                <a:cubicBezTo>
                  <a:pt x="146" y="298"/>
                  <a:pt x="152" y="299"/>
                  <a:pt x="159" y="299"/>
                </a:cubicBezTo>
                <a:cubicBezTo>
                  <a:pt x="171" y="299"/>
                  <a:pt x="183" y="295"/>
                  <a:pt x="193" y="288"/>
                </a:cubicBezTo>
                <a:cubicBezTo>
                  <a:pt x="204" y="303"/>
                  <a:pt x="222" y="313"/>
                  <a:pt x="242" y="313"/>
                </a:cubicBezTo>
                <a:cubicBezTo>
                  <a:pt x="260" y="313"/>
                  <a:pt x="276" y="305"/>
                  <a:pt x="287" y="293"/>
                </a:cubicBezTo>
                <a:cubicBezTo>
                  <a:pt x="299" y="304"/>
                  <a:pt x="315" y="310"/>
                  <a:pt x="332" y="310"/>
                </a:cubicBezTo>
                <a:cubicBezTo>
                  <a:pt x="370" y="310"/>
                  <a:pt x="401" y="279"/>
                  <a:pt x="401" y="241"/>
                </a:cubicBezTo>
                <a:cubicBezTo>
                  <a:pt x="401" y="240"/>
                  <a:pt x="400" y="239"/>
                  <a:pt x="400" y="238"/>
                </a:cubicBezTo>
                <a:cubicBezTo>
                  <a:pt x="413" y="228"/>
                  <a:pt x="422" y="213"/>
                  <a:pt x="422" y="195"/>
                </a:cubicBezTo>
                <a:close/>
              </a:path>
            </a:pathLst>
          </a:custGeom>
          <a:gradFill flip="none" rotWithShape="1">
            <a:gsLst>
              <a:gs pos="0">
                <a:schemeClr val="accent4">
                  <a:lumMod val="75000"/>
                </a:schemeClr>
              </a:gs>
              <a:gs pos="94000">
                <a:schemeClr val="accent2">
                  <a:lumMod val="50000"/>
                </a:schemeClr>
              </a:gs>
            </a:gsLst>
            <a:lin ang="6000000" scaled="0"/>
            <a:tileRect/>
          </a:gradFill>
          <a:ln>
            <a:noFill/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0" name="chimney"/>
          <p:cNvGrpSpPr/>
          <p:nvPr/>
        </p:nvGrpSpPr>
        <p:grpSpPr>
          <a:xfrm>
            <a:off x="9565257" y="3531256"/>
            <a:ext cx="355974" cy="658038"/>
            <a:chOff x="5267325" y="1936749"/>
            <a:chExt cx="660400" cy="1220788"/>
          </a:xfrm>
        </p:grpSpPr>
        <p:sp>
          <p:nvSpPr>
            <p:cNvPr id="111" name="chimney piece"/>
            <p:cNvSpPr>
              <a:spLocks noChangeArrowheads="1"/>
            </p:cNvSpPr>
            <p:nvPr/>
          </p:nvSpPr>
          <p:spPr bwMode="auto">
            <a:xfrm>
              <a:off x="5346700" y="1936749"/>
              <a:ext cx="501650" cy="122078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2" name="chimney piece"/>
            <p:cNvSpPr>
              <a:spLocks noChangeArrowheads="1"/>
            </p:cNvSpPr>
            <p:nvPr/>
          </p:nvSpPr>
          <p:spPr bwMode="auto">
            <a:xfrm>
              <a:off x="5267325" y="1936749"/>
              <a:ext cx="660400" cy="17145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82" name="house"/>
          <p:cNvSpPr>
            <a:spLocks/>
          </p:cNvSpPr>
          <p:nvPr/>
        </p:nvSpPr>
        <p:spPr bwMode="auto">
          <a:xfrm>
            <a:off x="8302236" y="3582598"/>
            <a:ext cx="1725103" cy="1736228"/>
          </a:xfrm>
          <a:custGeom>
            <a:avLst/>
            <a:gdLst>
              <a:gd name="T0" fmla="*/ 1008 w 2016"/>
              <a:gd name="T1" fmla="*/ 0 h 2029"/>
              <a:gd name="T2" fmla="*/ 0 w 2016"/>
              <a:gd name="T3" fmla="*/ 969 h 2029"/>
              <a:gd name="T4" fmla="*/ 0 w 2016"/>
              <a:gd name="T5" fmla="*/ 2029 h 2029"/>
              <a:gd name="T6" fmla="*/ 2016 w 2016"/>
              <a:gd name="T7" fmla="*/ 2029 h 2029"/>
              <a:gd name="T8" fmla="*/ 2016 w 2016"/>
              <a:gd name="T9" fmla="*/ 969 h 2029"/>
              <a:gd name="T10" fmla="*/ 1008 w 2016"/>
              <a:gd name="T11" fmla="*/ 0 h 20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16" h="2029">
                <a:moveTo>
                  <a:pt x="1008" y="0"/>
                </a:moveTo>
                <a:lnTo>
                  <a:pt x="0" y="969"/>
                </a:lnTo>
                <a:lnTo>
                  <a:pt x="0" y="2029"/>
                </a:lnTo>
                <a:lnTo>
                  <a:pt x="2016" y="2029"/>
                </a:lnTo>
                <a:lnTo>
                  <a:pt x="2016" y="969"/>
                </a:lnTo>
                <a:lnTo>
                  <a:pt x="1008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83" name="door trim"/>
          <p:cNvSpPr>
            <a:spLocks noEditPoints="1"/>
          </p:cNvSpPr>
          <p:nvPr/>
        </p:nvSpPr>
        <p:spPr bwMode="auto">
          <a:xfrm>
            <a:off x="8524718" y="4570500"/>
            <a:ext cx="547652" cy="794095"/>
          </a:xfrm>
          <a:custGeom>
            <a:avLst/>
            <a:gdLst>
              <a:gd name="T0" fmla="*/ 608 w 640"/>
              <a:gd name="T1" fmla="*/ 32 h 928"/>
              <a:gd name="T2" fmla="*/ 608 w 640"/>
              <a:gd name="T3" fmla="*/ 896 h 928"/>
              <a:gd name="T4" fmla="*/ 32 w 640"/>
              <a:gd name="T5" fmla="*/ 896 h 928"/>
              <a:gd name="T6" fmla="*/ 32 w 640"/>
              <a:gd name="T7" fmla="*/ 32 h 928"/>
              <a:gd name="T8" fmla="*/ 608 w 640"/>
              <a:gd name="T9" fmla="*/ 32 h 928"/>
              <a:gd name="T10" fmla="*/ 640 w 640"/>
              <a:gd name="T11" fmla="*/ 0 h 928"/>
              <a:gd name="T12" fmla="*/ 608 w 640"/>
              <a:gd name="T13" fmla="*/ 0 h 928"/>
              <a:gd name="T14" fmla="*/ 32 w 640"/>
              <a:gd name="T15" fmla="*/ 0 h 928"/>
              <a:gd name="T16" fmla="*/ 0 w 640"/>
              <a:gd name="T17" fmla="*/ 0 h 928"/>
              <a:gd name="T18" fmla="*/ 0 w 640"/>
              <a:gd name="T19" fmla="*/ 32 h 928"/>
              <a:gd name="T20" fmla="*/ 0 w 640"/>
              <a:gd name="T21" fmla="*/ 896 h 928"/>
              <a:gd name="T22" fmla="*/ 0 w 640"/>
              <a:gd name="T23" fmla="*/ 928 h 928"/>
              <a:gd name="T24" fmla="*/ 32 w 640"/>
              <a:gd name="T25" fmla="*/ 928 h 928"/>
              <a:gd name="T26" fmla="*/ 608 w 640"/>
              <a:gd name="T27" fmla="*/ 928 h 928"/>
              <a:gd name="T28" fmla="*/ 640 w 640"/>
              <a:gd name="T29" fmla="*/ 928 h 928"/>
              <a:gd name="T30" fmla="*/ 640 w 640"/>
              <a:gd name="T31" fmla="*/ 896 h 928"/>
              <a:gd name="T32" fmla="*/ 640 w 640"/>
              <a:gd name="T33" fmla="*/ 32 h 928"/>
              <a:gd name="T34" fmla="*/ 640 w 640"/>
              <a:gd name="T35" fmla="*/ 0 h 928"/>
              <a:gd name="T36" fmla="*/ 640 w 640"/>
              <a:gd name="T37" fmla="*/ 0 h 9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640" h="928">
                <a:moveTo>
                  <a:pt x="608" y="32"/>
                </a:moveTo>
                <a:lnTo>
                  <a:pt x="608" y="896"/>
                </a:lnTo>
                <a:lnTo>
                  <a:pt x="32" y="896"/>
                </a:lnTo>
                <a:lnTo>
                  <a:pt x="32" y="32"/>
                </a:lnTo>
                <a:lnTo>
                  <a:pt x="608" y="32"/>
                </a:lnTo>
                <a:close/>
                <a:moveTo>
                  <a:pt x="640" y="0"/>
                </a:moveTo>
                <a:lnTo>
                  <a:pt x="608" y="0"/>
                </a:lnTo>
                <a:lnTo>
                  <a:pt x="32" y="0"/>
                </a:lnTo>
                <a:lnTo>
                  <a:pt x="0" y="0"/>
                </a:lnTo>
                <a:lnTo>
                  <a:pt x="0" y="32"/>
                </a:lnTo>
                <a:lnTo>
                  <a:pt x="0" y="896"/>
                </a:lnTo>
                <a:lnTo>
                  <a:pt x="0" y="928"/>
                </a:lnTo>
                <a:lnTo>
                  <a:pt x="32" y="928"/>
                </a:lnTo>
                <a:lnTo>
                  <a:pt x="608" y="928"/>
                </a:lnTo>
                <a:lnTo>
                  <a:pt x="640" y="928"/>
                </a:lnTo>
                <a:lnTo>
                  <a:pt x="640" y="896"/>
                </a:lnTo>
                <a:lnTo>
                  <a:pt x="640" y="32"/>
                </a:lnTo>
                <a:lnTo>
                  <a:pt x="640" y="0"/>
                </a:lnTo>
                <a:lnTo>
                  <a:pt x="640" y="0"/>
                </a:lnTo>
                <a:close/>
              </a:path>
            </a:pathLst>
          </a:custGeom>
          <a:solidFill>
            <a:schemeClr val="bg1"/>
          </a:solidFill>
          <a:ln w="15875">
            <a:solidFill>
              <a:schemeClr val="bg1"/>
            </a:solidFill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4" name="door"/>
          <p:cNvGrpSpPr/>
          <p:nvPr/>
        </p:nvGrpSpPr>
        <p:grpSpPr>
          <a:xfrm>
            <a:off x="8555525" y="4601305"/>
            <a:ext cx="486041" cy="732484"/>
            <a:chOff x="3394075" y="3913187"/>
            <a:chExt cx="901700" cy="1358900"/>
          </a:xfrm>
        </p:grpSpPr>
        <p:sp>
          <p:nvSpPr>
            <p:cNvPr id="105" name="door piece"/>
            <p:cNvSpPr>
              <a:spLocks noChangeArrowheads="1"/>
            </p:cNvSpPr>
            <p:nvPr/>
          </p:nvSpPr>
          <p:spPr bwMode="auto">
            <a:xfrm>
              <a:off x="3394075" y="3913187"/>
              <a:ext cx="901700" cy="13589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6" name="door piece"/>
            <p:cNvSpPr>
              <a:spLocks noChangeArrowheads="1"/>
            </p:cNvSpPr>
            <p:nvPr/>
          </p:nvSpPr>
          <p:spPr bwMode="auto">
            <a:xfrm>
              <a:off x="3511550" y="4043362"/>
              <a:ext cx="273050" cy="4572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>
              <a:innerShdw blurRad="50800" dist="50800" dir="2700000">
                <a:schemeClr val="accent6">
                  <a:lumMod val="50000"/>
                  <a:alpha val="50000"/>
                </a:scheme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7" name="door piece"/>
            <p:cNvSpPr>
              <a:spLocks noChangeArrowheads="1"/>
            </p:cNvSpPr>
            <p:nvPr/>
          </p:nvSpPr>
          <p:spPr bwMode="auto">
            <a:xfrm>
              <a:off x="3905250" y="4043362"/>
              <a:ext cx="273050" cy="4572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>
              <a:innerShdw blurRad="50800" dist="50800" dir="2700000">
                <a:schemeClr val="accent6">
                  <a:lumMod val="50000"/>
                  <a:alpha val="50000"/>
                </a:scheme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8" name="door piece"/>
            <p:cNvSpPr>
              <a:spLocks noChangeArrowheads="1"/>
            </p:cNvSpPr>
            <p:nvPr/>
          </p:nvSpPr>
          <p:spPr bwMode="auto">
            <a:xfrm>
              <a:off x="3511550" y="4678362"/>
              <a:ext cx="273050" cy="4572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>
              <a:innerShdw blurRad="50800" dist="50800" dir="2700000">
                <a:schemeClr val="accent6">
                  <a:lumMod val="50000"/>
                  <a:alpha val="50000"/>
                </a:scheme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9" name="door piece"/>
            <p:cNvSpPr>
              <a:spLocks noChangeArrowheads="1"/>
            </p:cNvSpPr>
            <p:nvPr/>
          </p:nvSpPr>
          <p:spPr bwMode="auto">
            <a:xfrm>
              <a:off x="3905250" y="4678362"/>
              <a:ext cx="273050" cy="4572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>
              <a:innerShdw blurRad="50800" dist="50800" dir="2700000">
                <a:schemeClr val="accent6">
                  <a:lumMod val="50000"/>
                  <a:alpha val="50000"/>
                </a:scheme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0" name="door knob"/>
            <p:cNvSpPr>
              <a:spLocks noChangeArrowheads="1"/>
            </p:cNvSpPr>
            <p:nvPr/>
          </p:nvSpPr>
          <p:spPr bwMode="auto">
            <a:xfrm>
              <a:off x="4175125" y="4548187"/>
              <a:ext cx="92075" cy="952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85" name="roof"/>
          <p:cNvSpPr>
            <a:spLocks/>
          </p:cNvSpPr>
          <p:nvPr/>
        </p:nvSpPr>
        <p:spPr bwMode="auto">
          <a:xfrm>
            <a:off x="8158476" y="3479914"/>
            <a:ext cx="2012620" cy="1049952"/>
          </a:xfrm>
          <a:custGeom>
            <a:avLst/>
            <a:gdLst>
              <a:gd name="T0" fmla="*/ 2258 w 2352"/>
              <a:gd name="T1" fmla="*/ 1227 h 1227"/>
              <a:gd name="T2" fmla="*/ 1176 w 2352"/>
              <a:gd name="T3" fmla="*/ 188 h 1227"/>
              <a:gd name="T4" fmla="*/ 94 w 2352"/>
              <a:gd name="T5" fmla="*/ 1227 h 1227"/>
              <a:gd name="T6" fmla="*/ 0 w 2352"/>
              <a:gd name="T7" fmla="*/ 1131 h 1227"/>
              <a:gd name="T8" fmla="*/ 1176 w 2352"/>
              <a:gd name="T9" fmla="*/ 0 h 1227"/>
              <a:gd name="T10" fmla="*/ 2352 w 2352"/>
              <a:gd name="T11" fmla="*/ 1131 h 1227"/>
              <a:gd name="T12" fmla="*/ 2258 w 2352"/>
              <a:gd name="T13" fmla="*/ 1227 h 12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52" h="1227">
                <a:moveTo>
                  <a:pt x="2258" y="1227"/>
                </a:moveTo>
                <a:lnTo>
                  <a:pt x="1176" y="188"/>
                </a:lnTo>
                <a:lnTo>
                  <a:pt x="94" y="1227"/>
                </a:lnTo>
                <a:lnTo>
                  <a:pt x="0" y="1131"/>
                </a:lnTo>
                <a:lnTo>
                  <a:pt x="1176" y="0"/>
                </a:lnTo>
                <a:lnTo>
                  <a:pt x="2352" y="1131"/>
                </a:lnTo>
                <a:lnTo>
                  <a:pt x="2258" y="1227"/>
                </a:lnTo>
                <a:close/>
              </a:path>
            </a:pathLst>
          </a:custGeom>
          <a:gradFill flip="none" rotWithShape="1">
            <a:gsLst>
              <a:gs pos="0">
                <a:schemeClr val="tx2">
                  <a:lumMod val="20000"/>
                  <a:lumOff val="80000"/>
                </a:schemeClr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86" name="roof"/>
          <p:cNvSpPr>
            <a:spLocks/>
          </p:cNvSpPr>
          <p:nvPr/>
        </p:nvSpPr>
        <p:spPr bwMode="auto">
          <a:xfrm>
            <a:off x="8095155" y="3424777"/>
            <a:ext cx="2139265" cy="1061932"/>
          </a:xfrm>
          <a:custGeom>
            <a:avLst/>
            <a:gdLst>
              <a:gd name="T0" fmla="*/ 2464 w 2500"/>
              <a:gd name="T1" fmla="*/ 1241 h 1241"/>
              <a:gd name="T2" fmla="*/ 1250 w 2500"/>
              <a:gd name="T3" fmla="*/ 74 h 1241"/>
              <a:gd name="T4" fmla="*/ 36 w 2500"/>
              <a:gd name="T5" fmla="*/ 1241 h 1241"/>
              <a:gd name="T6" fmla="*/ 0 w 2500"/>
              <a:gd name="T7" fmla="*/ 1203 h 1241"/>
              <a:gd name="T8" fmla="*/ 1250 w 2500"/>
              <a:gd name="T9" fmla="*/ 0 h 1241"/>
              <a:gd name="T10" fmla="*/ 2500 w 2500"/>
              <a:gd name="T11" fmla="*/ 1203 h 1241"/>
              <a:gd name="T12" fmla="*/ 2464 w 2500"/>
              <a:gd name="T13" fmla="*/ 1241 h 12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500" h="1241">
                <a:moveTo>
                  <a:pt x="2464" y="1241"/>
                </a:moveTo>
                <a:lnTo>
                  <a:pt x="1250" y="74"/>
                </a:lnTo>
                <a:lnTo>
                  <a:pt x="36" y="1241"/>
                </a:lnTo>
                <a:lnTo>
                  <a:pt x="0" y="1203"/>
                </a:lnTo>
                <a:lnTo>
                  <a:pt x="1250" y="0"/>
                </a:lnTo>
                <a:lnTo>
                  <a:pt x="2500" y="1203"/>
                </a:lnTo>
                <a:lnTo>
                  <a:pt x="2464" y="1241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7" name="vent"/>
          <p:cNvGrpSpPr/>
          <p:nvPr/>
        </p:nvGrpSpPr>
        <p:grpSpPr>
          <a:xfrm>
            <a:off x="8964551" y="3966811"/>
            <a:ext cx="400470" cy="400470"/>
            <a:chOff x="4152900" y="2744787"/>
            <a:chExt cx="742950" cy="742950"/>
          </a:xfrm>
        </p:grpSpPr>
        <p:sp>
          <p:nvSpPr>
            <p:cNvPr id="97" name="vent piece"/>
            <p:cNvSpPr>
              <a:spLocks noChangeArrowheads="1"/>
            </p:cNvSpPr>
            <p:nvPr/>
          </p:nvSpPr>
          <p:spPr bwMode="auto">
            <a:xfrm>
              <a:off x="4178300" y="2770187"/>
              <a:ext cx="692150" cy="692150"/>
            </a:xfrm>
            <a:prstGeom prst="ellipse">
              <a:avLst/>
            </a:prstGeom>
            <a:gradFill flip="none" rotWithShape="1">
              <a:gsLst>
                <a:gs pos="0">
                  <a:schemeClr val="tx2">
                    <a:lumMod val="40000"/>
                    <a:lumOff val="60000"/>
                  </a:schemeClr>
                </a:gs>
                <a:gs pos="100000">
                  <a:schemeClr val="tx2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8" name="vent piece"/>
            <p:cNvSpPr>
              <a:spLocks noEditPoints="1"/>
            </p:cNvSpPr>
            <p:nvPr/>
          </p:nvSpPr>
          <p:spPr bwMode="auto">
            <a:xfrm>
              <a:off x="4152900" y="2744787"/>
              <a:ext cx="742950" cy="742950"/>
            </a:xfrm>
            <a:custGeom>
              <a:avLst/>
              <a:gdLst>
                <a:gd name="T0" fmla="*/ 117 w 234"/>
                <a:gd name="T1" fmla="*/ 234 h 234"/>
                <a:gd name="T2" fmla="*/ 0 w 234"/>
                <a:gd name="T3" fmla="*/ 117 h 234"/>
                <a:gd name="T4" fmla="*/ 117 w 234"/>
                <a:gd name="T5" fmla="*/ 0 h 234"/>
                <a:gd name="T6" fmla="*/ 234 w 234"/>
                <a:gd name="T7" fmla="*/ 117 h 234"/>
                <a:gd name="T8" fmla="*/ 117 w 234"/>
                <a:gd name="T9" fmla="*/ 234 h 234"/>
                <a:gd name="T10" fmla="*/ 117 w 234"/>
                <a:gd name="T11" fmla="*/ 16 h 234"/>
                <a:gd name="T12" fmla="*/ 16 w 234"/>
                <a:gd name="T13" fmla="*/ 117 h 234"/>
                <a:gd name="T14" fmla="*/ 117 w 234"/>
                <a:gd name="T15" fmla="*/ 218 h 234"/>
                <a:gd name="T16" fmla="*/ 218 w 234"/>
                <a:gd name="T17" fmla="*/ 117 h 234"/>
                <a:gd name="T18" fmla="*/ 117 w 234"/>
                <a:gd name="T19" fmla="*/ 16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4" h="234">
                  <a:moveTo>
                    <a:pt x="117" y="234"/>
                  </a:moveTo>
                  <a:cubicBezTo>
                    <a:pt x="53" y="234"/>
                    <a:pt x="0" y="181"/>
                    <a:pt x="0" y="117"/>
                  </a:cubicBezTo>
                  <a:cubicBezTo>
                    <a:pt x="0" y="52"/>
                    <a:pt x="53" y="0"/>
                    <a:pt x="117" y="0"/>
                  </a:cubicBezTo>
                  <a:cubicBezTo>
                    <a:pt x="181" y="0"/>
                    <a:pt x="234" y="52"/>
                    <a:pt x="234" y="117"/>
                  </a:cubicBezTo>
                  <a:cubicBezTo>
                    <a:pt x="234" y="181"/>
                    <a:pt x="181" y="234"/>
                    <a:pt x="117" y="234"/>
                  </a:cubicBezTo>
                  <a:close/>
                  <a:moveTo>
                    <a:pt x="117" y="16"/>
                  </a:moveTo>
                  <a:cubicBezTo>
                    <a:pt x="61" y="16"/>
                    <a:pt x="16" y="61"/>
                    <a:pt x="16" y="117"/>
                  </a:cubicBezTo>
                  <a:cubicBezTo>
                    <a:pt x="16" y="172"/>
                    <a:pt x="61" y="218"/>
                    <a:pt x="117" y="218"/>
                  </a:cubicBezTo>
                  <a:cubicBezTo>
                    <a:pt x="173" y="218"/>
                    <a:pt x="218" y="172"/>
                    <a:pt x="218" y="117"/>
                  </a:cubicBezTo>
                  <a:cubicBezTo>
                    <a:pt x="218" y="61"/>
                    <a:pt x="173" y="16"/>
                    <a:pt x="117" y="1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9" name="vent piece"/>
            <p:cNvSpPr>
              <a:spLocks/>
            </p:cNvSpPr>
            <p:nvPr/>
          </p:nvSpPr>
          <p:spPr bwMode="auto">
            <a:xfrm>
              <a:off x="4327525" y="2976562"/>
              <a:ext cx="393700" cy="25400"/>
            </a:xfrm>
            <a:custGeom>
              <a:avLst/>
              <a:gdLst>
                <a:gd name="T0" fmla="*/ 120 w 124"/>
                <a:gd name="T1" fmla="*/ 8 h 8"/>
                <a:gd name="T2" fmla="*/ 4 w 124"/>
                <a:gd name="T3" fmla="*/ 8 h 8"/>
                <a:gd name="T4" fmla="*/ 0 w 124"/>
                <a:gd name="T5" fmla="*/ 4 h 8"/>
                <a:gd name="T6" fmla="*/ 4 w 124"/>
                <a:gd name="T7" fmla="*/ 0 h 8"/>
                <a:gd name="T8" fmla="*/ 120 w 124"/>
                <a:gd name="T9" fmla="*/ 0 h 8"/>
                <a:gd name="T10" fmla="*/ 124 w 124"/>
                <a:gd name="T11" fmla="*/ 4 h 8"/>
                <a:gd name="T12" fmla="*/ 120 w 124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" h="8">
                  <a:moveTo>
                    <a:pt x="120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122" y="0"/>
                    <a:pt x="124" y="2"/>
                    <a:pt x="124" y="4"/>
                  </a:cubicBezTo>
                  <a:cubicBezTo>
                    <a:pt x="124" y="6"/>
                    <a:pt x="122" y="8"/>
                    <a:pt x="120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0" name="vent piece"/>
            <p:cNvSpPr>
              <a:spLocks/>
            </p:cNvSpPr>
            <p:nvPr/>
          </p:nvSpPr>
          <p:spPr bwMode="auto">
            <a:xfrm>
              <a:off x="4419600" y="2894012"/>
              <a:ext cx="209550" cy="25400"/>
            </a:xfrm>
            <a:custGeom>
              <a:avLst/>
              <a:gdLst>
                <a:gd name="T0" fmla="*/ 62 w 66"/>
                <a:gd name="T1" fmla="*/ 8 h 8"/>
                <a:gd name="T2" fmla="*/ 4 w 66"/>
                <a:gd name="T3" fmla="*/ 8 h 8"/>
                <a:gd name="T4" fmla="*/ 0 w 66"/>
                <a:gd name="T5" fmla="*/ 4 h 8"/>
                <a:gd name="T6" fmla="*/ 4 w 66"/>
                <a:gd name="T7" fmla="*/ 0 h 8"/>
                <a:gd name="T8" fmla="*/ 62 w 66"/>
                <a:gd name="T9" fmla="*/ 0 h 8"/>
                <a:gd name="T10" fmla="*/ 66 w 66"/>
                <a:gd name="T11" fmla="*/ 4 h 8"/>
                <a:gd name="T12" fmla="*/ 62 w 66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6" h="8">
                  <a:moveTo>
                    <a:pt x="6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4" y="0"/>
                    <a:pt x="66" y="2"/>
                    <a:pt x="66" y="4"/>
                  </a:cubicBezTo>
                  <a:cubicBezTo>
                    <a:pt x="66" y="6"/>
                    <a:pt x="64" y="8"/>
                    <a:pt x="62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1" name="vent piece"/>
            <p:cNvSpPr>
              <a:spLocks/>
            </p:cNvSpPr>
            <p:nvPr/>
          </p:nvSpPr>
          <p:spPr bwMode="auto">
            <a:xfrm>
              <a:off x="4283075" y="3062287"/>
              <a:ext cx="482600" cy="25400"/>
            </a:xfrm>
            <a:custGeom>
              <a:avLst/>
              <a:gdLst>
                <a:gd name="T0" fmla="*/ 148 w 152"/>
                <a:gd name="T1" fmla="*/ 8 h 8"/>
                <a:gd name="T2" fmla="*/ 4 w 152"/>
                <a:gd name="T3" fmla="*/ 8 h 8"/>
                <a:gd name="T4" fmla="*/ 0 w 152"/>
                <a:gd name="T5" fmla="*/ 4 h 8"/>
                <a:gd name="T6" fmla="*/ 4 w 152"/>
                <a:gd name="T7" fmla="*/ 0 h 8"/>
                <a:gd name="T8" fmla="*/ 148 w 152"/>
                <a:gd name="T9" fmla="*/ 0 h 8"/>
                <a:gd name="T10" fmla="*/ 152 w 152"/>
                <a:gd name="T11" fmla="*/ 4 h 8"/>
                <a:gd name="T12" fmla="*/ 148 w 152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2" h="8">
                  <a:moveTo>
                    <a:pt x="148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50" y="0"/>
                    <a:pt x="152" y="1"/>
                    <a:pt x="152" y="4"/>
                  </a:cubicBezTo>
                  <a:cubicBezTo>
                    <a:pt x="152" y="6"/>
                    <a:pt x="150" y="8"/>
                    <a:pt x="148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2" name="vent piece"/>
            <p:cNvSpPr>
              <a:spLocks/>
            </p:cNvSpPr>
            <p:nvPr/>
          </p:nvSpPr>
          <p:spPr bwMode="auto">
            <a:xfrm>
              <a:off x="4283075" y="3144837"/>
              <a:ext cx="482600" cy="25400"/>
            </a:xfrm>
            <a:custGeom>
              <a:avLst/>
              <a:gdLst>
                <a:gd name="T0" fmla="*/ 148 w 152"/>
                <a:gd name="T1" fmla="*/ 8 h 8"/>
                <a:gd name="T2" fmla="*/ 4 w 152"/>
                <a:gd name="T3" fmla="*/ 8 h 8"/>
                <a:gd name="T4" fmla="*/ 0 w 152"/>
                <a:gd name="T5" fmla="*/ 4 h 8"/>
                <a:gd name="T6" fmla="*/ 4 w 152"/>
                <a:gd name="T7" fmla="*/ 0 h 8"/>
                <a:gd name="T8" fmla="*/ 148 w 152"/>
                <a:gd name="T9" fmla="*/ 0 h 8"/>
                <a:gd name="T10" fmla="*/ 152 w 152"/>
                <a:gd name="T11" fmla="*/ 4 h 8"/>
                <a:gd name="T12" fmla="*/ 148 w 152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2" h="8">
                  <a:moveTo>
                    <a:pt x="148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50" y="0"/>
                    <a:pt x="152" y="2"/>
                    <a:pt x="152" y="4"/>
                  </a:cubicBezTo>
                  <a:cubicBezTo>
                    <a:pt x="152" y="6"/>
                    <a:pt x="150" y="8"/>
                    <a:pt x="148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3" name="vent piece"/>
            <p:cNvSpPr>
              <a:spLocks/>
            </p:cNvSpPr>
            <p:nvPr/>
          </p:nvSpPr>
          <p:spPr bwMode="auto">
            <a:xfrm>
              <a:off x="4327525" y="3227387"/>
              <a:ext cx="393700" cy="25400"/>
            </a:xfrm>
            <a:custGeom>
              <a:avLst/>
              <a:gdLst>
                <a:gd name="T0" fmla="*/ 120 w 124"/>
                <a:gd name="T1" fmla="*/ 8 h 8"/>
                <a:gd name="T2" fmla="*/ 4 w 124"/>
                <a:gd name="T3" fmla="*/ 8 h 8"/>
                <a:gd name="T4" fmla="*/ 0 w 124"/>
                <a:gd name="T5" fmla="*/ 4 h 8"/>
                <a:gd name="T6" fmla="*/ 4 w 124"/>
                <a:gd name="T7" fmla="*/ 0 h 8"/>
                <a:gd name="T8" fmla="*/ 120 w 124"/>
                <a:gd name="T9" fmla="*/ 0 h 8"/>
                <a:gd name="T10" fmla="*/ 124 w 124"/>
                <a:gd name="T11" fmla="*/ 4 h 8"/>
                <a:gd name="T12" fmla="*/ 120 w 124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" h="8">
                  <a:moveTo>
                    <a:pt x="120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7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122" y="0"/>
                    <a:pt x="124" y="2"/>
                    <a:pt x="124" y="4"/>
                  </a:cubicBezTo>
                  <a:cubicBezTo>
                    <a:pt x="124" y="7"/>
                    <a:pt x="122" y="8"/>
                    <a:pt x="120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4" name="vent piece"/>
            <p:cNvSpPr>
              <a:spLocks/>
            </p:cNvSpPr>
            <p:nvPr/>
          </p:nvSpPr>
          <p:spPr bwMode="auto">
            <a:xfrm>
              <a:off x="4419600" y="3313112"/>
              <a:ext cx="209550" cy="25400"/>
            </a:xfrm>
            <a:custGeom>
              <a:avLst/>
              <a:gdLst>
                <a:gd name="T0" fmla="*/ 62 w 66"/>
                <a:gd name="T1" fmla="*/ 8 h 8"/>
                <a:gd name="T2" fmla="*/ 4 w 66"/>
                <a:gd name="T3" fmla="*/ 8 h 8"/>
                <a:gd name="T4" fmla="*/ 0 w 66"/>
                <a:gd name="T5" fmla="*/ 4 h 8"/>
                <a:gd name="T6" fmla="*/ 4 w 66"/>
                <a:gd name="T7" fmla="*/ 0 h 8"/>
                <a:gd name="T8" fmla="*/ 62 w 66"/>
                <a:gd name="T9" fmla="*/ 0 h 8"/>
                <a:gd name="T10" fmla="*/ 66 w 66"/>
                <a:gd name="T11" fmla="*/ 4 h 8"/>
                <a:gd name="T12" fmla="*/ 62 w 66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6" h="8">
                  <a:moveTo>
                    <a:pt x="6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4" y="0"/>
                    <a:pt x="66" y="1"/>
                    <a:pt x="66" y="4"/>
                  </a:cubicBezTo>
                  <a:cubicBezTo>
                    <a:pt x="66" y="6"/>
                    <a:pt x="64" y="8"/>
                    <a:pt x="62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88" name="window"/>
          <p:cNvGrpSpPr/>
          <p:nvPr/>
        </p:nvGrpSpPr>
        <p:grpSpPr>
          <a:xfrm>
            <a:off x="9310594" y="4565805"/>
            <a:ext cx="424430" cy="547652"/>
            <a:chOff x="4794876" y="3856037"/>
            <a:chExt cx="787400" cy="1016000"/>
          </a:xfrm>
        </p:grpSpPr>
        <p:sp>
          <p:nvSpPr>
            <p:cNvPr id="95" name="window piece"/>
            <p:cNvSpPr>
              <a:spLocks noChangeArrowheads="1"/>
            </p:cNvSpPr>
            <p:nvPr/>
          </p:nvSpPr>
          <p:spPr bwMode="auto">
            <a:xfrm>
              <a:off x="4820276" y="3881437"/>
              <a:ext cx="736600" cy="965200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60000"/>
                    <a:lumOff val="40000"/>
                  </a:schemeClr>
                </a:gs>
                <a:gs pos="100000">
                  <a:schemeClr val="accent5">
                    <a:lumMod val="75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6" name="window piece"/>
            <p:cNvSpPr>
              <a:spLocks noEditPoints="1"/>
            </p:cNvSpPr>
            <p:nvPr/>
          </p:nvSpPr>
          <p:spPr bwMode="auto">
            <a:xfrm>
              <a:off x="4794876" y="3856037"/>
              <a:ext cx="787400" cy="1016000"/>
            </a:xfrm>
            <a:custGeom>
              <a:avLst/>
              <a:gdLst>
                <a:gd name="T0" fmla="*/ 464 w 496"/>
                <a:gd name="T1" fmla="*/ 0 h 640"/>
                <a:gd name="T2" fmla="*/ 32 w 496"/>
                <a:gd name="T3" fmla="*/ 0 h 640"/>
                <a:gd name="T4" fmla="*/ 0 w 496"/>
                <a:gd name="T5" fmla="*/ 0 h 640"/>
                <a:gd name="T6" fmla="*/ 0 w 496"/>
                <a:gd name="T7" fmla="*/ 32 h 640"/>
                <a:gd name="T8" fmla="*/ 0 w 496"/>
                <a:gd name="T9" fmla="*/ 608 h 640"/>
                <a:gd name="T10" fmla="*/ 0 w 496"/>
                <a:gd name="T11" fmla="*/ 640 h 640"/>
                <a:gd name="T12" fmla="*/ 32 w 496"/>
                <a:gd name="T13" fmla="*/ 640 h 640"/>
                <a:gd name="T14" fmla="*/ 464 w 496"/>
                <a:gd name="T15" fmla="*/ 640 h 640"/>
                <a:gd name="T16" fmla="*/ 496 w 496"/>
                <a:gd name="T17" fmla="*/ 640 h 640"/>
                <a:gd name="T18" fmla="*/ 496 w 496"/>
                <a:gd name="T19" fmla="*/ 608 h 640"/>
                <a:gd name="T20" fmla="*/ 496 w 496"/>
                <a:gd name="T21" fmla="*/ 32 h 640"/>
                <a:gd name="T22" fmla="*/ 496 w 496"/>
                <a:gd name="T23" fmla="*/ 0 h 640"/>
                <a:gd name="T24" fmla="*/ 464 w 496"/>
                <a:gd name="T25" fmla="*/ 0 h 640"/>
                <a:gd name="T26" fmla="*/ 464 w 496"/>
                <a:gd name="T27" fmla="*/ 608 h 640"/>
                <a:gd name="T28" fmla="*/ 32 w 496"/>
                <a:gd name="T29" fmla="*/ 608 h 640"/>
                <a:gd name="T30" fmla="*/ 32 w 496"/>
                <a:gd name="T31" fmla="*/ 32 h 640"/>
                <a:gd name="T32" fmla="*/ 232 w 496"/>
                <a:gd name="T33" fmla="*/ 32 h 640"/>
                <a:gd name="T34" fmla="*/ 232 w 496"/>
                <a:gd name="T35" fmla="*/ 304 h 640"/>
                <a:gd name="T36" fmla="*/ 32 w 496"/>
                <a:gd name="T37" fmla="*/ 304 h 640"/>
                <a:gd name="T38" fmla="*/ 32 w 496"/>
                <a:gd name="T39" fmla="*/ 336 h 640"/>
                <a:gd name="T40" fmla="*/ 232 w 496"/>
                <a:gd name="T41" fmla="*/ 336 h 640"/>
                <a:gd name="T42" fmla="*/ 232 w 496"/>
                <a:gd name="T43" fmla="*/ 608 h 640"/>
                <a:gd name="T44" fmla="*/ 264 w 496"/>
                <a:gd name="T45" fmla="*/ 608 h 640"/>
                <a:gd name="T46" fmla="*/ 264 w 496"/>
                <a:gd name="T47" fmla="*/ 336 h 640"/>
                <a:gd name="T48" fmla="*/ 464 w 496"/>
                <a:gd name="T49" fmla="*/ 336 h 640"/>
                <a:gd name="T50" fmla="*/ 464 w 496"/>
                <a:gd name="T51" fmla="*/ 608 h 640"/>
                <a:gd name="T52" fmla="*/ 464 w 496"/>
                <a:gd name="T53" fmla="*/ 304 h 640"/>
                <a:gd name="T54" fmla="*/ 264 w 496"/>
                <a:gd name="T55" fmla="*/ 304 h 640"/>
                <a:gd name="T56" fmla="*/ 264 w 496"/>
                <a:gd name="T57" fmla="*/ 32 h 640"/>
                <a:gd name="T58" fmla="*/ 464 w 496"/>
                <a:gd name="T59" fmla="*/ 32 h 640"/>
                <a:gd name="T60" fmla="*/ 464 w 496"/>
                <a:gd name="T61" fmla="*/ 304 h 6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96" h="640">
                  <a:moveTo>
                    <a:pt x="464" y="0"/>
                  </a:moveTo>
                  <a:lnTo>
                    <a:pt x="32" y="0"/>
                  </a:lnTo>
                  <a:lnTo>
                    <a:pt x="0" y="0"/>
                  </a:lnTo>
                  <a:lnTo>
                    <a:pt x="0" y="32"/>
                  </a:lnTo>
                  <a:lnTo>
                    <a:pt x="0" y="608"/>
                  </a:lnTo>
                  <a:lnTo>
                    <a:pt x="0" y="640"/>
                  </a:lnTo>
                  <a:lnTo>
                    <a:pt x="32" y="640"/>
                  </a:lnTo>
                  <a:lnTo>
                    <a:pt x="464" y="640"/>
                  </a:lnTo>
                  <a:lnTo>
                    <a:pt x="496" y="640"/>
                  </a:lnTo>
                  <a:lnTo>
                    <a:pt x="496" y="608"/>
                  </a:lnTo>
                  <a:lnTo>
                    <a:pt x="496" y="32"/>
                  </a:lnTo>
                  <a:lnTo>
                    <a:pt x="496" y="0"/>
                  </a:lnTo>
                  <a:lnTo>
                    <a:pt x="464" y="0"/>
                  </a:lnTo>
                  <a:close/>
                  <a:moveTo>
                    <a:pt x="464" y="608"/>
                  </a:moveTo>
                  <a:lnTo>
                    <a:pt x="32" y="608"/>
                  </a:lnTo>
                  <a:lnTo>
                    <a:pt x="32" y="32"/>
                  </a:lnTo>
                  <a:lnTo>
                    <a:pt x="232" y="32"/>
                  </a:lnTo>
                  <a:lnTo>
                    <a:pt x="232" y="304"/>
                  </a:lnTo>
                  <a:lnTo>
                    <a:pt x="32" y="304"/>
                  </a:lnTo>
                  <a:lnTo>
                    <a:pt x="32" y="336"/>
                  </a:lnTo>
                  <a:lnTo>
                    <a:pt x="232" y="336"/>
                  </a:lnTo>
                  <a:lnTo>
                    <a:pt x="232" y="608"/>
                  </a:lnTo>
                  <a:lnTo>
                    <a:pt x="264" y="608"/>
                  </a:lnTo>
                  <a:lnTo>
                    <a:pt x="264" y="336"/>
                  </a:lnTo>
                  <a:lnTo>
                    <a:pt x="464" y="336"/>
                  </a:lnTo>
                  <a:lnTo>
                    <a:pt x="464" y="608"/>
                  </a:lnTo>
                  <a:close/>
                  <a:moveTo>
                    <a:pt x="464" y="304"/>
                  </a:moveTo>
                  <a:lnTo>
                    <a:pt x="264" y="304"/>
                  </a:lnTo>
                  <a:lnTo>
                    <a:pt x="264" y="32"/>
                  </a:lnTo>
                  <a:lnTo>
                    <a:pt x="464" y="32"/>
                  </a:lnTo>
                  <a:lnTo>
                    <a:pt x="464" y="30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89" name="foundation"/>
          <p:cNvSpPr>
            <a:spLocks noChangeArrowheads="1"/>
          </p:cNvSpPr>
          <p:nvPr/>
        </p:nvSpPr>
        <p:spPr bwMode="auto">
          <a:xfrm>
            <a:off x="8240625" y="5318827"/>
            <a:ext cx="1848325" cy="247299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0" name="step"/>
          <p:cNvSpPr>
            <a:spLocks noChangeArrowheads="1"/>
          </p:cNvSpPr>
          <p:nvPr/>
        </p:nvSpPr>
        <p:spPr bwMode="auto">
          <a:xfrm>
            <a:off x="8552102" y="5318827"/>
            <a:ext cx="492887" cy="247299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1" name="step"/>
          <p:cNvSpPr>
            <a:spLocks noChangeArrowheads="1"/>
          </p:cNvSpPr>
          <p:nvPr/>
        </p:nvSpPr>
        <p:spPr bwMode="auto">
          <a:xfrm>
            <a:off x="8552102" y="5442904"/>
            <a:ext cx="492887" cy="12322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" name="bush"/>
          <p:cNvSpPr>
            <a:spLocks/>
          </p:cNvSpPr>
          <p:nvPr/>
        </p:nvSpPr>
        <p:spPr bwMode="auto">
          <a:xfrm>
            <a:off x="9899339" y="4925913"/>
            <a:ext cx="910987" cy="629779"/>
          </a:xfrm>
          <a:custGeom>
            <a:avLst/>
            <a:gdLst>
              <a:gd name="T0" fmla="*/ 399 w 426"/>
              <a:gd name="T1" fmla="*/ 131 h 294"/>
              <a:gd name="T2" fmla="*/ 342 w 426"/>
              <a:gd name="T3" fmla="*/ 77 h 294"/>
              <a:gd name="T4" fmla="*/ 343 w 426"/>
              <a:gd name="T5" fmla="*/ 66 h 294"/>
              <a:gd name="T6" fmla="*/ 293 w 426"/>
              <a:gd name="T7" fmla="*/ 16 h 294"/>
              <a:gd name="T8" fmla="*/ 284 w 426"/>
              <a:gd name="T9" fmla="*/ 17 h 294"/>
              <a:gd name="T10" fmla="*/ 243 w 426"/>
              <a:gd name="T11" fmla="*/ 0 h 294"/>
              <a:gd name="T12" fmla="*/ 190 w 426"/>
              <a:gd name="T13" fmla="*/ 37 h 294"/>
              <a:gd name="T14" fmla="*/ 161 w 426"/>
              <a:gd name="T15" fmla="*/ 29 h 294"/>
              <a:gd name="T16" fmla="*/ 101 w 426"/>
              <a:gd name="T17" fmla="*/ 90 h 294"/>
              <a:gd name="T18" fmla="*/ 101 w 426"/>
              <a:gd name="T19" fmla="*/ 92 h 294"/>
              <a:gd name="T20" fmla="*/ 82 w 426"/>
              <a:gd name="T21" fmla="*/ 90 h 294"/>
              <a:gd name="T22" fmla="*/ 0 w 426"/>
              <a:gd name="T23" fmla="*/ 172 h 294"/>
              <a:gd name="T24" fmla="*/ 57 w 426"/>
              <a:gd name="T25" fmla="*/ 251 h 294"/>
              <a:gd name="T26" fmla="*/ 86 w 426"/>
              <a:gd name="T27" fmla="*/ 282 h 294"/>
              <a:gd name="T28" fmla="*/ 132 w 426"/>
              <a:gd name="T29" fmla="*/ 282 h 294"/>
              <a:gd name="T30" fmla="*/ 166 w 426"/>
              <a:gd name="T31" fmla="*/ 294 h 294"/>
              <a:gd name="T32" fmla="*/ 205 w 426"/>
              <a:gd name="T33" fmla="*/ 278 h 294"/>
              <a:gd name="T34" fmla="*/ 241 w 426"/>
              <a:gd name="T35" fmla="*/ 290 h 294"/>
              <a:gd name="T36" fmla="*/ 289 w 426"/>
              <a:gd name="T37" fmla="*/ 264 h 294"/>
              <a:gd name="T38" fmla="*/ 340 w 426"/>
              <a:gd name="T39" fmla="*/ 281 h 294"/>
              <a:gd name="T40" fmla="*/ 426 w 426"/>
              <a:gd name="T41" fmla="*/ 194 h 294"/>
              <a:gd name="T42" fmla="*/ 399 w 426"/>
              <a:gd name="T43" fmla="*/ 131 h 2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426" h="294">
                <a:moveTo>
                  <a:pt x="399" y="131"/>
                </a:moveTo>
                <a:cubicBezTo>
                  <a:pt x="396" y="102"/>
                  <a:pt x="372" y="78"/>
                  <a:pt x="342" y="77"/>
                </a:cubicBezTo>
                <a:cubicBezTo>
                  <a:pt x="343" y="74"/>
                  <a:pt x="343" y="70"/>
                  <a:pt x="343" y="66"/>
                </a:cubicBezTo>
                <a:cubicBezTo>
                  <a:pt x="343" y="39"/>
                  <a:pt x="321" y="16"/>
                  <a:pt x="293" y="16"/>
                </a:cubicBezTo>
                <a:cubicBezTo>
                  <a:pt x="290" y="16"/>
                  <a:pt x="287" y="17"/>
                  <a:pt x="284" y="17"/>
                </a:cubicBezTo>
                <a:cubicBezTo>
                  <a:pt x="274" y="7"/>
                  <a:pt x="259" y="0"/>
                  <a:pt x="243" y="0"/>
                </a:cubicBezTo>
                <a:cubicBezTo>
                  <a:pt x="219" y="0"/>
                  <a:pt x="198" y="15"/>
                  <a:pt x="190" y="37"/>
                </a:cubicBezTo>
                <a:cubicBezTo>
                  <a:pt x="182" y="32"/>
                  <a:pt x="172" y="29"/>
                  <a:pt x="161" y="29"/>
                </a:cubicBezTo>
                <a:cubicBezTo>
                  <a:pt x="128" y="29"/>
                  <a:pt x="101" y="56"/>
                  <a:pt x="101" y="90"/>
                </a:cubicBezTo>
                <a:cubicBezTo>
                  <a:pt x="101" y="91"/>
                  <a:pt x="101" y="91"/>
                  <a:pt x="101" y="92"/>
                </a:cubicBezTo>
                <a:cubicBezTo>
                  <a:pt x="95" y="91"/>
                  <a:pt x="89" y="90"/>
                  <a:pt x="82" y="90"/>
                </a:cubicBezTo>
                <a:cubicBezTo>
                  <a:pt x="37" y="90"/>
                  <a:pt x="0" y="127"/>
                  <a:pt x="0" y="172"/>
                </a:cubicBezTo>
                <a:cubicBezTo>
                  <a:pt x="0" y="209"/>
                  <a:pt x="24" y="240"/>
                  <a:pt x="57" y="251"/>
                </a:cubicBezTo>
                <a:cubicBezTo>
                  <a:pt x="62" y="264"/>
                  <a:pt x="72" y="276"/>
                  <a:pt x="86" y="282"/>
                </a:cubicBezTo>
                <a:cubicBezTo>
                  <a:pt x="101" y="289"/>
                  <a:pt x="118" y="289"/>
                  <a:pt x="132" y="282"/>
                </a:cubicBezTo>
                <a:cubicBezTo>
                  <a:pt x="141" y="290"/>
                  <a:pt x="153" y="294"/>
                  <a:pt x="166" y="294"/>
                </a:cubicBezTo>
                <a:cubicBezTo>
                  <a:pt x="181" y="294"/>
                  <a:pt x="195" y="288"/>
                  <a:pt x="205" y="278"/>
                </a:cubicBezTo>
                <a:cubicBezTo>
                  <a:pt x="215" y="285"/>
                  <a:pt x="227" y="290"/>
                  <a:pt x="241" y="290"/>
                </a:cubicBezTo>
                <a:cubicBezTo>
                  <a:pt x="261" y="290"/>
                  <a:pt x="278" y="280"/>
                  <a:pt x="289" y="264"/>
                </a:cubicBezTo>
                <a:cubicBezTo>
                  <a:pt x="303" y="274"/>
                  <a:pt x="321" y="281"/>
                  <a:pt x="340" y="281"/>
                </a:cubicBezTo>
                <a:cubicBezTo>
                  <a:pt x="387" y="281"/>
                  <a:pt x="426" y="242"/>
                  <a:pt x="426" y="194"/>
                </a:cubicBezTo>
                <a:cubicBezTo>
                  <a:pt x="426" y="169"/>
                  <a:pt x="416" y="147"/>
                  <a:pt x="399" y="131"/>
                </a:cubicBezTo>
                <a:close/>
              </a:path>
            </a:pathLst>
          </a:custGeom>
          <a:gradFill flip="none" rotWithShape="1">
            <a:gsLst>
              <a:gs pos="14000">
                <a:schemeClr val="accent4">
                  <a:lumMod val="75000"/>
                </a:schemeClr>
              </a:gs>
              <a:gs pos="85000">
                <a:schemeClr val="accent2">
                  <a:lumMod val="5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4" name="bush"/>
          <p:cNvSpPr>
            <a:spLocks/>
          </p:cNvSpPr>
          <p:nvPr/>
        </p:nvSpPr>
        <p:spPr bwMode="auto">
          <a:xfrm>
            <a:off x="9757591" y="5201111"/>
            <a:ext cx="741481" cy="554354"/>
          </a:xfrm>
          <a:custGeom>
            <a:avLst/>
            <a:gdLst>
              <a:gd name="T0" fmla="*/ 422 w 422"/>
              <a:gd name="T1" fmla="*/ 195 h 315"/>
              <a:gd name="T2" fmla="*/ 409 w 422"/>
              <a:gd name="T3" fmla="*/ 161 h 315"/>
              <a:gd name="T4" fmla="*/ 410 w 422"/>
              <a:gd name="T5" fmla="*/ 151 h 315"/>
              <a:gd name="T6" fmla="*/ 349 w 422"/>
              <a:gd name="T7" fmla="*/ 88 h 315"/>
              <a:gd name="T8" fmla="*/ 350 w 422"/>
              <a:gd name="T9" fmla="*/ 77 h 315"/>
              <a:gd name="T10" fmla="*/ 298 w 422"/>
              <a:gd name="T11" fmla="*/ 24 h 315"/>
              <a:gd name="T12" fmla="*/ 255 w 422"/>
              <a:gd name="T13" fmla="*/ 46 h 315"/>
              <a:gd name="T14" fmla="*/ 198 w 422"/>
              <a:gd name="T15" fmla="*/ 0 h 315"/>
              <a:gd name="T16" fmla="*/ 142 w 422"/>
              <a:gd name="T17" fmla="*/ 40 h 315"/>
              <a:gd name="T18" fmla="*/ 123 w 422"/>
              <a:gd name="T19" fmla="*/ 37 h 315"/>
              <a:gd name="T20" fmla="*/ 60 w 422"/>
              <a:gd name="T21" fmla="*/ 101 h 315"/>
              <a:gd name="T22" fmla="*/ 60 w 422"/>
              <a:gd name="T23" fmla="*/ 104 h 315"/>
              <a:gd name="T24" fmla="*/ 0 w 422"/>
              <a:gd name="T25" fmla="*/ 183 h 315"/>
              <a:gd name="T26" fmla="*/ 46 w 422"/>
              <a:gd name="T27" fmla="*/ 256 h 315"/>
              <a:gd name="T28" fmla="*/ 79 w 422"/>
              <a:gd name="T29" fmla="*/ 305 h 315"/>
              <a:gd name="T30" fmla="*/ 141 w 422"/>
              <a:gd name="T31" fmla="*/ 296 h 315"/>
              <a:gd name="T32" fmla="*/ 159 w 422"/>
              <a:gd name="T33" fmla="*/ 299 h 315"/>
              <a:gd name="T34" fmla="*/ 193 w 422"/>
              <a:gd name="T35" fmla="*/ 288 h 315"/>
              <a:gd name="T36" fmla="*/ 242 w 422"/>
              <a:gd name="T37" fmla="*/ 313 h 315"/>
              <a:gd name="T38" fmla="*/ 287 w 422"/>
              <a:gd name="T39" fmla="*/ 293 h 315"/>
              <a:gd name="T40" fmla="*/ 332 w 422"/>
              <a:gd name="T41" fmla="*/ 310 h 315"/>
              <a:gd name="T42" fmla="*/ 401 w 422"/>
              <a:gd name="T43" fmla="*/ 241 h 315"/>
              <a:gd name="T44" fmla="*/ 400 w 422"/>
              <a:gd name="T45" fmla="*/ 238 h 315"/>
              <a:gd name="T46" fmla="*/ 422 w 422"/>
              <a:gd name="T47" fmla="*/ 195 h 3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422" h="315">
                <a:moveTo>
                  <a:pt x="422" y="195"/>
                </a:moveTo>
                <a:cubicBezTo>
                  <a:pt x="422" y="182"/>
                  <a:pt x="417" y="170"/>
                  <a:pt x="409" y="161"/>
                </a:cubicBezTo>
                <a:cubicBezTo>
                  <a:pt x="409" y="158"/>
                  <a:pt x="410" y="155"/>
                  <a:pt x="410" y="151"/>
                </a:cubicBezTo>
                <a:cubicBezTo>
                  <a:pt x="410" y="117"/>
                  <a:pt x="383" y="90"/>
                  <a:pt x="349" y="88"/>
                </a:cubicBezTo>
                <a:cubicBezTo>
                  <a:pt x="350" y="85"/>
                  <a:pt x="350" y="81"/>
                  <a:pt x="350" y="77"/>
                </a:cubicBezTo>
                <a:cubicBezTo>
                  <a:pt x="350" y="48"/>
                  <a:pt x="327" y="24"/>
                  <a:pt x="298" y="24"/>
                </a:cubicBezTo>
                <a:cubicBezTo>
                  <a:pt x="280" y="24"/>
                  <a:pt x="265" y="33"/>
                  <a:pt x="255" y="46"/>
                </a:cubicBezTo>
                <a:cubicBezTo>
                  <a:pt x="249" y="20"/>
                  <a:pt x="226" y="0"/>
                  <a:pt x="198" y="0"/>
                </a:cubicBezTo>
                <a:cubicBezTo>
                  <a:pt x="172" y="0"/>
                  <a:pt x="150" y="16"/>
                  <a:pt x="142" y="40"/>
                </a:cubicBezTo>
                <a:cubicBezTo>
                  <a:pt x="136" y="38"/>
                  <a:pt x="130" y="37"/>
                  <a:pt x="123" y="37"/>
                </a:cubicBezTo>
                <a:cubicBezTo>
                  <a:pt x="88" y="37"/>
                  <a:pt x="60" y="66"/>
                  <a:pt x="60" y="101"/>
                </a:cubicBezTo>
                <a:cubicBezTo>
                  <a:pt x="60" y="102"/>
                  <a:pt x="60" y="103"/>
                  <a:pt x="60" y="104"/>
                </a:cubicBezTo>
                <a:cubicBezTo>
                  <a:pt x="25" y="114"/>
                  <a:pt x="0" y="145"/>
                  <a:pt x="0" y="183"/>
                </a:cubicBezTo>
                <a:cubicBezTo>
                  <a:pt x="0" y="215"/>
                  <a:pt x="18" y="243"/>
                  <a:pt x="46" y="256"/>
                </a:cubicBezTo>
                <a:cubicBezTo>
                  <a:pt x="47" y="277"/>
                  <a:pt x="59" y="296"/>
                  <a:pt x="79" y="305"/>
                </a:cubicBezTo>
                <a:cubicBezTo>
                  <a:pt x="100" y="315"/>
                  <a:pt x="124" y="311"/>
                  <a:pt x="141" y="296"/>
                </a:cubicBezTo>
                <a:cubicBezTo>
                  <a:pt x="146" y="298"/>
                  <a:pt x="152" y="299"/>
                  <a:pt x="159" y="299"/>
                </a:cubicBezTo>
                <a:cubicBezTo>
                  <a:pt x="171" y="299"/>
                  <a:pt x="183" y="295"/>
                  <a:pt x="193" y="288"/>
                </a:cubicBezTo>
                <a:cubicBezTo>
                  <a:pt x="204" y="303"/>
                  <a:pt x="222" y="313"/>
                  <a:pt x="242" y="313"/>
                </a:cubicBezTo>
                <a:cubicBezTo>
                  <a:pt x="260" y="313"/>
                  <a:pt x="276" y="305"/>
                  <a:pt x="287" y="293"/>
                </a:cubicBezTo>
                <a:cubicBezTo>
                  <a:pt x="299" y="304"/>
                  <a:pt x="315" y="310"/>
                  <a:pt x="332" y="310"/>
                </a:cubicBezTo>
                <a:cubicBezTo>
                  <a:pt x="370" y="310"/>
                  <a:pt x="401" y="279"/>
                  <a:pt x="401" y="241"/>
                </a:cubicBezTo>
                <a:cubicBezTo>
                  <a:pt x="401" y="240"/>
                  <a:pt x="400" y="239"/>
                  <a:pt x="400" y="238"/>
                </a:cubicBezTo>
                <a:cubicBezTo>
                  <a:pt x="413" y="228"/>
                  <a:pt x="422" y="213"/>
                  <a:pt x="422" y="195"/>
                </a:cubicBezTo>
                <a:close/>
              </a:path>
            </a:pathLst>
          </a:custGeom>
          <a:gradFill flip="none" rotWithShape="1">
            <a:gsLst>
              <a:gs pos="0">
                <a:schemeClr val="accent4">
                  <a:lumMod val="75000"/>
                </a:schemeClr>
              </a:gs>
              <a:gs pos="94000">
                <a:schemeClr val="accent2">
                  <a:lumMod val="50000"/>
                </a:schemeClr>
              </a:gs>
            </a:gsLst>
            <a:lin ang="6000000" scaled="0"/>
            <a:tileRect/>
          </a:gradFill>
          <a:ln>
            <a:noFill/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48" name="cloud"/>
          <p:cNvSpPr>
            <a:spLocks/>
          </p:cNvSpPr>
          <p:nvPr/>
        </p:nvSpPr>
        <p:spPr bwMode="auto">
          <a:xfrm flipH="1">
            <a:off x="8638497" y="109117"/>
            <a:ext cx="3178779" cy="2485762"/>
          </a:xfrm>
          <a:custGeom>
            <a:avLst/>
            <a:gdLst>
              <a:gd name="T0" fmla="*/ 536 w 594"/>
              <a:gd name="T1" fmla="*/ 220 h 464"/>
              <a:gd name="T2" fmla="*/ 547 w 594"/>
              <a:gd name="T3" fmla="*/ 182 h 464"/>
              <a:gd name="T4" fmla="*/ 477 w 594"/>
              <a:gd name="T5" fmla="*/ 112 h 464"/>
              <a:gd name="T6" fmla="*/ 477 w 594"/>
              <a:gd name="T7" fmla="*/ 112 h 464"/>
              <a:gd name="T8" fmla="*/ 400 w 594"/>
              <a:gd name="T9" fmla="*/ 35 h 464"/>
              <a:gd name="T10" fmla="*/ 337 w 594"/>
              <a:gd name="T11" fmla="*/ 68 h 464"/>
              <a:gd name="T12" fmla="*/ 252 w 594"/>
              <a:gd name="T13" fmla="*/ 0 h 464"/>
              <a:gd name="T14" fmla="*/ 170 w 594"/>
              <a:gd name="T15" fmla="*/ 58 h 464"/>
              <a:gd name="T16" fmla="*/ 105 w 594"/>
              <a:gd name="T17" fmla="*/ 123 h 464"/>
              <a:gd name="T18" fmla="*/ 0 w 594"/>
              <a:gd name="T19" fmla="*/ 242 h 464"/>
              <a:gd name="T20" fmla="*/ 84 w 594"/>
              <a:gd name="T21" fmla="*/ 355 h 464"/>
              <a:gd name="T22" fmla="*/ 80 w 594"/>
              <a:gd name="T23" fmla="*/ 379 h 464"/>
              <a:gd name="T24" fmla="*/ 165 w 594"/>
              <a:gd name="T25" fmla="*/ 464 h 464"/>
              <a:gd name="T26" fmla="*/ 242 w 594"/>
              <a:gd name="T27" fmla="*/ 415 h 464"/>
              <a:gd name="T28" fmla="*/ 318 w 594"/>
              <a:gd name="T29" fmla="*/ 458 h 464"/>
              <a:gd name="T30" fmla="*/ 386 w 594"/>
              <a:gd name="T31" fmla="*/ 425 h 464"/>
              <a:gd name="T32" fmla="*/ 467 w 594"/>
              <a:gd name="T33" fmla="*/ 454 h 464"/>
              <a:gd name="T34" fmla="*/ 594 w 594"/>
              <a:gd name="T35" fmla="*/ 326 h 464"/>
              <a:gd name="T36" fmla="*/ 536 w 594"/>
              <a:gd name="T37" fmla="*/ 220 h 4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94" h="464">
                <a:moveTo>
                  <a:pt x="536" y="220"/>
                </a:moveTo>
                <a:cubicBezTo>
                  <a:pt x="543" y="209"/>
                  <a:pt x="547" y="196"/>
                  <a:pt x="547" y="182"/>
                </a:cubicBezTo>
                <a:cubicBezTo>
                  <a:pt x="547" y="143"/>
                  <a:pt x="516" y="112"/>
                  <a:pt x="477" y="112"/>
                </a:cubicBezTo>
                <a:cubicBezTo>
                  <a:pt x="477" y="112"/>
                  <a:pt x="477" y="112"/>
                  <a:pt x="477" y="112"/>
                </a:cubicBezTo>
                <a:cubicBezTo>
                  <a:pt x="477" y="70"/>
                  <a:pt x="442" y="35"/>
                  <a:pt x="400" y="35"/>
                </a:cubicBezTo>
                <a:cubicBezTo>
                  <a:pt x="374" y="35"/>
                  <a:pt x="351" y="48"/>
                  <a:pt x="337" y="68"/>
                </a:cubicBezTo>
                <a:cubicBezTo>
                  <a:pt x="329" y="29"/>
                  <a:pt x="294" y="0"/>
                  <a:pt x="252" y="0"/>
                </a:cubicBezTo>
                <a:cubicBezTo>
                  <a:pt x="214" y="0"/>
                  <a:pt x="182" y="24"/>
                  <a:pt x="170" y="58"/>
                </a:cubicBezTo>
                <a:cubicBezTo>
                  <a:pt x="138" y="67"/>
                  <a:pt x="114" y="92"/>
                  <a:pt x="105" y="123"/>
                </a:cubicBezTo>
                <a:cubicBezTo>
                  <a:pt x="46" y="130"/>
                  <a:pt x="0" y="180"/>
                  <a:pt x="0" y="242"/>
                </a:cubicBezTo>
                <a:cubicBezTo>
                  <a:pt x="0" y="295"/>
                  <a:pt x="35" y="340"/>
                  <a:pt x="84" y="355"/>
                </a:cubicBezTo>
                <a:cubicBezTo>
                  <a:pt x="82" y="363"/>
                  <a:pt x="80" y="371"/>
                  <a:pt x="80" y="379"/>
                </a:cubicBezTo>
                <a:cubicBezTo>
                  <a:pt x="80" y="426"/>
                  <a:pt x="118" y="464"/>
                  <a:pt x="165" y="464"/>
                </a:cubicBezTo>
                <a:cubicBezTo>
                  <a:pt x="199" y="464"/>
                  <a:pt x="229" y="444"/>
                  <a:pt x="242" y="415"/>
                </a:cubicBezTo>
                <a:cubicBezTo>
                  <a:pt x="258" y="441"/>
                  <a:pt x="286" y="458"/>
                  <a:pt x="318" y="458"/>
                </a:cubicBezTo>
                <a:cubicBezTo>
                  <a:pt x="345" y="458"/>
                  <a:pt x="370" y="445"/>
                  <a:pt x="386" y="425"/>
                </a:cubicBezTo>
                <a:cubicBezTo>
                  <a:pt x="408" y="443"/>
                  <a:pt x="436" y="454"/>
                  <a:pt x="467" y="454"/>
                </a:cubicBezTo>
                <a:cubicBezTo>
                  <a:pt x="537" y="454"/>
                  <a:pt x="594" y="397"/>
                  <a:pt x="594" y="326"/>
                </a:cubicBezTo>
                <a:cubicBezTo>
                  <a:pt x="594" y="282"/>
                  <a:pt x="571" y="242"/>
                  <a:pt x="536" y="220"/>
                </a:cubicBezTo>
                <a:close/>
              </a:path>
            </a:pathLst>
          </a:custGeom>
          <a:solidFill>
            <a:schemeClr val="bg1">
              <a:alpha val="2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49" name="cloud"/>
          <p:cNvSpPr>
            <a:spLocks/>
          </p:cNvSpPr>
          <p:nvPr/>
        </p:nvSpPr>
        <p:spPr bwMode="auto">
          <a:xfrm flipV="1">
            <a:off x="5480527" y="-1831048"/>
            <a:ext cx="4108765" cy="3212999"/>
          </a:xfrm>
          <a:custGeom>
            <a:avLst/>
            <a:gdLst>
              <a:gd name="T0" fmla="*/ 536 w 594"/>
              <a:gd name="T1" fmla="*/ 220 h 464"/>
              <a:gd name="T2" fmla="*/ 547 w 594"/>
              <a:gd name="T3" fmla="*/ 182 h 464"/>
              <a:gd name="T4" fmla="*/ 477 w 594"/>
              <a:gd name="T5" fmla="*/ 112 h 464"/>
              <a:gd name="T6" fmla="*/ 477 w 594"/>
              <a:gd name="T7" fmla="*/ 112 h 464"/>
              <a:gd name="T8" fmla="*/ 400 w 594"/>
              <a:gd name="T9" fmla="*/ 35 h 464"/>
              <a:gd name="T10" fmla="*/ 337 w 594"/>
              <a:gd name="T11" fmla="*/ 68 h 464"/>
              <a:gd name="T12" fmla="*/ 252 w 594"/>
              <a:gd name="T13" fmla="*/ 0 h 464"/>
              <a:gd name="T14" fmla="*/ 170 w 594"/>
              <a:gd name="T15" fmla="*/ 58 h 464"/>
              <a:gd name="T16" fmla="*/ 105 w 594"/>
              <a:gd name="T17" fmla="*/ 123 h 464"/>
              <a:gd name="T18" fmla="*/ 0 w 594"/>
              <a:gd name="T19" fmla="*/ 242 h 464"/>
              <a:gd name="T20" fmla="*/ 84 w 594"/>
              <a:gd name="T21" fmla="*/ 355 h 464"/>
              <a:gd name="T22" fmla="*/ 80 w 594"/>
              <a:gd name="T23" fmla="*/ 379 h 464"/>
              <a:gd name="T24" fmla="*/ 165 w 594"/>
              <a:gd name="T25" fmla="*/ 464 h 464"/>
              <a:gd name="T26" fmla="*/ 242 w 594"/>
              <a:gd name="T27" fmla="*/ 415 h 464"/>
              <a:gd name="T28" fmla="*/ 318 w 594"/>
              <a:gd name="T29" fmla="*/ 458 h 464"/>
              <a:gd name="T30" fmla="*/ 386 w 594"/>
              <a:gd name="T31" fmla="*/ 425 h 464"/>
              <a:gd name="T32" fmla="*/ 467 w 594"/>
              <a:gd name="T33" fmla="*/ 454 h 464"/>
              <a:gd name="T34" fmla="*/ 594 w 594"/>
              <a:gd name="T35" fmla="*/ 326 h 464"/>
              <a:gd name="T36" fmla="*/ 536 w 594"/>
              <a:gd name="T37" fmla="*/ 220 h 4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94" h="464">
                <a:moveTo>
                  <a:pt x="536" y="220"/>
                </a:moveTo>
                <a:cubicBezTo>
                  <a:pt x="543" y="209"/>
                  <a:pt x="547" y="196"/>
                  <a:pt x="547" y="182"/>
                </a:cubicBezTo>
                <a:cubicBezTo>
                  <a:pt x="547" y="143"/>
                  <a:pt x="516" y="112"/>
                  <a:pt x="477" y="112"/>
                </a:cubicBezTo>
                <a:cubicBezTo>
                  <a:pt x="477" y="112"/>
                  <a:pt x="477" y="112"/>
                  <a:pt x="477" y="112"/>
                </a:cubicBezTo>
                <a:cubicBezTo>
                  <a:pt x="477" y="70"/>
                  <a:pt x="442" y="35"/>
                  <a:pt x="400" y="35"/>
                </a:cubicBezTo>
                <a:cubicBezTo>
                  <a:pt x="374" y="35"/>
                  <a:pt x="351" y="48"/>
                  <a:pt x="337" y="68"/>
                </a:cubicBezTo>
                <a:cubicBezTo>
                  <a:pt x="329" y="29"/>
                  <a:pt x="294" y="0"/>
                  <a:pt x="252" y="0"/>
                </a:cubicBezTo>
                <a:cubicBezTo>
                  <a:pt x="214" y="0"/>
                  <a:pt x="182" y="24"/>
                  <a:pt x="170" y="58"/>
                </a:cubicBezTo>
                <a:cubicBezTo>
                  <a:pt x="138" y="67"/>
                  <a:pt x="114" y="92"/>
                  <a:pt x="105" y="123"/>
                </a:cubicBezTo>
                <a:cubicBezTo>
                  <a:pt x="46" y="130"/>
                  <a:pt x="0" y="180"/>
                  <a:pt x="0" y="242"/>
                </a:cubicBezTo>
                <a:cubicBezTo>
                  <a:pt x="0" y="295"/>
                  <a:pt x="35" y="340"/>
                  <a:pt x="84" y="355"/>
                </a:cubicBezTo>
                <a:cubicBezTo>
                  <a:pt x="82" y="363"/>
                  <a:pt x="80" y="371"/>
                  <a:pt x="80" y="379"/>
                </a:cubicBezTo>
                <a:cubicBezTo>
                  <a:pt x="80" y="426"/>
                  <a:pt x="118" y="464"/>
                  <a:pt x="165" y="464"/>
                </a:cubicBezTo>
                <a:cubicBezTo>
                  <a:pt x="199" y="464"/>
                  <a:pt x="229" y="444"/>
                  <a:pt x="242" y="415"/>
                </a:cubicBezTo>
                <a:cubicBezTo>
                  <a:pt x="258" y="441"/>
                  <a:pt x="286" y="458"/>
                  <a:pt x="318" y="458"/>
                </a:cubicBezTo>
                <a:cubicBezTo>
                  <a:pt x="345" y="458"/>
                  <a:pt x="370" y="445"/>
                  <a:pt x="386" y="425"/>
                </a:cubicBezTo>
                <a:cubicBezTo>
                  <a:pt x="408" y="443"/>
                  <a:pt x="436" y="454"/>
                  <a:pt x="467" y="454"/>
                </a:cubicBezTo>
                <a:cubicBezTo>
                  <a:pt x="537" y="454"/>
                  <a:pt x="594" y="397"/>
                  <a:pt x="594" y="326"/>
                </a:cubicBezTo>
                <a:cubicBezTo>
                  <a:pt x="594" y="282"/>
                  <a:pt x="571" y="242"/>
                  <a:pt x="536" y="220"/>
                </a:cubicBezTo>
                <a:close/>
              </a:path>
            </a:pathLst>
          </a:custGeom>
          <a:solidFill>
            <a:schemeClr val="bg1">
              <a:alpha val="2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155" name="tree"/>
          <p:cNvGrpSpPr/>
          <p:nvPr/>
        </p:nvGrpSpPr>
        <p:grpSpPr>
          <a:xfrm>
            <a:off x="3706898" y="3672698"/>
            <a:ext cx="1527034" cy="1777625"/>
            <a:chOff x="7102106" y="1988454"/>
            <a:chExt cx="2507087" cy="2918508"/>
          </a:xfrm>
        </p:grpSpPr>
        <p:sp>
          <p:nvSpPr>
            <p:cNvPr id="156" name="tree trunk"/>
            <p:cNvSpPr>
              <a:spLocks/>
            </p:cNvSpPr>
            <p:nvPr/>
          </p:nvSpPr>
          <p:spPr bwMode="auto">
            <a:xfrm>
              <a:off x="8022238" y="3608443"/>
              <a:ext cx="911039" cy="1298519"/>
            </a:xfrm>
            <a:custGeom>
              <a:avLst/>
              <a:gdLst>
                <a:gd name="T0" fmla="*/ 392 w 395"/>
                <a:gd name="T1" fmla="*/ 99 h 563"/>
                <a:gd name="T2" fmla="*/ 360 w 395"/>
                <a:gd name="T3" fmla="*/ 59 h 563"/>
                <a:gd name="T4" fmla="*/ 350 w 395"/>
                <a:gd name="T5" fmla="*/ 54 h 563"/>
                <a:gd name="T6" fmla="*/ 343 w 395"/>
                <a:gd name="T7" fmla="*/ 57 h 563"/>
                <a:gd name="T8" fmla="*/ 244 w 395"/>
                <a:gd name="T9" fmla="*/ 136 h 563"/>
                <a:gd name="T10" fmla="*/ 236 w 395"/>
                <a:gd name="T11" fmla="*/ 132 h 563"/>
                <a:gd name="T12" fmla="*/ 236 w 395"/>
                <a:gd name="T13" fmla="*/ 12 h 563"/>
                <a:gd name="T14" fmla="*/ 224 w 395"/>
                <a:gd name="T15" fmla="*/ 0 h 563"/>
                <a:gd name="T16" fmla="*/ 170 w 395"/>
                <a:gd name="T17" fmla="*/ 0 h 563"/>
                <a:gd name="T18" fmla="*/ 158 w 395"/>
                <a:gd name="T19" fmla="*/ 12 h 563"/>
                <a:gd name="T20" fmla="*/ 158 w 395"/>
                <a:gd name="T21" fmla="*/ 134 h 563"/>
                <a:gd name="T22" fmla="*/ 151 w 395"/>
                <a:gd name="T23" fmla="*/ 136 h 563"/>
                <a:gd name="T24" fmla="*/ 51 w 395"/>
                <a:gd name="T25" fmla="*/ 57 h 563"/>
                <a:gd name="T26" fmla="*/ 44 w 395"/>
                <a:gd name="T27" fmla="*/ 54 h 563"/>
                <a:gd name="T28" fmla="*/ 35 w 395"/>
                <a:gd name="T29" fmla="*/ 59 h 563"/>
                <a:gd name="T30" fmla="*/ 2 w 395"/>
                <a:gd name="T31" fmla="*/ 99 h 563"/>
                <a:gd name="T32" fmla="*/ 0 w 395"/>
                <a:gd name="T33" fmla="*/ 108 h 563"/>
                <a:gd name="T34" fmla="*/ 4 w 395"/>
                <a:gd name="T35" fmla="*/ 116 h 563"/>
                <a:gd name="T36" fmla="*/ 130 w 395"/>
                <a:gd name="T37" fmla="*/ 216 h 563"/>
                <a:gd name="T38" fmla="*/ 130 w 395"/>
                <a:gd name="T39" fmla="*/ 475 h 563"/>
                <a:gd name="T40" fmla="*/ 125 w 395"/>
                <a:gd name="T41" fmla="*/ 495 h 563"/>
                <a:gd name="T42" fmla="*/ 110 w 395"/>
                <a:gd name="T43" fmla="*/ 511 h 563"/>
                <a:gd name="T44" fmla="*/ 74 w 395"/>
                <a:gd name="T45" fmla="*/ 536 h 563"/>
                <a:gd name="T46" fmla="*/ 73 w 395"/>
                <a:gd name="T47" fmla="*/ 537 h 563"/>
                <a:gd name="T48" fmla="*/ 32 w 395"/>
                <a:gd name="T49" fmla="*/ 558 h 563"/>
                <a:gd name="T50" fmla="*/ 30 w 395"/>
                <a:gd name="T51" fmla="*/ 560 h 563"/>
                <a:gd name="T52" fmla="*/ 32 w 395"/>
                <a:gd name="T53" fmla="*/ 562 h 563"/>
                <a:gd name="T54" fmla="*/ 196 w 395"/>
                <a:gd name="T55" fmla="*/ 563 h 563"/>
                <a:gd name="T56" fmla="*/ 359 w 395"/>
                <a:gd name="T57" fmla="*/ 562 h 563"/>
                <a:gd name="T58" fmla="*/ 361 w 395"/>
                <a:gd name="T59" fmla="*/ 560 h 563"/>
                <a:gd name="T60" fmla="*/ 360 w 395"/>
                <a:gd name="T61" fmla="*/ 558 h 563"/>
                <a:gd name="T62" fmla="*/ 318 w 395"/>
                <a:gd name="T63" fmla="*/ 537 h 563"/>
                <a:gd name="T64" fmla="*/ 288 w 395"/>
                <a:gd name="T65" fmla="*/ 514 h 563"/>
                <a:gd name="T66" fmla="*/ 268 w 395"/>
                <a:gd name="T67" fmla="*/ 482 h 563"/>
                <a:gd name="T68" fmla="*/ 268 w 395"/>
                <a:gd name="T69" fmla="*/ 473 h 563"/>
                <a:gd name="T70" fmla="*/ 268 w 395"/>
                <a:gd name="T71" fmla="*/ 213 h 563"/>
                <a:gd name="T72" fmla="*/ 390 w 395"/>
                <a:gd name="T73" fmla="*/ 116 h 563"/>
                <a:gd name="T74" fmla="*/ 394 w 395"/>
                <a:gd name="T75" fmla="*/ 108 h 563"/>
                <a:gd name="T76" fmla="*/ 392 w 395"/>
                <a:gd name="T77" fmla="*/ 99 h 5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5" h="563">
                  <a:moveTo>
                    <a:pt x="392" y="99"/>
                  </a:moveTo>
                  <a:cubicBezTo>
                    <a:pt x="360" y="59"/>
                    <a:pt x="360" y="59"/>
                    <a:pt x="360" y="59"/>
                  </a:cubicBezTo>
                  <a:cubicBezTo>
                    <a:pt x="357" y="56"/>
                    <a:pt x="354" y="54"/>
                    <a:pt x="350" y="54"/>
                  </a:cubicBezTo>
                  <a:cubicBezTo>
                    <a:pt x="348" y="54"/>
                    <a:pt x="345" y="55"/>
                    <a:pt x="343" y="57"/>
                  </a:cubicBezTo>
                  <a:cubicBezTo>
                    <a:pt x="244" y="136"/>
                    <a:pt x="244" y="136"/>
                    <a:pt x="244" y="136"/>
                  </a:cubicBezTo>
                  <a:cubicBezTo>
                    <a:pt x="235" y="143"/>
                    <a:pt x="236" y="132"/>
                    <a:pt x="236" y="132"/>
                  </a:cubicBezTo>
                  <a:cubicBezTo>
                    <a:pt x="236" y="12"/>
                    <a:pt x="236" y="12"/>
                    <a:pt x="236" y="12"/>
                  </a:cubicBezTo>
                  <a:cubicBezTo>
                    <a:pt x="236" y="6"/>
                    <a:pt x="231" y="0"/>
                    <a:pt x="224" y="0"/>
                  </a:cubicBezTo>
                  <a:cubicBezTo>
                    <a:pt x="170" y="0"/>
                    <a:pt x="170" y="0"/>
                    <a:pt x="170" y="0"/>
                  </a:cubicBezTo>
                  <a:cubicBezTo>
                    <a:pt x="163" y="0"/>
                    <a:pt x="158" y="6"/>
                    <a:pt x="158" y="12"/>
                  </a:cubicBezTo>
                  <a:cubicBezTo>
                    <a:pt x="158" y="134"/>
                    <a:pt x="158" y="134"/>
                    <a:pt x="158" y="134"/>
                  </a:cubicBezTo>
                  <a:cubicBezTo>
                    <a:pt x="158" y="134"/>
                    <a:pt x="158" y="142"/>
                    <a:pt x="151" y="136"/>
                  </a:cubicBezTo>
                  <a:cubicBezTo>
                    <a:pt x="51" y="57"/>
                    <a:pt x="51" y="57"/>
                    <a:pt x="51" y="57"/>
                  </a:cubicBezTo>
                  <a:cubicBezTo>
                    <a:pt x="49" y="55"/>
                    <a:pt x="47" y="54"/>
                    <a:pt x="44" y="54"/>
                  </a:cubicBezTo>
                  <a:cubicBezTo>
                    <a:pt x="40" y="54"/>
                    <a:pt x="37" y="56"/>
                    <a:pt x="35" y="59"/>
                  </a:cubicBezTo>
                  <a:cubicBezTo>
                    <a:pt x="2" y="99"/>
                    <a:pt x="2" y="99"/>
                    <a:pt x="2" y="99"/>
                  </a:cubicBezTo>
                  <a:cubicBezTo>
                    <a:pt x="0" y="102"/>
                    <a:pt x="0" y="105"/>
                    <a:pt x="0" y="108"/>
                  </a:cubicBezTo>
                  <a:cubicBezTo>
                    <a:pt x="0" y="111"/>
                    <a:pt x="2" y="114"/>
                    <a:pt x="4" y="116"/>
                  </a:cubicBezTo>
                  <a:cubicBezTo>
                    <a:pt x="130" y="216"/>
                    <a:pt x="130" y="216"/>
                    <a:pt x="130" y="216"/>
                  </a:cubicBezTo>
                  <a:cubicBezTo>
                    <a:pt x="130" y="475"/>
                    <a:pt x="130" y="475"/>
                    <a:pt x="130" y="475"/>
                  </a:cubicBezTo>
                  <a:cubicBezTo>
                    <a:pt x="130" y="483"/>
                    <a:pt x="130" y="489"/>
                    <a:pt x="125" y="495"/>
                  </a:cubicBezTo>
                  <a:cubicBezTo>
                    <a:pt x="121" y="500"/>
                    <a:pt x="116" y="505"/>
                    <a:pt x="110" y="511"/>
                  </a:cubicBezTo>
                  <a:cubicBezTo>
                    <a:pt x="99" y="520"/>
                    <a:pt x="86" y="528"/>
                    <a:pt x="74" y="536"/>
                  </a:cubicBezTo>
                  <a:cubicBezTo>
                    <a:pt x="73" y="537"/>
                    <a:pt x="73" y="537"/>
                    <a:pt x="73" y="537"/>
                  </a:cubicBezTo>
                  <a:cubicBezTo>
                    <a:pt x="59" y="545"/>
                    <a:pt x="47" y="553"/>
                    <a:pt x="32" y="558"/>
                  </a:cubicBezTo>
                  <a:cubicBezTo>
                    <a:pt x="31" y="558"/>
                    <a:pt x="30" y="559"/>
                    <a:pt x="30" y="560"/>
                  </a:cubicBezTo>
                  <a:cubicBezTo>
                    <a:pt x="31" y="561"/>
                    <a:pt x="31" y="562"/>
                    <a:pt x="32" y="562"/>
                  </a:cubicBezTo>
                  <a:cubicBezTo>
                    <a:pt x="62" y="562"/>
                    <a:pt x="137" y="563"/>
                    <a:pt x="196" y="563"/>
                  </a:cubicBezTo>
                  <a:cubicBezTo>
                    <a:pt x="255" y="563"/>
                    <a:pt x="329" y="562"/>
                    <a:pt x="359" y="562"/>
                  </a:cubicBezTo>
                  <a:cubicBezTo>
                    <a:pt x="360" y="562"/>
                    <a:pt x="361" y="561"/>
                    <a:pt x="361" y="560"/>
                  </a:cubicBezTo>
                  <a:cubicBezTo>
                    <a:pt x="361" y="559"/>
                    <a:pt x="361" y="558"/>
                    <a:pt x="360" y="558"/>
                  </a:cubicBezTo>
                  <a:cubicBezTo>
                    <a:pt x="345" y="553"/>
                    <a:pt x="332" y="545"/>
                    <a:pt x="318" y="537"/>
                  </a:cubicBezTo>
                  <a:cubicBezTo>
                    <a:pt x="310" y="531"/>
                    <a:pt x="298" y="523"/>
                    <a:pt x="288" y="514"/>
                  </a:cubicBezTo>
                  <a:cubicBezTo>
                    <a:pt x="277" y="504"/>
                    <a:pt x="268" y="495"/>
                    <a:pt x="268" y="482"/>
                  </a:cubicBezTo>
                  <a:cubicBezTo>
                    <a:pt x="268" y="479"/>
                    <a:pt x="268" y="476"/>
                    <a:pt x="268" y="473"/>
                  </a:cubicBezTo>
                  <a:cubicBezTo>
                    <a:pt x="268" y="213"/>
                    <a:pt x="268" y="213"/>
                    <a:pt x="268" y="213"/>
                  </a:cubicBezTo>
                  <a:cubicBezTo>
                    <a:pt x="390" y="116"/>
                    <a:pt x="390" y="116"/>
                    <a:pt x="390" y="116"/>
                  </a:cubicBezTo>
                  <a:cubicBezTo>
                    <a:pt x="392" y="114"/>
                    <a:pt x="394" y="111"/>
                    <a:pt x="394" y="108"/>
                  </a:cubicBezTo>
                  <a:cubicBezTo>
                    <a:pt x="395" y="105"/>
                    <a:pt x="394" y="102"/>
                    <a:pt x="392" y="99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7" name="tree top"/>
            <p:cNvSpPr>
              <a:spLocks/>
            </p:cNvSpPr>
            <p:nvPr/>
          </p:nvSpPr>
          <p:spPr bwMode="auto">
            <a:xfrm flipH="1">
              <a:off x="7102106" y="1988454"/>
              <a:ext cx="2507087" cy="1903957"/>
            </a:xfrm>
            <a:custGeom>
              <a:avLst/>
              <a:gdLst>
                <a:gd name="T0" fmla="*/ 1005 w 1087"/>
                <a:gd name="T1" fmla="*/ 424 h 825"/>
                <a:gd name="T2" fmla="*/ 950 w 1087"/>
                <a:gd name="T3" fmla="*/ 336 h 825"/>
                <a:gd name="T4" fmla="*/ 896 w 1087"/>
                <a:gd name="T5" fmla="*/ 247 h 825"/>
                <a:gd name="T6" fmla="*/ 871 w 1087"/>
                <a:gd name="T7" fmla="*/ 175 h 825"/>
                <a:gd name="T8" fmla="*/ 790 w 1087"/>
                <a:gd name="T9" fmla="*/ 92 h 825"/>
                <a:gd name="T10" fmla="*/ 723 w 1087"/>
                <a:gd name="T11" fmla="*/ 58 h 825"/>
                <a:gd name="T12" fmla="*/ 638 w 1087"/>
                <a:gd name="T13" fmla="*/ 56 h 825"/>
                <a:gd name="T14" fmla="*/ 579 w 1087"/>
                <a:gd name="T15" fmla="*/ 98 h 825"/>
                <a:gd name="T16" fmla="*/ 528 w 1087"/>
                <a:gd name="T17" fmla="*/ 80 h 825"/>
                <a:gd name="T18" fmla="*/ 467 w 1087"/>
                <a:gd name="T19" fmla="*/ 34 h 825"/>
                <a:gd name="T20" fmla="*/ 383 w 1087"/>
                <a:gd name="T21" fmla="*/ 19 h 825"/>
                <a:gd name="T22" fmla="*/ 315 w 1087"/>
                <a:gd name="T23" fmla="*/ 64 h 825"/>
                <a:gd name="T24" fmla="*/ 259 w 1087"/>
                <a:gd name="T25" fmla="*/ 161 h 825"/>
                <a:gd name="T26" fmla="*/ 216 w 1087"/>
                <a:gd name="T27" fmla="*/ 159 h 825"/>
                <a:gd name="T28" fmla="*/ 133 w 1087"/>
                <a:gd name="T29" fmla="*/ 181 h 825"/>
                <a:gd name="T30" fmla="*/ 90 w 1087"/>
                <a:gd name="T31" fmla="*/ 250 h 825"/>
                <a:gd name="T32" fmla="*/ 67 w 1087"/>
                <a:gd name="T33" fmla="*/ 338 h 825"/>
                <a:gd name="T34" fmla="*/ 33 w 1087"/>
                <a:gd name="T35" fmla="*/ 492 h 825"/>
                <a:gd name="T36" fmla="*/ 82 w 1087"/>
                <a:gd name="T37" fmla="*/ 572 h 825"/>
                <a:gd name="T38" fmla="*/ 115 w 1087"/>
                <a:gd name="T39" fmla="*/ 629 h 825"/>
                <a:gd name="T40" fmla="*/ 83 w 1087"/>
                <a:gd name="T41" fmla="*/ 727 h 825"/>
                <a:gd name="T42" fmla="*/ 222 w 1087"/>
                <a:gd name="T43" fmla="*/ 816 h 825"/>
                <a:gd name="T44" fmla="*/ 295 w 1087"/>
                <a:gd name="T45" fmla="*/ 809 h 825"/>
                <a:gd name="T46" fmla="*/ 382 w 1087"/>
                <a:gd name="T47" fmla="*/ 778 h 825"/>
                <a:gd name="T48" fmla="*/ 450 w 1087"/>
                <a:gd name="T49" fmla="*/ 762 h 825"/>
                <a:gd name="T50" fmla="*/ 574 w 1087"/>
                <a:gd name="T51" fmla="*/ 766 h 825"/>
                <a:gd name="T52" fmla="*/ 695 w 1087"/>
                <a:gd name="T53" fmla="*/ 804 h 825"/>
                <a:gd name="T54" fmla="*/ 765 w 1087"/>
                <a:gd name="T55" fmla="*/ 797 h 825"/>
                <a:gd name="T56" fmla="*/ 850 w 1087"/>
                <a:gd name="T57" fmla="*/ 766 h 825"/>
                <a:gd name="T58" fmla="*/ 947 w 1087"/>
                <a:gd name="T59" fmla="*/ 687 h 825"/>
                <a:gd name="T60" fmla="*/ 1027 w 1087"/>
                <a:gd name="T61" fmla="*/ 621 h 825"/>
                <a:gd name="T62" fmla="*/ 1069 w 1087"/>
                <a:gd name="T63" fmla="*/ 522 h 8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87" h="825">
                  <a:moveTo>
                    <a:pt x="1042" y="431"/>
                  </a:moveTo>
                  <a:cubicBezTo>
                    <a:pt x="1030" y="425"/>
                    <a:pt x="1018" y="423"/>
                    <a:pt x="1005" y="424"/>
                  </a:cubicBezTo>
                  <a:cubicBezTo>
                    <a:pt x="1006" y="402"/>
                    <a:pt x="996" y="381"/>
                    <a:pt x="977" y="370"/>
                  </a:cubicBezTo>
                  <a:cubicBezTo>
                    <a:pt x="970" y="356"/>
                    <a:pt x="961" y="345"/>
                    <a:pt x="950" y="336"/>
                  </a:cubicBezTo>
                  <a:cubicBezTo>
                    <a:pt x="953" y="329"/>
                    <a:pt x="954" y="321"/>
                    <a:pt x="954" y="313"/>
                  </a:cubicBezTo>
                  <a:cubicBezTo>
                    <a:pt x="954" y="279"/>
                    <a:pt x="929" y="251"/>
                    <a:pt x="896" y="247"/>
                  </a:cubicBezTo>
                  <a:cubicBezTo>
                    <a:pt x="888" y="227"/>
                    <a:pt x="872" y="212"/>
                    <a:pt x="851" y="207"/>
                  </a:cubicBezTo>
                  <a:cubicBezTo>
                    <a:pt x="861" y="198"/>
                    <a:pt x="868" y="187"/>
                    <a:pt x="871" y="175"/>
                  </a:cubicBezTo>
                  <a:cubicBezTo>
                    <a:pt x="881" y="139"/>
                    <a:pt x="860" y="102"/>
                    <a:pt x="824" y="92"/>
                  </a:cubicBezTo>
                  <a:cubicBezTo>
                    <a:pt x="813" y="89"/>
                    <a:pt x="801" y="89"/>
                    <a:pt x="790" y="92"/>
                  </a:cubicBezTo>
                  <a:cubicBezTo>
                    <a:pt x="778" y="78"/>
                    <a:pt x="762" y="66"/>
                    <a:pt x="742" y="61"/>
                  </a:cubicBezTo>
                  <a:cubicBezTo>
                    <a:pt x="736" y="59"/>
                    <a:pt x="729" y="58"/>
                    <a:pt x="723" y="58"/>
                  </a:cubicBezTo>
                  <a:cubicBezTo>
                    <a:pt x="716" y="48"/>
                    <a:pt x="706" y="40"/>
                    <a:pt x="694" y="37"/>
                  </a:cubicBezTo>
                  <a:cubicBezTo>
                    <a:pt x="672" y="31"/>
                    <a:pt x="650" y="40"/>
                    <a:pt x="638" y="56"/>
                  </a:cubicBezTo>
                  <a:cubicBezTo>
                    <a:pt x="612" y="53"/>
                    <a:pt x="587" y="69"/>
                    <a:pt x="580" y="95"/>
                  </a:cubicBezTo>
                  <a:cubicBezTo>
                    <a:pt x="579" y="96"/>
                    <a:pt x="579" y="97"/>
                    <a:pt x="579" y="98"/>
                  </a:cubicBezTo>
                  <a:cubicBezTo>
                    <a:pt x="574" y="93"/>
                    <a:pt x="568" y="89"/>
                    <a:pt x="561" y="86"/>
                  </a:cubicBezTo>
                  <a:cubicBezTo>
                    <a:pt x="550" y="81"/>
                    <a:pt x="539" y="79"/>
                    <a:pt x="528" y="80"/>
                  </a:cubicBezTo>
                  <a:cubicBezTo>
                    <a:pt x="518" y="63"/>
                    <a:pt x="504" y="49"/>
                    <a:pt x="485" y="41"/>
                  </a:cubicBezTo>
                  <a:cubicBezTo>
                    <a:pt x="479" y="38"/>
                    <a:pt x="473" y="36"/>
                    <a:pt x="467" y="34"/>
                  </a:cubicBezTo>
                  <a:cubicBezTo>
                    <a:pt x="462" y="24"/>
                    <a:pt x="453" y="15"/>
                    <a:pt x="442" y="9"/>
                  </a:cubicBezTo>
                  <a:cubicBezTo>
                    <a:pt x="422" y="0"/>
                    <a:pt x="399" y="5"/>
                    <a:pt x="383" y="19"/>
                  </a:cubicBezTo>
                  <a:cubicBezTo>
                    <a:pt x="358" y="11"/>
                    <a:pt x="331" y="23"/>
                    <a:pt x="320" y="47"/>
                  </a:cubicBezTo>
                  <a:cubicBezTo>
                    <a:pt x="317" y="53"/>
                    <a:pt x="316" y="59"/>
                    <a:pt x="315" y="64"/>
                  </a:cubicBezTo>
                  <a:cubicBezTo>
                    <a:pt x="293" y="70"/>
                    <a:pt x="274" y="85"/>
                    <a:pt x="264" y="107"/>
                  </a:cubicBezTo>
                  <a:cubicBezTo>
                    <a:pt x="256" y="124"/>
                    <a:pt x="255" y="143"/>
                    <a:pt x="259" y="161"/>
                  </a:cubicBezTo>
                  <a:cubicBezTo>
                    <a:pt x="251" y="158"/>
                    <a:pt x="243" y="157"/>
                    <a:pt x="235" y="157"/>
                  </a:cubicBezTo>
                  <a:cubicBezTo>
                    <a:pt x="228" y="157"/>
                    <a:pt x="222" y="158"/>
                    <a:pt x="216" y="159"/>
                  </a:cubicBezTo>
                  <a:cubicBezTo>
                    <a:pt x="207" y="152"/>
                    <a:pt x="195" y="147"/>
                    <a:pt x="182" y="147"/>
                  </a:cubicBezTo>
                  <a:cubicBezTo>
                    <a:pt x="160" y="147"/>
                    <a:pt x="141" y="161"/>
                    <a:pt x="133" y="181"/>
                  </a:cubicBezTo>
                  <a:cubicBezTo>
                    <a:pt x="107" y="184"/>
                    <a:pt x="87" y="206"/>
                    <a:pt x="87" y="233"/>
                  </a:cubicBezTo>
                  <a:cubicBezTo>
                    <a:pt x="87" y="239"/>
                    <a:pt x="88" y="245"/>
                    <a:pt x="90" y="250"/>
                  </a:cubicBezTo>
                  <a:cubicBezTo>
                    <a:pt x="73" y="265"/>
                    <a:pt x="62" y="286"/>
                    <a:pt x="62" y="311"/>
                  </a:cubicBezTo>
                  <a:cubicBezTo>
                    <a:pt x="62" y="320"/>
                    <a:pt x="63" y="329"/>
                    <a:pt x="67" y="338"/>
                  </a:cubicBezTo>
                  <a:cubicBezTo>
                    <a:pt x="29" y="348"/>
                    <a:pt x="0" y="382"/>
                    <a:pt x="0" y="424"/>
                  </a:cubicBezTo>
                  <a:cubicBezTo>
                    <a:pt x="0" y="451"/>
                    <a:pt x="13" y="476"/>
                    <a:pt x="33" y="492"/>
                  </a:cubicBezTo>
                  <a:cubicBezTo>
                    <a:pt x="31" y="499"/>
                    <a:pt x="29" y="506"/>
                    <a:pt x="29" y="513"/>
                  </a:cubicBezTo>
                  <a:cubicBezTo>
                    <a:pt x="29" y="543"/>
                    <a:pt x="52" y="568"/>
                    <a:pt x="82" y="572"/>
                  </a:cubicBezTo>
                  <a:cubicBezTo>
                    <a:pt x="88" y="589"/>
                    <a:pt x="102" y="602"/>
                    <a:pt x="119" y="607"/>
                  </a:cubicBezTo>
                  <a:cubicBezTo>
                    <a:pt x="117" y="614"/>
                    <a:pt x="115" y="622"/>
                    <a:pt x="115" y="629"/>
                  </a:cubicBezTo>
                  <a:cubicBezTo>
                    <a:pt x="115" y="637"/>
                    <a:pt x="117" y="645"/>
                    <a:pt x="119" y="652"/>
                  </a:cubicBezTo>
                  <a:cubicBezTo>
                    <a:pt x="97" y="670"/>
                    <a:pt x="83" y="697"/>
                    <a:pt x="83" y="727"/>
                  </a:cubicBezTo>
                  <a:cubicBezTo>
                    <a:pt x="83" y="781"/>
                    <a:pt x="127" y="825"/>
                    <a:pt x="181" y="825"/>
                  </a:cubicBezTo>
                  <a:cubicBezTo>
                    <a:pt x="196" y="825"/>
                    <a:pt x="210" y="822"/>
                    <a:pt x="222" y="816"/>
                  </a:cubicBezTo>
                  <a:cubicBezTo>
                    <a:pt x="231" y="822"/>
                    <a:pt x="242" y="825"/>
                    <a:pt x="254" y="825"/>
                  </a:cubicBezTo>
                  <a:cubicBezTo>
                    <a:pt x="270" y="825"/>
                    <a:pt x="284" y="819"/>
                    <a:pt x="295" y="809"/>
                  </a:cubicBezTo>
                  <a:cubicBezTo>
                    <a:pt x="301" y="811"/>
                    <a:pt x="308" y="812"/>
                    <a:pt x="314" y="812"/>
                  </a:cubicBezTo>
                  <a:cubicBezTo>
                    <a:pt x="342" y="812"/>
                    <a:pt x="367" y="798"/>
                    <a:pt x="382" y="778"/>
                  </a:cubicBezTo>
                  <a:cubicBezTo>
                    <a:pt x="387" y="779"/>
                    <a:pt x="393" y="779"/>
                    <a:pt x="399" y="779"/>
                  </a:cubicBezTo>
                  <a:cubicBezTo>
                    <a:pt x="418" y="779"/>
                    <a:pt x="436" y="773"/>
                    <a:pt x="450" y="762"/>
                  </a:cubicBezTo>
                  <a:cubicBezTo>
                    <a:pt x="465" y="781"/>
                    <a:pt x="488" y="793"/>
                    <a:pt x="514" y="793"/>
                  </a:cubicBezTo>
                  <a:cubicBezTo>
                    <a:pt x="538" y="793"/>
                    <a:pt x="560" y="783"/>
                    <a:pt x="574" y="766"/>
                  </a:cubicBezTo>
                  <a:cubicBezTo>
                    <a:pt x="591" y="794"/>
                    <a:pt x="621" y="812"/>
                    <a:pt x="655" y="812"/>
                  </a:cubicBezTo>
                  <a:cubicBezTo>
                    <a:pt x="669" y="812"/>
                    <a:pt x="683" y="809"/>
                    <a:pt x="695" y="804"/>
                  </a:cubicBezTo>
                  <a:cubicBezTo>
                    <a:pt x="704" y="809"/>
                    <a:pt x="714" y="812"/>
                    <a:pt x="725" y="812"/>
                  </a:cubicBezTo>
                  <a:cubicBezTo>
                    <a:pt x="741" y="812"/>
                    <a:pt x="755" y="807"/>
                    <a:pt x="765" y="797"/>
                  </a:cubicBezTo>
                  <a:cubicBezTo>
                    <a:pt x="771" y="798"/>
                    <a:pt x="778" y="799"/>
                    <a:pt x="784" y="799"/>
                  </a:cubicBezTo>
                  <a:cubicBezTo>
                    <a:pt x="811" y="799"/>
                    <a:pt x="835" y="786"/>
                    <a:pt x="850" y="766"/>
                  </a:cubicBezTo>
                  <a:cubicBezTo>
                    <a:pt x="855" y="767"/>
                    <a:pt x="860" y="768"/>
                    <a:pt x="866" y="768"/>
                  </a:cubicBezTo>
                  <a:cubicBezTo>
                    <a:pt x="911" y="768"/>
                    <a:pt x="947" y="732"/>
                    <a:pt x="947" y="687"/>
                  </a:cubicBezTo>
                  <a:cubicBezTo>
                    <a:pt x="947" y="673"/>
                    <a:pt x="943" y="660"/>
                    <a:pt x="937" y="649"/>
                  </a:cubicBezTo>
                  <a:cubicBezTo>
                    <a:pt x="970" y="666"/>
                    <a:pt x="1010" y="653"/>
                    <a:pt x="1027" y="621"/>
                  </a:cubicBezTo>
                  <a:cubicBezTo>
                    <a:pt x="1038" y="600"/>
                    <a:pt x="1037" y="575"/>
                    <a:pt x="1025" y="555"/>
                  </a:cubicBezTo>
                  <a:cubicBezTo>
                    <a:pt x="1043" y="551"/>
                    <a:pt x="1060" y="539"/>
                    <a:pt x="1069" y="522"/>
                  </a:cubicBezTo>
                  <a:cubicBezTo>
                    <a:pt x="1087" y="489"/>
                    <a:pt x="1074" y="449"/>
                    <a:pt x="1042" y="431"/>
                  </a:cubicBezTo>
                  <a:close/>
                </a:path>
              </a:pathLst>
            </a:custGeom>
            <a:gradFill flip="none" rotWithShape="1">
              <a:gsLst>
                <a:gs pos="14000">
                  <a:schemeClr val="accent4">
                    <a:lumMod val="75000"/>
                  </a:schemeClr>
                </a:gs>
                <a:gs pos="85000">
                  <a:schemeClr val="accent2">
                    <a:lumMod val="50000"/>
                  </a:schemeClr>
                </a:gs>
              </a:gsLst>
              <a:lin ang="8100000" scaled="1"/>
              <a:tileRect/>
            </a:gradFill>
            <a:ln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35" name="bush"/>
          <p:cNvSpPr>
            <a:spLocks/>
          </p:cNvSpPr>
          <p:nvPr/>
        </p:nvSpPr>
        <p:spPr bwMode="auto">
          <a:xfrm>
            <a:off x="3859788" y="4934478"/>
            <a:ext cx="652937" cy="451385"/>
          </a:xfrm>
          <a:custGeom>
            <a:avLst/>
            <a:gdLst>
              <a:gd name="T0" fmla="*/ 399 w 426"/>
              <a:gd name="T1" fmla="*/ 131 h 294"/>
              <a:gd name="T2" fmla="*/ 342 w 426"/>
              <a:gd name="T3" fmla="*/ 77 h 294"/>
              <a:gd name="T4" fmla="*/ 343 w 426"/>
              <a:gd name="T5" fmla="*/ 66 h 294"/>
              <a:gd name="T6" fmla="*/ 293 w 426"/>
              <a:gd name="T7" fmla="*/ 16 h 294"/>
              <a:gd name="T8" fmla="*/ 284 w 426"/>
              <a:gd name="T9" fmla="*/ 17 h 294"/>
              <a:gd name="T10" fmla="*/ 243 w 426"/>
              <a:gd name="T11" fmla="*/ 0 h 294"/>
              <a:gd name="T12" fmla="*/ 190 w 426"/>
              <a:gd name="T13" fmla="*/ 37 h 294"/>
              <a:gd name="T14" fmla="*/ 161 w 426"/>
              <a:gd name="T15" fmla="*/ 29 h 294"/>
              <a:gd name="T16" fmla="*/ 101 w 426"/>
              <a:gd name="T17" fmla="*/ 90 h 294"/>
              <a:gd name="T18" fmla="*/ 101 w 426"/>
              <a:gd name="T19" fmla="*/ 92 h 294"/>
              <a:gd name="T20" fmla="*/ 82 w 426"/>
              <a:gd name="T21" fmla="*/ 90 h 294"/>
              <a:gd name="T22" fmla="*/ 0 w 426"/>
              <a:gd name="T23" fmla="*/ 172 h 294"/>
              <a:gd name="T24" fmla="*/ 57 w 426"/>
              <a:gd name="T25" fmla="*/ 251 h 294"/>
              <a:gd name="T26" fmla="*/ 86 w 426"/>
              <a:gd name="T27" fmla="*/ 282 h 294"/>
              <a:gd name="T28" fmla="*/ 132 w 426"/>
              <a:gd name="T29" fmla="*/ 282 h 294"/>
              <a:gd name="T30" fmla="*/ 166 w 426"/>
              <a:gd name="T31" fmla="*/ 294 h 294"/>
              <a:gd name="T32" fmla="*/ 205 w 426"/>
              <a:gd name="T33" fmla="*/ 278 h 294"/>
              <a:gd name="T34" fmla="*/ 241 w 426"/>
              <a:gd name="T35" fmla="*/ 290 h 294"/>
              <a:gd name="T36" fmla="*/ 289 w 426"/>
              <a:gd name="T37" fmla="*/ 264 h 294"/>
              <a:gd name="T38" fmla="*/ 340 w 426"/>
              <a:gd name="T39" fmla="*/ 281 h 294"/>
              <a:gd name="T40" fmla="*/ 426 w 426"/>
              <a:gd name="T41" fmla="*/ 194 h 294"/>
              <a:gd name="T42" fmla="*/ 399 w 426"/>
              <a:gd name="T43" fmla="*/ 131 h 2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426" h="294">
                <a:moveTo>
                  <a:pt x="399" y="131"/>
                </a:moveTo>
                <a:cubicBezTo>
                  <a:pt x="396" y="102"/>
                  <a:pt x="372" y="78"/>
                  <a:pt x="342" y="77"/>
                </a:cubicBezTo>
                <a:cubicBezTo>
                  <a:pt x="343" y="74"/>
                  <a:pt x="343" y="70"/>
                  <a:pt x="343" y="66"/>
                </a:cubicBezTo>
                <a:cubicBezTo>
                  <a:pt x="343" y="39"/>
                  <a:pt x="321" y="16"/>
                  <a:pt x="293" y="16"/>
                </a:cubicBezTo>
                <a:cubicBezTo>
                  <a:pt x="290" y="16"/>
                  <a:pt x="287" y="17"/>
                  <a:pt x="284" y="17"/>
                </a:cubicBezTo>
                <a:cubicBezTo>
                  <a:pt x="274" y="7"/>
                  <a:pt x="259" y="0"/>
                  <a:pt x="243" y="0"/>
                </a:cubicBezTo>
                <a:cubicBezTo>
                  <a:pt x="219" y="0"/>
                  <a:pt x="198" y="15"/>
                  <a:pt x="190" y="37"/>
                </a:cubicBezTo>
                <a:cubicBezTo>
                  <a:pt x="182" y="32"/>
                  <a:pt x="172" y="29"/>
                  <a:pt x="161" y="29"/>
                </a:cubicBezTo>
                <a:cubicBezTo>
                  <a:pt x="128" y="29"/>
                  <a:pt x="101" y="56"/>
                  <a:pt x="101" y="90"/>
                </a:cubicBezTo>
                <a:cubicBezTo>
                  <a:pt x="101" y="91"/>
                  <a:pt x="101" y="91"/>
                  <a:pt x="101" y="92"/>
                </a:cubicBezTo>
                <a:cubicBezTo>
                  <a:pt x="95" y="91"/>
                  <a:pt x="89" y="90"/>
                  <a:pt x="82" y="90"/>
                </a:cubicBezTo>
                <a:cubicBezTo>
                  <a:pt x="37" y="90"/>
                  <a:pt x="0" y="127"/>
                  <a:pt x="0" y="172"/>
                </a:cubicBezTo>
                <a:cubicBezTo>
                  <a:pt x="0" y="209"/>
                  <a:pt x="24" y="240"/>
                  <a:pt x="57" y="251"/>
                </a:cubicBezTo>
                <a:cubicBezTo>
                  <a:pt x="62" y="264"/>
                  <a:pt x="72" y="276"/>
                  <a:pt x="86" y="282"/>
                </a:cubicBezTo>
                <a:cubicBezTo>
                  <a:pt x="101" y="289"/>
                  <a:pt x="118" y="289"/>
                  <a:pt x="132" y="282"/>
                </a:cubicBezTo>
                <a:cubicBezTo>
                  <a:pt x="141" y="290"/>
                  <a:pt x="153" y="294"/>
                  <a:pt x="166" y="294"/>
                </a:cubicBezTo>
                <a:cubicBezTo>
                  <a:pt x="181" y="294"/>
                  <a:pt x="195" y="288"/>
                  <a:pt x="205" y="278"/>
                </a:cubicBezTo>
                <a:cubicBezTo>
                  <a:pt x="215" y="285"/>
                  <a:pt x="227" y="290"/>
                  <a:pt x="241" y="290"/>
                </a:cubicBezTo>
                <a:cubicBezTo>
                  <a:pt x="261" y="290"/>
                  <a:pt x="278" y="280"/>
                  <a:pt x="289" y="264"/>
                </a:cubicBezTo>
                <a:cubicBezTo>
                  <a:pt x="303" y="274"/>
                  <a:pt x="321" y="281"/>
                  <a:pt x="340" y="281"/>
                </a:cubicBezTo>
                <a:cubicBezTo>
                  <a:pt x="387" y="281"/>
                  <a:pt x="426" y="242"/>
                  <a:pt x="426" y="194"/>
                </a:cubicBezTo>
                <a:cubicBezTo>
                  <a:pt x="426" y="169"/>
                  <a:pt x="416" y="147"/>
                  <a:pt x="399" y="131"/>
                </a:cubicBezTo>
                <a:close/>
              </a:path>
            </a:pathLst>
          </a:custGeom>
          <a:gradFill flip="none" rotWithShape="1">
            <a:gsLst>
              <a:gs pos="14000">
                <a:schemeClr val="accent4">
                  <a:lumMod val="75000"/>
                </a:schemeClr>
              </a:gs>
              <a:gs pos="85000">
                <a:schemeClr val="accent2">
                  <a:lumMod val="5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6" name="bush"/>
          <p:cNvSpPr>
            <a:spLocks/>
          </p:cNvSpPr>
          <p:nvPr/>
        </p:nvSpPr>
        <p:spPr bwMode="auto">
          <a:xfrm>
            <a:off x="3664992" y="5171064"/>
            <a:ext cx="635761" cy="497156"/>
          </a:xfrm>
          <a:custGeom>
            <a:avLst/>
            <a:gdLst>
              <a:gd name="T0" fmla="*/ 536 w 594"/>
              <a:gd name="T1" fmla="*/ 220 h 464"/>
              <a:gd name="T2" fmla="*/ 547 w 594"/>
              <a:gd name="T3" fmla="*/ 182 h 464"/>
              <a:gd name="T4" fmla="*/ 477 w 594"/>
              <a:gd name="T5" fmla="*/ 112 h 464"/>
              <a:gd name="T6" fmla="*/ 477 w 594"/>
              <a:gd name="T7" fmla="*/ 112 h 464"/>
              <a:gd name="T8" fmla="*/ 400 w 594"/>
              <a:gd name="T9" fmla="*/ 35 h 464"/>
              <a:gd name="T10" fmla="*/ 337 w 594"/>
              <a:gd name="T11" fmla="*/ 68 h 464"/>
              <a:gd name="T12" fmla="*/ 252 w 594"/>
              <a:gd name="T13" fmla="*/ 0 h 464"/>
              <a:gd name="T14" fmla="*/ 170 w 594"/>
              <a:gd name="T15" fmla="*/ 58 h 464"/>
              <a:gd name="T16" fmla="*/ 105 w 594"/>
              <a:gd name="T17" fmla="*/ 123 h 464"/>
              <a:gd name="T18" fmla="*/ 0 w 594"/>
              <a:gd name="T19" fmla="*/ 242 h 464"/>
              <a:gd name="T20" fmla="*/ 84 w 594"/>
              <a:gd name="T21" fmla="*/ 355 h 464"/>
              <a:gd name="T22" fmla="*/ 80 w 594"/>
              <a:gd name="T23" fmla="*/ 379 h 464"/>
              <a:gd name="T24" fmla="*/ 165 w 594"/>
              <a:gd name="T25" fmla="*/ 464 h 464"/>
              <a:gd name="T26" fmla="*/ 242 w 594"/>
              <a:gd name="T27" fmla="*/ 415 h 464"/>
              <a:gd name="T28" fmla="*/ 318 w 594"/>
              <a:gd name="T29" fmla="*/ 458 h 464"/>
              <a:gd name="T30" fmla="*/ 386 w 594"/>
              <a:gd name="T31" fmla="*/ 425 h 464"/>
              <a:gd name="T32" fmla="*/ 467 w 594"/>
              <a:gd name="T33" fmla="*/ 454 h 464"/>
              <a:gd name="T34" fmla="*/ 594 w 594"/>
              <a:gd name="T35" fmla="*/ 326 h 464"/>
              <a:gd name="T36" fmla="*/ 536 w 594"/>
              <a:gd name="T37" fmla="*/ 220 h 4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94" h="464">
                <a:moveTo>
                  <a:pt x="536" y="220"/>
                </a:moveTo>
                <a:cubicBezTo>
                  <a:pt x="543" y="209"/>
                  <a:pt x="547" y="196"/>
                  <a:pt x="547" y="182"/>
                </a:cubicBezTo>
                <a:cubicBezTo>
                  <a:pt x="547" y="143"/>
                  <a:pt x="516" y="112"/>
                  <a:pt x="477" y="112"/>
                </a:cubicBezTo>
                <a:cubicBezTo>
                  <a:pt x="477" y="112"/>
                  <a:pt x="477" y="112"/>
                  <a:pt x="477" y="112"/>
                </a:cubicBezTo>
                <a:cubicBezTo>
                  <a:pt x="477" y="70"/>
                  <a:pt x="442" y="35"/>
                  <a:pt x="400" y="35"/>
                </a:cubicBezTo>
                <a:cubicBezTo>
                  <a:pt x="374" y="35"/>
                  <a:pt x="351" y="48"/>
                  <a:pt x="337" y="68"/>
                </a:cubicBezTo>
                <a:cubicBezTo>
                  <a:pt x="329" y="29"/>
                  <a:pt x="294" y="0"/>
                  <a:pt x="252" y="0"/>
                </a:cubicBezTo>
                <a:cubicBezTo>
                  <a:pt x="214" y="0"/>
                  <a:pt x="182" y="24"/>
                  <a:pt x="170" y="58"/>
                </a:cubicBezTo>
                <a:cubicBezTo>
                  <a:pt x="138" y="67"/>
                  <a:pt x="114" y="92"/>
                  <a:pt x="105" y="123"/>
                </a:cubicBezTo>
                <a:cubicBezTo>
                  <a:pt x="46" y="130"/>
                  <a:pt x="0" y="180"/>
                  <a:pt x="0" y="242"/>
                </a:cubicBezTo>
                <a:cubicBezTo>
                  <a:pt x="0" y="295"/>
                  <a:pt x="35" y="340"/>
                  <a:pt x="84" y="355"/>
                </a:cubicBezTo>
                <a:cubicBezTo>
                  <a:pt x="82" y="363"/>
                  <a:pt x="80" y="371"/>
                  <a:pt x="80" y="379"/>
                </a:cubicBezTo>
                <a:cubicBezTo>
                  <a:pt x="80" y="426"/>
                  <a:pt x="118" y="464"/>
                  <a:pt x="165" y="464"/>
                </a:cubicBezTo>
                <a:cubicBezTo>
                  <a:pt x="199" y="464"/>
                  <a:pt x="229" y="444"/>
                  <a:pt x="242" y="415"/>
                </a:cubicBezTo>
                <a:cubicBezTo>
                  <a:pt x="258" y="441"/>
                  <a:pt x="286" y="458"/>
                  <a:pt x="318" y="458"/>
                </a:cubicBezTo>
                <a:cubicBezTo>
                  <a:pt x="345" y="458"/>
                  <a:pt x="370" y="445"/>
                  <a:pt x="386" y="425"/>
                </a:cubicBezTo>
                <a:cubicBezTo>
                  <a:pt x="408" y="443"/>
                  <a:pt x="436" y="454"/>
                  <a:pt x="467" y="454"/>
                </a:cubicBezTo>
                <a:cubicBezTo>
                  <a:pt x="537" y="454"/>
                  <a:pt x="594" y="397"/>
                  <a:pt x="594" y="326"/>
                </a:cubicBezTo>
                <a:cubicBezTo>
                  <a:pt x="594" y="282"/>
                  <a:pt x="571" y="242"/>
                  <a:pt x="536" y="220"/>
                </a:cubicBezTo>
                <a:close/>
              </a:path>
            </a:pathLst>
          </a:custGeom>
          <a:gradFill flip="none" rotWithShape="1">
            <a:gsLst>
              <a:gs pos="14000">
                <a:schemeClr val="accent4">
                  <a:lumMod val="75000"/>
                </a:schemeClr>
              </a:gs>
              <a:gs pos="85000">
                <a:schemeClr val="accent2">
                  <a:lumMod val="5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7" name="bush"/>
          <p:cNvSpPr>
            <a:spLocks/>
          </p:cNvSpPr>
          <p:nvPr/>
        </p:nvSpPr>
        <p:spPr bwMode="auto">
          <a:xfrm>
            <a:off x="4022142" y="5171064"/>
            <a:ext cx="741481" cy="554354"/>
          </a:xfrm>
          <a:custGeom>
            <a:avLst/>
            <a:gdLst>
              <a:gd name="T0" fmla="*/ 422 w 422"/>
              <a:gd name="T1" fmla="*/ 195 h 315"/>
              <a:gd name="T2" fmla="*/ 409 w 422"/>
              <a:gd name="T3" fmla="*/ 161 h 315"/>
              <a:gd name="T4" fmla="*/ 410 w 422"/>
              <a:gd name="T5" fmla="*/ 151 h 315"/>
              <a:gd name="T6" fmla="*/ 349 w 422"/>
              <a:gd name="T7" fmla="*/ 88 h 315"/>
              <a:gd name="T8" fmla="*/ 350 w 422"/>
              <a:gd name="T9" fmla="*/ 77 h 315"/>
              <a:gd name="T10" fmla="*/ 298 w 422"/>
              <a:gd name="T11" fmla="*/ 24 h 315"/>
              <a:gd name="T12" fmla="*/ 255 w 422"/>
              <a:gd name="T13" fmla="*/ 46 h 315"/>
              <a:gd name="T14" fmla="*/ 198 w 422"/>
              <a:gd name="T15" fmla="*/ 0 h 315"/>
              <a:gd name="T16" fmla="*/ 142 w 422"/>
              <a:gd name="T17" fmla="*/ 40 h 315"/>
              <a:gd name="T18" fmla="*/ 123 w 422"/>
              <a:gd name="T19" fmla="*/ 37 h 315"/>
              <a:gd name="T20" fmla="*/ 60 w 422"/>
              <a:gd name="T21" fmla="*/ 101 h 315"/>
              <a:gd name="T22" fmla="*/ 60 w 422"/>
              <a:gd name="T23" fmla="*/ 104 h 315"/>
              <a:gd name="T24" fmla="*/ 0 w 422"/>
              <a:gd name="T25" fmla="*/ 183 h 315"/>
              <a:gd name="T26" fmla="*/ 46 w 422"/>
              <a:gd name="T27" fmla="*/ 256 h 315"/>
              <a:gd name="T28" fmla="*/ 79 w 422"/>
              <a:gd name="T29" fmla="*/ 305 h 315"/>
              <a:gd name="T30" fmla="*/ 141 w 422"/>
              <a:gd name="T31" fmla="*/ 296 h 315"/>
              <a:gd name="T32" fmla="*/ 159 w 422"/>
              <a:gd name="T33" fmla="*/ 299 h 315"/>
              <a:gd name="T34" fmla="*/ 193 w 422"/>
              <a:gd name="T35" fmla="*/ 288 h 315"/>
              <a:gd name="T36" fmla="*/ 242 w 422"/>
              <a:gd name="T37" fmla="*/ 313 h 315"/>
              <a:gd name="T38" fmla="*/ 287 w 422"/>
              <a:gd name="T39" fmla="*/ 293 h 315"/>
              <a:gd name="T40" fmla="*/ 332 w 422"/>
              <a:gd name="T41" fmla="*/ 310 h 315"/>
              <a:gd name="T42" fmla="*/ 401 w 422"/>
              <a:gd name="T43" fmla="*/ 241 h 315"/>
              <a:gd name="T44" fmla="*/ 400 w 422"/>
              <a:gd name="T45" fmla="*/ 238 h 315"/>
              <a:gd name="T46" fmla="*/ 422 w 422"/>
              <a:gd name="T47" fmla="*/ 195 h 3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422" h="315">
                <a:moveTo>
                  <a:pt x="422" y="195"/>
                </a:moveTo>
                <a:cubicBezTo>
                  <a:pt x="422" y="182"/>
                  <a:pt x="417" y="170"/>
                  <a:pt x="409" y="161"/>
                </a:cubicBezTo>
                <a:cubicBezTo>
                  <a:pt x="409" y="158"/>
                  <a:pt x="410" y="155"/>
                  <a:pt x="410" y="151"/>
                </a:cubicBezTo>
                <a:cubicBezTo>
                  <a:pt x="410" y="117"/>
                  <a:pt x="383" y="90"/>
                  <a:pt x="349" y="88"/>
                </a:cubicBezTo>
                <a:cubicBezTo>
                  <a:pt x="350" y="85"/>
                  <a:pt x="350" y="81"/>
                  <a:pt x="350" y="77"/>
                </a:cubicBezTo>
                <a:cubicBezTo>
                  <a:pt x="350" y="48"/>
                  <a:pt x="327" y="24"/>
                  <a:pt x="298" y="24"/>
                </a:cubicBezTo>
                <a:cubicBezTo>
                  <a:pt x="280" y="24"/>
                  <a:pt x="265" y="33"/>
                  <a:pt x="255" y="46"/>
                </a:cubicBezTo>
                <a:cubicBezTo>
                  <a:pt x="249" y="20"/>
                  <a:pt x="226" y="0"/>
                  <a:pt x="198" y="0"/>
                </a:cubicBezTo>
                <a:cubicBezTo>
                  <a:pt x="172" y="0"/>
                  <a:pt x="150" y="16"/>
                  <a:pt x="142" y="40"/>
                </a:cubicBezTo>
                <a:cubicBezTo>
                  <a:pt x="136" y="38"/>
                  <a:pt x="130" y="37"/>
                  <a:pt x="123" y="37"/>
                </a:cubicBezTo>
                <a:cubicBezTo>
                  <a:pt x="88" y="37"/>
                  <a:pt x="60" y="66"/>
                  <a:pt x="60" y="101"/>
                </a:cubicBezTo>
                <a:cubicBezTo>
                  <a:pt x="60" y="102"/>
                  <a:pt x="60" y="103"/>
                  <a:pt x="60" y="104"/>
                </a:cubicBezTo>
                <a:cubicBezTo>
                  <a:pt x="25" y="114"/>
                  <a:pt x="0" y="145"/>
                  <a:pt x="0" y="183"/>
                </a:cubicBezTo>
                <a:cubicBezTo>
                  <a:pt x="0" y="215"/>
                  <a:pt x="18" y="243"/>
                  <a:pt x="46" y="256"/>
                </a:cubicBezTo>
                <a:cubicBezTo>
                  <a:pt x="47" y="277"/>
                  <a:pt x="59" y="296"/>
                  <a:pt x="79" y="305"/>
                </a:cubicBezTo>
                <a:cubicBezTo>
                  <a:pt x="100" y="315"/>
                  <a:pt x="124" y="311"/>
                  <a:pt x="141" y="296"/>
                </a:cubicBezTo>
                <a:cubicBezTo>
                  <a:pt x="146" y="298"/>
                  <a:pt x="152" y="299"/>
                  <a:pt x="159" y="299"/>
                </a:cubicBezTo>
                <a:cubicBezTo>
                  <a:pt x="171" y="299"/>
                  <a:pt x="183" y="295"/>
                  <a:pt x="193" y="288"/>
                </a:cubicBezTo>
                <a:cubicBezTo>
                  <a:pt x="204" y="303"/>
                  <a:pt x="222" y="313"/>
                  <a:pt x="242" y="313"/>
                </a:cubicBezTo>
                <a:cubicBezTo>
                  <a:pt x="260" y="313"/>
                  <a:pt x="276" y="305"/>
                  <a:pt x="287" y="293"/>
                </a:cubicBezTo>
                <a:cubicBezTo>
                  <a:pt x="299" y="304"/>
                  <a:pt x="315" y="310"/>
                  <a:pt x="332" y="310"/>
                </a:cubicBezTo>
                <a:cubicBezTo>
                  <a:pt x="370" y="310"/>
                  <a:pt x="401" y="279"/>
                  <a:pt x="401" y="241"/>
                </a:cubicBezTo>
                <a:cubicBezTo>
                  <a:pt x="401" y="240"/>
                  <a:pt x="400" y="239"/>
                  <a:pt x="400" y="238"/>
                </a:cubicBezTo>
                <a:cubicBezTo>
                  <a:pt x="413" y="228"/>
                  <a:pt x="422" y="213"/>
                  <a:pt x="422" y="195"/>
                </a:cubicBezTo>
                <a:close/>
              </a:path>
            </a:pathLst>
          </a:custGeom>
          <a:gradFill flip="none" rotWithShape="1">
            <a:gsLst>
              <a:gs pos="0">
                <a:schemeClr val="accent4">
                  <a:lumMod val="75000"/>
                </a:schemeClr>
              </a:gs>
              <a:gs pos="94000">
                <a:schemeClr val="accent2">
                  <a:lumMod val="50000"/>
                </a:schemeClr>
              </a:gs>
            </a:gsLst>
            <a:lin ang="6000000" scaled="0"/>
            <a:tileRect/>
          </a:gradFill>
          <a:ln>
            <a:noFill/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58" name="neighborhood main point"/>
          <p:cNvSpPr txBox="1"/>
          <p:nvPr/>
        </p:nvSpPr>
        <p:spPr>
          <a:xfrm>
            <a:off x="1969979" y="613917"/>
            <a:ext cx="786413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/>
              <a:t>AWC has established a sustained structure for aligning traditionally separate functions &amp; improving institutional coherence.</a:t>
            </a:r>
            <a:endParaRPr lang="en-US" sz="32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40" name="bush"/>
          <p:cNvSpPr>
            <a:spLocks/>
          </p:cNvSpPr>
          <p:nvPr/>
        </p:nvSpPr>
        <p:spPr bwMode="auto">
          <a:xfrm>
            <a:off x="10180152" y="5764776"/>
            <a:ext cx="725765" cy="542604"/>
          </a:xfrm>
          <a:custGeom>
            <a:avLst/>
            <a:gdLst>
              <a:gd name="T0" fmla="*/ 422 w 422"/>
              <a:gd name="T1" fmla="*/ 195 h 315"/>
              <a:gd name="T2" fmla="*/ 409 w 422"/>
              <a:gd name="T3" fmla="*/ 161 h 315"/>
              <a:gd name="T4" fmla="*/ 410 w 422"/>
              <a:gd name="T5" fmla="*/ 151 h 315"/>
              <a:gd name="T6" fmla="*/ 349 w 422"/>
              <a:gd name="T7" fmla="*/ 88 h 315"/>
              <a:gd name="T8" fmla="*/ 350 w 422"/>
              <a:gd name="T9" fmla="*/ 77 h 315"/>
              <a:gd name="T10" fmla="*/ 298 w 422"/>
              <a:gd name="T11" fmla="*/ 24 h 315"/>
              <a:gd name="T12" fmla="*/ 255 w 422"/>
              <a:gd name="T13" fmla="*/ 46 h 315"/>
              <a:gd name="T14" fmla="*/ 198 w 422"/>
              <a:gd name="T15" fmla="*/ 0 h 315"/>
              <a:gd name="T16" fmla="*/ 142 w 422"/>
              <a:gd name="T17" fmla="*/ 40 h 315"/>
              <a:gd name="T18" fmla="*/ 123 w 422"/>
              <a:gd name="T19" fmla="*/ 37 h 315"/>
              <a:gd name="T20" fmla="*/ 60 w 422"/>
              <a:gd name="T21" fmla="*/ 101 h 315"/>
              <a:gd name="T22" fmla="*/ 60 w 422"/>
              <a:gd name="T23" fmla="*/ 104 h 315"/>
              <a:gd name="T24" fmla="*/ 0 w 422"/>
              <a:gd name="T25" fmla="*/ 183 h 315"/>
              <a:gd name="T26" fmla="*/ 46 w 422"/>
              <a:gd name="T27" fmla="*/ 256 h 315"/>
              <a:gd name="T28" fmla="*/ 79 w 422"/>
              <a:gd name="T29" fmla="*/ 305 h 315"/>
              <a:gd name="T30" fmla="*/ 141 w 422"/>
              <a:gd name="T31" fmla="*/ 296 h 315"/>
              <a:gd name="T32" fmla="*/ 159 w 422"/>
              <a:gd name="T33" fmla="*/ 299 h 315"/>
              <a:gd name="T34" fmla="*/ 193 w 422"/>
              <a:gd name="T35" fmla="*/ 288 h 315"/>
              <a:gd name="T36" fmla="*/ 242 w 422"/>
              <a:gd name="T37" fmla="*/ 313 h 315"/>
              <a:gd name="T38" fmla="*/ 287 w 422"/>
              <a:gd name="T39" fmla="*/ 293 h 315"/>
              <a:gd name="T40" fmla="*/ 332 w 422"/>
              <a:gd name="T41" fmla="*/ 310 h 315"/>
              <a:gd name="T42" fmla="*/ 401 w 422"/>
              <a:gd name="T43" fmla="*/ 241 h 315"/>
              <a:gd name="T44" fmla="*/ 400 w 422"/>
              <a:gd name="T45" fmla="*/ 238 h 315"/>
              <a:gd name="T46" fmla="*/ 422 w 422"/>
              <a:gd name="T47" fmla="*/ 195 h 3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422" h="315">
                <a:moveTo>
                  <a:pt x="422" y="195"/>
                </a:moveTo>
                <a:cubicBezTo>
                  <a:pt x="422" y="182"/>
                  <a:pt x="417" y="170"/>
                  <a:pt x="409" y="161"/>
                </a:cubicBezTo>
                <a:cubicBezTo>
                  <a:pt x="409" y="158"/>
                  <a:pt x="410" y="155"/>
                  <a:pt x="410" y="151"/>
                </a:cubicBezTo>
                <a:cubicBezTo>
                  <a:pt x="410" y="117"/>
                  <a:pt x="383" y="90"/>
                  <a:pt x="349" y="88"/>
                </a:cubicBezTo>
                <a:cubicBezTo>
                  <a:pt x="350" y="85"/>
                  <a:pt x="350" y="81"/>
                  <a:pt x="350" y="77"/>
                </a:cubicBezTo>
                <a:cubicBezTo>
                  <a:pt x="350" y="48"/>
                  <a:pt x="327" y="24"/>
                  <a:pt x="298" y="24"/>
                </a:cubicBezTo>
                <a:cubicBezTo>
                  <a:pt x="280" y="24"/>
                  <a:pt x="265" y="33"/>
                  <a:pt x="255" y="46"/>
                </a:cubicBezTo>
                <a:cubicBezTo>
                  <a:pt x="249" y="20"/>
                  <a:pt x="226" y="0"/>
                  <a:pt x="198" y="0"/>
                </a:cubicBezTo>
                <a:cubicBezTo>
                  <a:pt x="172" y="0"/>
                  <a:pt x="150" y="16"/>
                  <a:pt x="142" y="40"/>
                </a:cubicBezTo>
                <a:cubicBezTo>
                  <a:pt x="136" y="38"/>
                  <a:pt x="130" y="37"/>
                  <a:pt x="123" y="37"/>
                </a:cubicBezTo>
                <a:cubicBezTo>
                  <a:pt x="88" y="37"/>
                  <a:pt x="60" y="66"/>
                  <a:pt x="60" y="101"/>
                </a:cubicBezTo>
                <a:cubicBezTo>
                  <a:pt x="60" y="102"/>
                  <a:pt x="60" y="103"/>
                  <a:pt x="60" y="104"/>
                </a:cubicBezTo>
                <a:cubicBezTo>
                  <a:pt x="25" y="114"/>
                  <a:pt x="0" y="145"/>
                  <a:pt x="0" y="183"/>
                </a:cubicBezTo>
                <a:cubicBezTo>
                  <a:pt x="0" y="215"/>
                  <a:pt x="18" y="243"/>
                  <a:pt x="46" y="256"/>
                </a:cubicBezTo>
                <a:cubicBezTo>
                  <a:pt x="47" y="277"/>
                  <a:pt x="59" y="296"/>
                  <a:pt x="79" y="305"/>
                </a:cubicBezTo>
                <a:cubicBezTo>
                  <a:pt x="100" y="315"/>
                  <a:pt x="124" y="311"/>
                  <a:pt x="141" y="296"/>
                </a:cubicBezTo>
                <a:cubicBezTo>
                  <a:pt x="146" y="298"/>
                  <a:pt x="152" y="299"/>
                  <a:pt x="159" y="299"/>
                </a:cubicBezTo>
                <a:cubicBezTo>
                  <a:pt x="171" y="299"/>
                  <a:pt x="183" y="295"/>
                  <a:pt x="193" y="288"/>
                </a:cubicBezTo>
                <a:cubicBezTo>
                  <a:pt x="204" y="303"/>
                  <a:pt x="222" y="313"/>
                  <a:pt x="242" y="313"/>
                </a:cubicBezTo>
                <a:cubicBezTo>
                  <a:pt x="260" y="313"/>
                  <a:pt x="276" y="305"/>
                  <a:pt x="287" y="293"/>
                </a:cubicBezTo>
                <a:cubicBezTo>
                  <a:pt x="299" y="304"/>
                  <a:pt x="315" y="310"/>
                  <a:pt x="332" y="310"/>
                </a:cubicBezTo>
                <a:cubicBezTo>
                  <a:pt x="370" y="310"/>
                  <a:pt x="401" y="279"/>
                  <a:pt x="401" y="241"/>
                </a:cubicBezTo>
                <a:cubicBezTo>
                  <a:pt x="401" y="240"/>
                  <a:pt x="400" y="239"/>
                  <a:pt x="400" y="238"/>
                </a:cubicBezTo>
                <a:cubicBezTo>
                  <a:pt x="413" y="228"/>
                  <a:pt x="422" y="213"/>
                  <a:pt x="422" y="195"/>
                </a:cubicBezTo>
                <a:close/>
              </a:path>
            </a:pathLst>
          </a:custGeom>
          <a:gradFill flip="none" rotWithShape="1">
            <a:gsLst>
              <a:gs pos="0">
                <a:schemeClr val="accent4">
                  <a:lumMod val="75000"/>
                </a:schemeClr>
              </a:gs>
              <a:gs pos="94000">
                <a:schemeClr val="accent2">
                  <a:lumMod val="50000"/>
                </a:schemeClr>
              </a:gs>
            </a:gsLst>
            <a:lin ang="6000000" scaled="0"/>
            <a:tileRect/>
          </a:gradFill>
          <a:ln>
            <a:noFill/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42" name="animation details"/>
          <p:cNvSpPr txBox="1"/>
          <p:nvPr/>
        </p:nvSpPr>
        <p:spPr>
          <a:xfrm>
            <a:off x="48189" y="48555"/>
            <a:ext cx="19442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This slide is static and</a:t>
            </a:r>
          </a:p>
          <a:p>
            <a:r>
              <a:rPr lang="en-US" sz="10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does not animate.</a:t>
            </a:r>
          </a:p>
        </p:txBody>
      </p:sp>
      <p:grpSp>
        <p:nvGrpSpPr>
          <p:cNvPr id="143" name="tree"/>
          <p:cNvGrpSpPr/>
          <p:nvPr/>
        </p:nvGrpSpPr>
        <p:grpSpPr>
          <a:xfrm>
            <a:off x="-892307" y="2655892"/>
            <a:ext cx="2410414" cy="2805971"/>
            <a:chOff x="7102106" y="1988454"/>
            <a:chExt cx="2507087" cy="2918508"/>
          </a:xfrm>
        </p:grpSpPr>
        <p:sp>
          <p:nvSpPr>
            <p:cNvPr id="144" name="tree trunk"/>
            <p:cNvSpPr>
              <a:spLocks/>
            </p:cNvSpPr>
            <p:nvPr/>
          </p:nvSpPr>
          <p:spPr bwMode="auto">
            <a:xfrm>
              <a:off x="8022238" y="3608443"/>
              <a:ext cx="911039" cy="1298519"/>
            </a:xfrm>
            <a:custGeom>
              <a:avLst/>
              <a:gdLst>
                <a:gd name="T0" fmla="*/ 392 w 395"/>
                <a:gd name="T1" fmla="*/ 99 h 563"/>
                <a:gd name="T2" fmla="*/ 360 w 395"/>
                <a:gd name="T3" fmla="*/ 59 h 563"/>
                <a:gd name="T4" fmla="*/ 350 w 395"/>
                <a:gd name="T5" fmla="*/ 54 h 563"/>
                <a:gd name="T6" fmla="*/ 343 w 395"/>
                <a:gd name="T7" fmla="*/ 57 h 563"/>
                <a:gd name="T8" fmla="*/ 244 w 395"/>
                <a:gd name="T9" fmla="*/ 136 h 563"/>
                <a:gd name="T10" fmla="*/ 236 w 395"/>
                <a:gd name="T11" fmla="*/ 132 h 563"/>
                <a:gd name="T12" fmla="*/ 236 w 395"/>
                <a:gd name="T13" fmla="*/ 12 h 563"/>
                <a:gd name="T14" fmla="*/ 224 w 395"/>
                <a:gd name="T15" fmla="*/ 0 h 563"/>
                <a:gd name="T16" fmla="*/ 170 w 395"/>
                <a:gd name="T17" fmla="*/ 0 h 563"/>
                <a:gd name="T18" fmla="*/ 158 w 395"/>
                <a:gd name="T19" fmla="*/ 12 h 563"/>
                <a:gd name="T20" fmla="*/ 158 w 395"/>
                <a:gd name="T21" fmla="*/ 134 h 563"/>
                <a:gd name="T22" fmla="*/ 151 w 395"/>
                <a:gd name="T23" fmla="*/ 136 h 563"/>
                <a:gd name="T24" fmla="*/ 51 w 395"/>
                <a:gd name="T25" fmla="*/ 57 h 563"/>
                <a:gd name="T26" fmla="*/ 44 w 395"/>
                <a:gd name="T27" fmla="*/ 54 h 563"/>
                <a:gd name="T28" fmla="*/ 35 w 395"/>
                <a:gd name="T29" fmla="*/ 59 h 563"/>
                <a:gd name="T30" fmla="*/ 2 w 395"/>
                <a:gd name="T31" fmla="*/ 99 h 563"/>
                <a:gd name="T32" fmla="*/ 0 w 395"/>
                <a:gd name="T33" fmla="*/ 108 h 563"/>
                <a:gd name="T34" fmla="*/ 4 w 395"/>
                <a:gd name="T35" fmla="*/ 116 h 563"/>
                <a:gd name="T36" fmla="*/ 130 w 395"/>
                <a:gd name="T37" fmla="*/ 216 h 563"/>
                <a:gd name="T38" fmla="*/ 130 w 395"/>
                <a:gd name="T39" fmla="*/ 475 h 563"/>
                <a:gd name="T40" fmla="*/ 125 w 395"/>
                <a:gd name="T41" fmla="*/ 495 h 563"/>
                <a:gd name="T42" fmla="*/ 110 w 395"/>
                <a:gd name="T43" fmla="*/ 511 h 563"/>
                <a:gd name="T44" fmla="*/ 74 w 395"/>
                <a:gd name="T45" fmla="*/ 536 h 563"/>
                <a:gd name="T46" fmla="*/ 73 w 395"/>
                <a:gd name="T47" fmla="*/ 537 h 563"/>
                <a:gd name="T48" fmla="*/ 32 w 395"/>
                <a:gd name="T49" fmla="*/ 558 h 563"/>
                <a:gd name="T50" fmla="*/ 30 w 395"/>
                <a:gd name="T51" fmla="*/ 560 h 563"/>
                <a:gd name="T52" fmla="*/ 32 w 395"/>
                <a:gd name="T53" fmla="*/ 562 h 563"/>
                <a:gd name="T54" fmla="*/ 196 w 395"/>
                <a:gd name="T55" fmla="*/ 563 h 563"/>
                <a:gd name="T56" fmla="*/ 359 w 395"/>
                <a:gd name="T57" fmla="*/ 562 h 563"/>
                <a:gd name="T58" fmla="*/ 361 w 395"/>
                <a:gd name="T59" fmla="*/ 560 h 563"/>
                <a:gd name="T60" fmla="*/ 360 w 395"/>
                <a:gd name="T61" fmla="*/ 558 h 563"/>
                <a:gd name="T62" fmla="*/ 318 w 395"/>
                <a:gd name="T63" fmla="*/ 537 h 563"/>
                <a:gd name="T64" fmla="*/ 288 w 395"/>
                <a:gd name="T65" fmla="*/ 514 h 563"/>
                <a:gd name="T66" fmla="*/ 268 w 395"/>
                <a:gd name="T67" fmla="*/ 482 h 563"/>
                <a:gd name="T68" fmla="*/ 268 w 395"/>
                <a:gd name="T69" fmla="*/ 473 h 563"/>
                <a:gd name="T70" fmla="*/ 268 w 395"/>
                <a:gd name="T71" fmla="*/ 213 h 563"/>
                <a:gd name="T72" fmla="*/ 390 w 395"/>
                <a:gd name="T73" fmla="*/ 116 h 563"/>
                <a:gd name="T74" fmla="*/ 394 w 395"/>
                <a:gd name="T75" fmla="*/ 108 h 563"/>
                <a:gd name="T76" fmla="*/ 392 w 395"/>
                <a:gd name="T77" fmla="*/ 99 h 5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5" h="563">
                  <a:moveTo>
                    <a:pt x="392" y="99"/>
                  </a:moveTo>
                  <a:cubicBezTo>
                    <a:pt x="360" y="59"/>
                    <a:pt x="360" y="59"/>
                    <a:pt x="360" y="59"/>
                  </a:cubicBezTo>
                  <a:cubicBezTo>
                    <a:pt x="357" y="56"/>
                    <a:pt x="354" y="54"/>
                    <a:pt x="350" y="54"/>
                  </a:cubicBezTo>
                  <a:cubicBezTo>
                    <a:pt x="348" y="54"/>
                    <a:pt x="345" y="55"/>
                    <a:pt x="343" y="57"/>
                  </a:cubicBezTo>
                  <a:cubicBezTo>
                    <a:pt x="244" y="136"/>
                    <a:pt x="244" y="136"/>
                    <a:pt x="244" y="136"/>
                  </a:cubicBezTo>
                  <a:cubicBezTo>
                    <a:pt x="235" y="143"/>
                    <a:pt x="236" y="132"/>
                    <a:pt x="236" y="132"/>
                  </a:cubicBezTo>
                  <a:cubicBezTo>
                    <a:pt x="236" y="12"/>
                    <a:pt x="236" y="12"/>
                    <a:pt x="236" y="12"/>
                  </a:cubicBezTo>
                  <a:cubicBezTo>
                    <a:pt x="236" y="6"/>
                    <a:pt x="231" y="0"/>
                    <a:pt x="224" y="0"/>
                  </a:cubicBezTo>
                  <a:cubicBezTo>
                    <a:pt x="170" y="0"/>
                    <a:pt x="170" y="0"/>
                    <a:pt x="170" y="0"/>
                  </a:cubicBezTo>
                  <a:cubicBezTo>
                    <a:pt x="163" y="0"/>
                    <a:pt x="158" y="6"/>
                    <a:pt x="158" y="12"/>
                  </a:cubicBezTo>
                  <a:cubicBezTo>
                    <a:pt x="158" y="134"/>
                    <a:pt x="158" y="134"/>
                    <a:pt x="158" y="134"/>
                  </a:cubicBezTo>
                  <a:cubicBezTo>
                    <a:pt x="158" y="134"/>
                    <a:pt x="158" y="142"/>
                    <a:pt x="151" y="136"/>
                  </a:cubicBezTo>
                  <a:cubicBezTo>
                    <a:pt x="51" y="57"/>
                    <a:pt x="51" y="57"/>
                    <a:pt x="51" y="57"/>
                  </a:cubicBezTo>
                  <a:cubicBezTo>
                    <a:pt x="49" y="55"/>
                    <a:pt x="47" y="54"/>
                    <a:pt x="44" y="54"/>
                  </a:cubicBezTo>
                  <a:cubicBezTo>
                    <a:pt x="40" y="54"/>
                    <a:pt x="37" y="56"/>
                    <a:pt x="35" y="59"/>
                  </a:cubicBezTo>
                  <a:cubicBezTo>
                    <a:pt x="2" y="99"/>
                    <a:pt x="2" y="99"/>
                    <a:pt x="2" y="99"/>
                  </a:cubicBezTo>
                  <a:cubicBezTo>
                    <a:pt x="0" y="102"/>
                    <a:pt x="0" y="105"/>
                    <a:pt x="0" y="108"/>
                  </a:cubicBezTo>
                  <a:cubicBezTo>
                    <a:pt x="0" y="111"/>
                    <a:pt x="2" y="114"/>
                    <a:pt x="4" y="116"/>
                  </a:cubicBezTo>
                  <a:cubicBezTo>
                    <a:pt x="130" y="216"/>
                    <a:pt x="130" y="216"/>
                    <a:pt x="130" y="216"/>
                  </a:cubicBezTo>
                  <a:cubicBezTo>
                    <a:pt x="130" y="475"/>
                    <a:pt x="130" y="475"/>
                    <a:pt x="130" y="475"/>
                  </a:cubicBezTo>
                  <a:cubicBezTo>
                    <a:pt x="130" y="483"/>
                    <a:pt x="130" y="489"/>
                    <a:pt x="125" y="495"/>
                  </a:cubicBezTo>
                  <a:cubicBezTo>
                    <a:pt x="121" y="500"/>
                    <a:pt x="116" y="505"/>
                    <a:pt x="110" y="511"/>
                  </a:cubicBezTo>
                  <a:cubicBezTo>
                    <a:pt x="99" y="520"/>
                    <a:pt x="86" y="528"/>
                    <a:pt x="74" y="536"/>
                  </a:cubicBezTo>
                  <a:cubicBezTo>
                    <a:pt x="73" y="537"/>
                    <a:pt x="73" y="537"/>
                    <a:pt x="73" y="537"/>
                  </a:cubicBezTo>
                  <a:cubicBezTo>
                    <a:pt x="59" y="545"/>
                    <a:pt x="47" y="553"/>
                    <a:pt x="32" y="558"/>
                  </a:cubicBezTo>
                  <a:cubicBezTo>
                    <a:pt x="31" y="558"/>
                    <a:pt x="30" y="559"/>
                    <a:pt x="30" y="560"/>
                  </a:cubicBezTo>
                  <a:cubicBezTo>
                    <a:pt x="31" y="561"/>
                    <a:pt x="31" y="562"/>
                    <a:pt x="32" y="562"/>
                  </a:cubicBezTo>
                  <a:cubicBezTo>
                    <a:pt x="62" y="562"/>
                    <a:pt x="137" y="563"/>
                    <a:pt x="196" y="563"/>
                  </a:cubicBezTo>
                  <a:cubicBezTo>
                    <a:pt x="255" y="563"/>
                    <a:pt x="329" y="562"/>
                    <a:pt x="359" y="562"/>
                  </a:cubicBezTo>
                  <a:cubicBezTo>
                    <a:pt x="360" y="562"/>
                    <a:pt x="361" y="561"/>
                    <a:pt x="361" y="560"/>
                  </a:cubicBezTo>
                  <a:cubicBezTo>
                    <a:pt x="361" y="559"/>
                    <a:pt x="361" y="558"/>
                    <a:pt x="360" y="558"/>
                  </a:cubicBezTo>
                  <a:cubicBezTo>
                    <a:pt x="345" y="553"/>
                    <a:pt x="332" y="545"/>
                    <a:pt x="318" y="537"/>
                  </a:cubicBezTo>
                  <a:cubicBezTo>
                    <a:pt x="310" y="531"/>
                    <a:pt x="298" y="523"/>
                    <a:pt x="288" y="514"/>
                  </a:cubicBezTo>
                  <a:cubicBezTo>
                    <a:pt x="277" y="504"/>
                    <a:pt x="268" y="495"/>
                    <a:pt x="268" y="482"/>
                  </a:cubicBezTo>
                  <a:cubicBezTo>
                    <a:pt x="268" y="479"/>
                    <a:pt x="268" y="476"/>
                    <a:pt x="268" y="473"/>
                  </a:cubicBezTo>
                  <a:cubicBezTo>
                    <a:pt x="268" y="213"/>
                    <a:pt x="268" y="213"/>
                    <a:pt x="268" y="213"/>
                  </a:cubicBezTo>
                  <a:cubicBezTo>
                    <a:pt x="390" y="116"/>
                    <a:pt x="390" y="116"/>
                    <a:pt x="390" y="116"/>
                  </a:cubicBezTo>
                  <a:cubicBezTo>
                    <a:pt x="392" y="114"/>
                    <a:pt x="394" y="111"/>
                    <a:pt x="394" y="108"/>
                  </a:cubicBezTo>
                  <a:cubicBezTo>
                    <a:pt x="395" y="105"/>
                    <a:pt x="394" y="102"/>
                    <a:pt x="392" y="99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5" name="tree top"/>
            <p:cNvSpPr>
              <a:spLocks/>
            </p:cNvSpPr>
            <p:nvPr/>
          </p:nvSpPr>
          <p:spPr bwMode="auto">
            <a:xfrm flipH="1">
              <a:off x="7102106" y="1988454"/>
              <a:ext cx="2507087" cy="1903957"/>
            </a:xfrm>
            <a:custGeom>
              <a:avLst/>
              <a:gdLst>
                <a:gd name="T0" fmla="*/ 1005 w 1087"/>
                <a:gd name="T1" fmla="*/ 424 h 825"/>
                <a:gd name="T2" fmla="*/ 950 w 1087"/>
                <a:gd name="T3" fmla="*/ 336 h 825"/>
                <a:gd name="T4" fmla="*/ 896 w 1087"/>
                <a:gd name="T5" fmla="*/ 247 h 825"/>
                <a:gd name="T6" fmla="*/ 871 w 1087"/>
                <a:gd name="T7" fmla="*/ 175 h 825"/>
                <a:gd name="T8" fmla="*/ 790 w 1087"/>
                <a:gd name="T9" fmla="*/ 92 h 825"/>
                <a:gd name="T10" fmla="*/ 723 w 1087"/>
                <a:gd name="T11" fmla="*/ 58 h 825"/>
                <a:gd name="T12" fmla="*/ 638 w 1087"/>
                <a:gd name="T13" fmla="*/ 56 h 825"/>
                <a:gd name="T14" fmla="*/ 579 w 1087"/>
                <a:gd name="T15" fmla="*/ 98 h 825"/>
                <a:gd name="T16" fmla="*/ 528 w 1087"/>
                <a:gd name="T17" fmla="*/ 80 h 825"/>
                <a:gd name="T18" fmla="*/ 467 w 1087"/>
                <a:gd name="T19" fmla="*/ 34 h 825"/>
                <a:gd name="T20" fmla="*/ 383 w 1087"/>
                <a:gd name="T21" fmla="*/ 19 h 825"/>
                <a:gd name="T22" fmla="*/ 315 w 1087"/>
                <a:gd name="T23" fmla="*/ 64 h 825"/>
                <a:gd name="T24" fmla="*/ 259 w 1087"/>
                <a:gd name="T25" fmla="*/ 161 h 825"/>
                <a:gd name="T26" fmla="*/ 216 w 1087"/>
                <a:gd name="T27" fmla="*/ 159 h 825"/>
                <a:gd name="T28" fmla="*/ 133 w 1087"/>
                <a:gd name="T29" fmla="*/ 181 h 825"/>
                <a:gd name="T30" fmla="*/ 90 w 1087"/>
                <a:gd name="T31" fmla="*/ 250 h 825"/>
                <a:gd name="T32" fmla="*/ 67 w 1087"/>
                <a:gd name="T33" fmla="*/ 338 h 825"/>
                <a:gd name="T34" fmla="*/ 33 w 1087"/>
                <a:gd name="T35" fmla="*/ 492 h 825"/>
                <a:gd name="T36" fmla="*/ 82 w 1087"/>
                <a:gd name="T37" fmla="*/ 572 h 825"/>
                <a:gd name="T38" fmla="*/ 115 w 1087"/>
                <a:gd name="T39" fmla="*/ 629 h 825"/>
                <a:gd name="T40" fmla="*/ 83 w 1087"/>
                <a:gd name="T41" fmla="*/ 727 h 825"/>
                <a:gd name="T42" fmla="*/ 222 w 1087"/>
                <a:gd name="T43" fmla="*/ 816 h 825"/>
                <a:gd name="T44" fmla="*/ 295 w 1087"/>
                <a:gd name="T45" fmla="*/ 809 h 825"/>
                <a:gd name="T46" fmla="*/ 382 w 1087"/>
                <a:gd name="T47" fmla="*/ 778 h 825"/>
                <a:gd name="T48" fmla="*/ 450 w 1087"/>
                <a:gd name="T49" fmla="*/ 762 h 825"/>
                <a:gd name="T50" fmla="*/ 574 w 1087"/>
                <a:gd name="T51" fmla="*/ 766 h 825"/>
                <a:gd name="T52" fmla="*/ 695 w 1087"/>
                <a:gd name="T53" fmla="*/ 804 h 825"/>
                <a:gd name="T54" fmla="*/ 765 w 1087"/>
                <a:gd name="T55" fmla="*/ 797 h 825"/>
                <a:gd name="T56" fmla="*/ 850 w 1087"/>
                <a:gd name="T57" fmla="*/ 766 h 825"/>
                <a:gd name="T58" fmla="*/ 947 w 1087"/>
                <a:gd name="T59" fmla="*/ 687 h 825"/>
                <a:gd name="T60" fmla="*/ 1027 w 1087"/>
                <a:gd name="T61" fmla="*/ 621 h 825"/>
                <a:gd name="T62" fmla="*/ 1069 w 1087"/>
                <a:gd name="T63" fmla="*/ 522 h 8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87" h="825">
                  <a:moveTo>
                    <a:pt x="1042" y="431"/>
                  </a:moveTo>
                  <a:cubicBezTo>
                    <a:pt x="1030" y="425"/>
                    <a:pt x="1018" y="423"/>
                    <a:pt x="1005" y="424"/>
                  </a:cubicBezTo>
                  <a:cubicBezTo>
                    <a:pt x="1006" y="402"/>
                    <a:pt x="996" y="381"/>
                    <a:pt x="977" y="370"/>
                  </a:cubicBezTo>
                  <a:cubicBezTo>
                    <a:pt x="970" y="356"/>
                    <a:pt x="961" y="345"/>
                    <a:pt x="950" y="336"/>
                  </a:cubicBezTo>
                  <a:cubicBezTo>
                    <a:pt x="953" y="329"/>
                    <a:pt x="954" y="321"/>
                    <a:pt x="954" y="313"/>
                  </a:cubicBezTo>
                  <a:cubicBezTo>
                    <a:pt x="954" y="279"/>
                    <a:pt x="929" y="251"/>
                    <a:pt x="896" y="247"/>
                  </a:cubicBezTo>
                  <a:cubicBezTo>
                    <a:pt x="888" y="227"/>
                    <a:pt x="872" y="212"/>
                    <a:pt x="851" y="207"/>
                  </a:cubicBezTo>
                  <a:cubicBezTo>
                    <a:pt x="861" y="198"/>
                    <a:pt x="868" y="187"/>
                    <a:pt x="871" y="175"/>
                  </a:cubicBezTo>
                  <a:cubicBezTo>
                    <a:pt x="881" y="139"/>
                    <a:pt x="860" y="102"/>
                    <a:pt x="824" y="92"/>
                  </a:cubicBezTo>
                  <a:cubicBezTo>
                    <a:pt x="813" y="89"/>
                    <a:pt x="801" y="89"/>
                    <a:pt x="790" y="92"/>
                  </a:cubicBezTo>
                  <a:cubicBezTo>
                    <a:pt x="778" y="78"/>
                    <a:pt x="762" y="66"/>
                    <a:pt x="742" y="61"/>
                  </a:cubicBezTo>
                  <a:cubicBezTo>
                    <a:pt x="736" y="59"/>
                    <a:pt x="729" y="58"/>
                    <a:pt x="723" y="58"/>
                  </a:cubicBezTo>
                  <a:cubicBezTo>
                    <a:pt x="716" y="48"/>
                    <a:pt x="706" y="40"/>
                    <a:pt x="694" y="37"/>
                  </a:cubicBezTo>
                  <a:cubicBezTo>
                    <a:pt x="672" y="31"/>
                    <a:pt x="650" y="40"/>
                    <a:pt x="638" y="56"/>
                  </a:cubicBezTo>
                  <a:cubicBezTo>
                    <a:pt x="612" y="53"/>
                    <a:pt x="587" y="69"/>
                    <a:pt x="580" y="95"/>
                  </a:cubicBezTo>
                  <a:cubicBezTo>
                    <a:pt x="579" y="96"/>
                    <a:pt x="579" y="97"/>
                    <a:pt x="579" y="98"/>
                  </a:cubicBezTo>
                  <a:cubicBezTo>
                    <a:pt x="574" y="93"/>
                    <a:pt x="568" y="89"/>
                    <a:pt x="561" y="86"/>
                  </a:cubicBezTo>
                  <a:cubicBezTo>
                    <a:pt x="550" y="81"/>
                    <a:pt x="539" y="79"/>
                    <a:pt x="528" y="80"/>
                  </a:cubicBezTo>
                  <a:cubicBezTo>
                    <a:pt x="518" y="63"/>
                    <a:pt x="504" y="49"/>
                    <a:pt x="485" y="41"/>
                  </a:cubicBezTo>
                  <a:cubicBezTo>
                    <a:pt x="479" y="38"/>
                    <a:pt x="473" y="36"/>
                    <a:pt x="467" y="34"/>
                  </a:cubicBezTo>
                  <a:cubicBezTo>
                    <a:pt x="462" y="24"/>
                    <a:pt x="453" y="15"/>
                    <a:pt x="442" y="9"/>
                  </a:cubicBezTo>
                  <a:cubicBezTo>
                    <a:pt x="422" y="0"/>
                    <a:pt x="399" y="5"/>
                    <a:pt x="383" y="19"/>
                  </a:cubicBezTo>
                  <a:cubicBezTo>
                    <a:pt x="358" y="11"/>
                    <a:pt x="331" y="23"/>
                    <a:pt x="320" y="47"/>
                  </a:cubicBezTo>
                  <a:cubicBezTo>
                    <a:pt x="317" y="53"/>
                    <a:pt x="316" y="59"/>
                    <a:pt x="315" y="64"/>
                  </a:cubicBezTo>
                  <a:cubicBezTo>
                    <a:pt x="293" y="70"/>
                    <a:pt x="274" y="85"/>
                    <a:pt x="264" y="107"/>
                  </a:cubicBezTo>
                  <a:cubicBezTo>
                    <a:pt x="256" y="124"/>
                    <a:pt x="255" y="143"/>
                    <a:pt x="259" y="161"/>
                  </a:cubicBezTo>
                  <a:cubicBezTo>
                    <a:pt x="251" y="158"/>
                    <a:pt x="243" y="157"/>
                    <a:pt x="235" y="157"/>
                  </a:cubicBezTo>
                  <a:cubicBezTo>
                    <a:pt x="228" y="157"/>
                    <a:pt x="222" y="158"/>
                    <a:pt x="216" y="159"/>
                  </a:cubicBezTo>
                  <a:cubicBezTo>
                    <a:pt x="207" y="152"/>
                    <a:pt x="195" y="147"/>
                    <a:pt x="182" y="147"/>
                  </a:cubicBezTo>
                  <a:cubicBezTo>
                    <a:pt x="160" y="147"/>
                    <a:pt x="141" y="161"/>
                    <a:pt x="133" y="181"/>
                  </a:cubicBezTo>
                  <a:cubicBezTo>
                    <a:pt x="107" y="184"/>
                    <a:pt x="87" y="206"/>
                    <a:pt x="87" y="233"/>
                  </a:cubicBezTo>
                  <a:cubicBezTo>
                    <a:pt x="87" y="239"/>
                    <a:pt x="88" y="245"/>
                    <a:pt x="90" y="250"/>
                  </a:cubicBezTo>
                  <a:cubicBezTo>
                    <a:pt x="73" y="265"/>
                    <a:pt x="62" y="286"/>
                    <a:pt x="62" y="311"/>
                  </a:cubicBezTo>
                  <a:cubicBezTo>
                    <a:pt x="62" y="320"/>
                    <a:pt x="63" y="329"/>
                    <a:pt x="67" y="338"/>
                  </a:cubicBezTo>
                  <a:cubicBezTo>
                    <a:pt x="29" y="348"/>
                    <a:pt x="0" y="382"/>
                    <a:pt x="0" y="424"/>
                  </a:cubicBezTo>
                  <a:cubicBezTo>
                    <a:pt x="0" y="451"/>
                    <a:pt x="13" y="476"/>
                    <a:pt x="33" y="492"/>
                  </a:cubicBezTo>
                  <a:cubicBezTo>
                    <a:pt x="31" y="499"/>
                    <a:pt x="29" y="506"/>
                    <a:pt x="29" y="513"/>
                  </a:cubicBezTo>
                  <a:cubicBezTo>
                    <a:pt x="29" y="543"/>
                    <a:pt x="52" y="568"/>
                    <a:pt x="82" y="572"/>
                  </a:cubicBezTo>
                  <a:cubicBezTo>
                    <a:pt x="88" y="589"/>
                    <a:pt x="102" y="602"/>
                    <a:pt x="119" y="607"/>
                  </a:cubicBezTo>
                  <a:cubicBezTo>
                    <a:pt x="117" y="614"/>
                    <a:pt x="115" y="622"/>
                    <a:pt x="115" y="629"/>
                  </a:cubicBezTo>
                  <a:cubicBezTo>
                    <a:pt x="115" y="637"/>
                    <a:pt x="117" y="645"/>
                    <a:pt x="119" y="652"/>
                  </a:cubicBezTo>
                  <a:cubicBezTo>
                    <a:pt x="97" y="670"/>
                    <a:pt x="83" y="697"/>
                    <a:pt x="83" y="727"/>
                  </a:cubicBezTo>
                  <a:cubicBezTo>
                    <a:pt x="83" y="781"/>
                    <a:pt x="127" y="825"/>
                    <a:pt x="181" y="825"/>
                  </a:cubicBezTo>
                  <a:cubicBezTo>
                    <a:pt x="196" y="825"/>
                    <a:pt x="210" y="822"/>
                    <a:pt x="222" y="816"/>
                  </a:cubicBezTo>
                  <a:cubicBezTo>
                    <a:pt x="231" y="822"/>
                    <a:pt x="242" y="825"/>
                    <a:pt x="254" y="825"/>
                  </a:cubicBezTo>
                  <a:cubicBezTo>
                    <a:pt x="270" y="825"/>
                    <a:pt x="284" y="819"/>
                    <a:pt x="295" y="809"/>
                  </a:cubicBezTo>
                  <a:cubicBezTo>
                    <a:pt x="301" y="811"/>
                    <a:pt x="308" y="812"/>
                    <a:pt x="314" y="812"/>
                  </a:cubicBezTo>
                  <a:cubicBezTo>
                    <a:pt x="342" y="812"/>
                    <a:pt x="367" y="798"/>
                    <a:pt x="382" y="778"/>
                  </a:cubicBezTo>
                  <a:cubicBezTo>
                    <a:pt x="387" y="779"/>
                    <a:pt x="393" y="779"/>
                    <a:pt x="399" y="779"/>
                  </a:cubicBezTo>
                  <a:cubicBezTo>
                    <a:pt x="418" y="779"/>
                    <a:pt x="436" y="773"/>
                    <a:pt x="450" y="762"/>
                  </a:cubicBezTo>
                  <a:cubicBezTo>
                    <a:pt x="465" y="781"/>
                    <a:pt x="488" y="793"/>
                    <a:pt x="514" y="793"/>
                  </a:cubicBezTo>
                  <a:cubicBezTo>
                    <a:pt x="538" y="793"/>
                    <a:pt x="560" y="783"/>
                    <a:pt x="574" y="766"/>
                  </a:cubicBezTo>
                  <a:cubicBezTo>
                    <a:pt x="591" y="794"/>
                    <a:pt x="621" y="812"/>
                    <a:pt x="655" y="812"/>
                  </a:cubicBezTo>
                  <a:cubicBezTo>
                    <a:pt x="669" y="812"/>
                    <a:pt x="683" y="809"/>
                    <a:pt x="695" y="804"/>
                  </a:cubicBezTo>
                  <a:cubicBezTo>
                    <a:pt x="704" y="809"/>
                    <a:pt x="714" y="812"/>
                    <a:pt x="725" y="812"/>
                  </a:cubicBezTo>
                  <a:cubicBezTo>
                    <a:pt x="741" y="812"/>
                    <a:pt x="755" y="807"/>
                    <a:pt x="765" y="797"/>
                  </a:cubicBezTo>
                  <a:cubicBezTo>
                    <a:pt x="771" y="798"/>
                    <a:pt x="778" y="799"/>
                    <a:pt x="784" y="799"/>
                  </a:cubicBezTo>
                  <a:cubicBezTo>
                    <a:pt x="811" y="799"/>
                    <a:pt x="835" y="786"/>
                    <a:pt x="850" y="766"/>
                  </a:cubicBezTo>
                  <a:cubicBezTo>
                    <a:pt x="855" y="767"/>
                    <a:pt x="860" y="768"/>
                    <a:pt x="866" y="768"/>
                  </a:cubicBezTo>
                  <a:cubicBezTo>
                    <a:pt x="911" y="768"/>
                    <a:pt x="947" y="732"/>
                    <a:pt x="947" y="687"/>
                  </a:cubicBezTo>
                  <a:cubicBezTo>
                    <a:pt x="947" y="673"/>
                    <a:pt x="943" y="660"/>
                    <a:pt x="937" y="649"/>
                  </a:cubicBezTo>
                  <a:cubicBezTo>
                    <a:pt x="970" y="666"/>
                    <a:pt x="1010" y="653"/>
                    <a:pt x="1027" y="621"/>
                  </a:cubicBezTo>
                  <a:cubicBezTo>
                    <a:pt x="1038" y="600"/>
                    <a:pt x="1037" y="575"/>
                    <a:pt x="1025" y="555"/>
                  </a:cubicBezTo>
                  <a:cubicBezTo>
                    <a:pt x="1043" y="551"/>
                    <a:pt x="1060" y="539"/>
                    <a:pt x="1069" y="522"/>
                  </a:cubicBezTo>
                  <a:cubicBezTo>
                    <a:pt x="1087" y="489"/>
                    <a:pt x="1074" y="449"/>
                    <a:pt x="1042" y="431"/>
                  </a:cubicBezTo>
                  <a:close/>
                </a:path>
              </a:pathLst>
            </a:custGeom>
            <a:gradFill flip="none" rotWithShape="1">
              <a:gsLst>
                <a:gs pos="14000">
                  <a:schemeClr val="accent4">
                    <a:lumMod val="75000"/>
                  </a:schemeClr>
                </a:gs>
                <a:gs pos="85000">
                  <a:schemeClr val="accent2">
                    <a:lumMod val="50000"/>
                  </a:schemeClr>
                </a:gs>
              </a:gsLst>
              <a:lin ang="8100000" scaled="1"/>
              <a:tileRect/>
            </a:gradFill>
            <a:ln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146" name="tree"/>
          <p:cNvGrpSpPr/>
          <p:nvPr/>
        </p:nvGrpSpPr>
        <p:grpSpPr>
          <a:xfrm>
            <a:off x="10947090" y="3684238"/>
            <a:ext cx="1527034" cy="1777625"/>
            <a:chOff x="7102106" y="1988454"/>
            <a:chExt cx="2507087" cy="2918508"/>
          </a:xfrm>
        </p:grpSpPr>
        <p:sp>
          <p:nvSpPr>
            <p:cNvPr id="147" name="tree trunk"/>
            <p:cNvSpPr>
              <a:spLocks/>
            </p:cNvSpPr>
            <p:nvPr/>
          </p:nvSpPr>
          <p:spPr bwMode="auto">
            <a:xfrm>
              <a:off x="8022238" y="3608443"/>
              <a:ext cx="911039" cy="1298519"/>
            </a:xfrm>
            <a:custGeom>
              <a:avLst/>
              <a:gdLst>
                <a:gd name="T0" fmla="*/ 392 w 395"/>
                <a:gd name="T1" fmla="*/ 99 h 563"/>
                <a:gd name="T2" fmla="*/ 360 w 395"/>
                <a:gd name="T3" fmla="*/ 59 h 563"/>
                <a:gd name="T4" fmla="*/ 350 w 395"/>
                <a:gd name="T5" fmla="*/ 54 h 563"/>
                <a:gd name="T6" fmla="*/ 343 w 395"/>
                <a:gd name="T7" fmla="*/ 57 h 563"/>
                <a:gd name="T8" fmla="*/ 244 w 395"/>
                <a:gd name="T9" fmla="*/ 136 h 563"/>
                <a:gd name="T10" fmla="*/ 236 w 395"/>
                <a:gd name="T11" fmla="*/ 132 h 563"/>
                <a:gd name="T12" fmla="*/ 236 w 395"/>
                <a:gd name="T13" fmla="*/ 12 h 563"/>
                <a:gd name="T14" fmla="*/ 224 w 395"/>
                <a:gd name="T15" fmla="*/ 0 h 563"/>
                <a:gd name="T16" fmla="*/ 170 w 395"/>
                <a:gd name="T17" fmla="*/ 0 h 563"/>
                <a:gd name="T18" fmla="*/ 158 w 395"/>
                <a:gd name="T19" fmla="*/ 12 h 563"/>
                <a:gd name="T20" fmla="*/ 158 w 395"/>
                <a:gd name="T21" fmla="*/ 134 h 563"/>
                <a:gd name="T22" fmla="*/ 151 w 395"/>
                <a:gd name="T23" fmla="*/ 136 h 563"/>
                <a:gd name="T24" fmla="*/ 51 w 395"/>
                <a:gd name="T25" fmla="*/ 57 h 563"/>
                <a:gd name="T26" fmla="*/ 44 w 395"/>
                <a:gd name="T27" fmla="*/ 54 h 563"/>
                <a:gd name="T28" fmla="*/ 35 w 395"/>
                <a:gd name="T29" fmla="*/ 59 h 563"/>
                <a:gd name="T30" fmla="*/ 2 w 395"/>
                <a:gd name="T31" fmla="*/ 99 h 563"/>
                <a:gd name="T32" fmla="*/ 0 w 395"/>
                <a:gd name="T33" fmla="*/ 108 h 563"/>
                <a:gd name="T34" fmla="*/ 4 w 395"/>
                <a:gd name="T35" fmla="*/ 116 h 563"/>
                <a:gd name="T36" fmla="*/ 130 w 395"/>
                <a:gd name="T37" fmla="*/ 216 h 563"/>
                <a:gd name="T38" fmla="*/ 130 w 395"/>
                <a:gd name="T39" fmla="*/ 475 h 563"/>
                <a:gd name="T40" fmla="*/ 125 w 395"/>
                <a:gd name="T41" fmla="*/ 495 h 563"/>
                <a:gd name="T42" fmla="*/ 110 w 395"/>
                <a:gd name="T43" fmla="*/ 511 h 563"/>
                <a:gd name="T44" fmla="*/ 74 w 395"/>
                <a:gd name="T45" fmla="*/ 536 h 563"/>
                <a:gd name="T46" fmla="*/ 73 w 395"/>
                <a:gd name="T47" fmla="*/ 537 h 563"/>
                <a:gd name="T48" fmla="*/ 32 w 395"/>
                <a:gd name="T49" fmla="*/ 558 h 563"/>
                <a:gd name="T50" fmla="*/ 30 w 395"/>
                <a:gd name="T51" fmla="*/ 560 h 563"/>
                <a:gd name="T52" fmla="*/ 32 w 395"/>
                <a:gd name="T53" fmla="*/ 562 h 563"/>
                <a:gd name="T54" fmla="*/ 196 w 395"/>
                <a:gd name="T55" fmla="*/ 563 h 563"/>
                <a:gd name="T56" fmla="*/ 359 w 395"/>
                <a:gd name="T57" fmla="*/ 562 h 563"/>
                <a:gd name="T58" fmla="*/ 361 w 395"/>
                <a:gd name="T59" fmla="*/ 560 h 563"/>
                <a:gd name="T60" fmla="*/ 360 w 395"/>
                <a:gd name="T61" fmla="*/ 558 h 563"/>
                <a:gd name="T62" fmla="*/ 318 w 395"/>
                <a:gd name="T63" fmla="*/ 537 h 563"/>
                <a:gd name="T64" fmla="*/ 288 w 395"/>
                <a:gd name="T65" fmla="*/ 514 h 563"/>
                <a:gd name="T66" fmla="*/ 268 w 395"/>
                <a:gd name="T67" fmla="*/ 482 h 563"/>
                <a:gd name="T68" fmla="*/ 268 w 395"/>
                <a:gd name="T69" fmla="*/ 473 h 563"/>
                <a:gd name="T70" fmla="*/ 268 w 395"/>
                <a:gd name="T71" fmla="*/ 213 h 563"/>
                <a:gd name="T72" fmla="*/ 390 w 395"/>
                <a:gd name="T73" fmla="*/ 116 h 563"/>
                <a:gd name="T74" fmla="*/ 394 w 395"/>
                <a:gd name="T75" fmla="*/ 108 h 563"/>
                <a:gd name="T76" fmla="*/ 392 w 395"/>
                <a:gd name="T77" fmla="*/ 99 h 5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5" h="563">
                  <a:moveTo>
                    <a:pt x="392" y="99"/>
                  </a:moveTo>
                  <a:cubicBezTo>
                    <a:pt x="360" y="59"/>
                    <a:pt x="360" y="59"/>
                    <a:pt x="360" y="59"/>
                  </a:cubicBezTo>
                  <a:cubicBezTo>
                    <a:pt x="357" y="56"/>
                    <a:pt x="354" y="54"/>
                    <a:pt x="350" y="54"/>
                  </a:cubicBezTo>
                  <a:cubicBezTo>
                    <a:pt x="348" y="54"/>
                    <a:pt x="345" y="55"/>
                    <a:pt x="343" y="57"/>
                  </a:cubicBezTo>
                  <a:cubicBezTo>
                    <a:pt x="244" y="136"/>
                    <a:pt x="244" y="136"/>
                    <a:pt x="244" y="136"/>
                  </a:cubicBezTo>
                  <a:cubicBezTo>
                    <a:pt x="235" y="143"/>
                    <a:pt x="236" y="132"/>
                    <a:pt x="236" y="132"/>
                  </a:cubicBezTo>
                  <a:cubicBezTo>
                    <a:pt x="236" y="12"/>
                    <a:pt x="236" y="12"/>
                    <a:pt x="236" y="12"/>
                  </a:cubicBezTo>
                  <a:cubicBezTo>
                    <a:pt x="236" y="6"/>
                    <a:pt x="231" y="0"/>
                    <a:pt x="224" y="0"/>
                  </a:cubicBezTo>
                  <a:cubicBezTo>
                    <a:pt x="170" y="0"/>
                    <a:pt x="170" y="0"/>
                    <a:pt x="170" y="0"/>
                  </a:cubicBezTo>
                  <a:cubicBezTo>
                    <a:pt x="163" y="0"/>
                    <a:pt x="158" y="6"/>
                    <a:pt x="158" y="12"/>
                  </a:cubicBezTo>
                  <a:cubicBezTo>
                    <a:pt x="158" y="134"/>
                    <a:pt x="158" y="134"/>
                    <a:pt x="158" y="134"/>
                  </a:cubicBezTo>
                  <a:cubicBezTo>
                    <a:pt x="158" y="134"/>
                    <a:pt x="158" y="142"/>
                    <a:pt x="151" y="136"/>
                  </a:cubicBezTo>
                  <a:cubicBezTo>
                    <a:pt x="51" y="57"/>
                    <a:pt x="51" y="57"/>
                    <a:pt x="51" y="57"/>
                  </a:cubicBezTo>
                  <a:cubicBezTo>
                    <a:pt x="49" y="55"/>
                    <a:pt x="47" y="54"/>
                    <a:pt x="44" y="54"/>
                  </a:cubicBezTo>
                  <a:cubicBezTo>
                    <a:pt x="40" y="54"/>
                    <a:pt x="37" y="56"/>
                    <a:pt x="35" y="59"/>
                  </a:cubicBezTo>
                  <a:cubicBezTo>
                    <a:pt x="2" y="99"/>
                    <a:pt x="2" y="99"/>
                    <a:pt x="2" y="99"/>
                  </a:cubicBezTo>
                  <a:cubicBezTo>
                    <a:pt x="0" y="102"/>
                    <a:pt x="0" y="105"/>
                    <a:pt x="0" y="108"/>
                  </a:cubicBezTo>
                  <a:cubicBezTo>
                    <a:pt x="0" y="111"/>
                    <a:pt x="2" y="114"/>
                    <a:pt x="4" y="116"/>
                  </a:cubicBezTo>
                  <a:cubicBezTo>
                    <a:pt x="130" y="216"/>
                    <a:pt x="130" y="216"/>
                    <a:pt x="130" y="216"/>
                  </a:cubicBezTo>
                  <a:cubicBezTo>
                    <a:pt x="130" y="475"/>
                    <a:pt x="130" y="475"/>
                    <a:pt x="130" y="475"/>
                  </a:cubicBezTo>
                  <a:cubicBezTo>
                    <a:pt x="130" y="483"/>
                    <a:pt x="130" y="489"/>
                    <a:pt x="125" y="495"/>
                  </a:cubicBezTo>
                  <a:cubicBezTo>
                    <a:pt x="121" y="500"/>
                    <a:pt x="116" y="505"/>
                    <a:pt x="110" y="511"/>
                  </a:cubicBezTo>
                  <a:cubicBezTo>
                    <a:pt x="99" y="520"/>
                    <a:pt x="86" y="528"/>
                    <a:pt x="74" y="536"/>
                  </a:cubicBezTo>
                  <a:cubicBezTo>
                    <a:pt x="73" y="537"/>
                    <a:pt x="73" y="537"/>
                    <a:pt x="73" y="537"/>
                  </a:cubicBezTo>
                  <a:cubicBezTo>
                    <a:pt x="59" y="545"/>
                    <a:pt x="47" y="553"/>
                    <a:pt x="32" y="558"/>
                  </a:cubicBezTo>
                  <a:cubicBezTo>
                    <a:pt x="31" y="558"/>
                    <a:pt x="30" y="559"/>
                    <a:pt x="30" y="560"/>
                  </a:cubicBezTo>
                  <a:cubicBezTo>
                    <a:pt x="31" y="561"/>
                    <a:pt x="31" y="562"/>
                    <a:pt x="32" y="562"/>
                  </a:cubicBezTo>
                  <a:cubicBezTo>
                    <a:pt x="62" y="562"/>
                    <a:pt x="137" y="563"/>
                    <a:pt x="196" y="563"/>
                  </a:cubicBezTo>
                  <a:cubicBezTo>
                    <a:pt x="255" y="563"/>
                    <a:pt x="329" y="562"/>
                    <a:pt x="359" y="562"/>
                  </a:cubicBezTo>
                  <a:cubicBezTo>
                    <a:pt x="360" y="562"/>
                    <a:pt x="361" y="561"/>
                    <a:pt x="361" y="560"/>
                  </a:cubicBezTo>
                  <a:cubicBezTo>
                    <a:pt x="361" y="559"/>
                    <a:pt x="361" y="558"/>
                    <a:pt x="360" y="558"/>
                  </a:cubicBezTo>
                  <a:cubicBezTo>
                    <a:pt x="345" y="553"/>
                    <a:pt x="332" y="545"/>
                    <a:pt x="318" y="537"/>
                  </a:cubicBezTo>
                  <a:cubicBezTo>
                    <a:pt x="310" y="531"/>
                    <a:pt x="298" y="523"/>
                    <a:pt x="288" y="514"/>
                  </a:cubicBezTo>
                  <a:cubicBezTo>
                    <a:pt x="277" y="504"/>
                    <a:pt x="268" y="495"/>
                    <a:pt x="268" y="482"/>
                  </a:cubicBezTo>
                  <a:cubicBezTo>
                    <a:pt x="268" y="479"/>
                    <a:pt x="268" y="476"/>
                    <a:pt x="268" y="473"/>
                  </a:cubicBezTo>
                  <a:cubicBezTo>
                    <a:pt x="268" y="213"/>
                    <a:pt x="268" y="213"/>
                    <a:pt x="268" y="213"/>
                  </a:cubicBezTo>
                  <a:cubicBezTo>
                    <a:pt x="390" y="116"/>
                    <a:pt x="390" y="116"/>
                    <a:pt x="390" y="116"/>
                  </a:cubicBezTo>
                  <a:cubicBezTo>
                    <a:pt x="392" y="114"/>
                    <a:pt x="394" y="111"/>
                    <a:pt x="394" y="108"/>
                  </a:cubicBezTo>
                  <a:cubicBezTo>
                    <a:pt x="395" y="105"/>
                    <a:pt x="394" y="102"/>
                    <a:pt x="392" y="99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0" name="tree top"/>
            <p:cNvSpPr>
              <a:spLocks/>
            </p:cNvSpPr>
            <p:nvPr/>
          </p:nvSpPr>
          <p:spPr bwMode="auto">
            <a:xfrm flipH="1">
              <a:off x="7102106" y="1988454"/>
              <a:ext cx="2507087" cy="1903957"/>
            </a:xfrm>
            <a:custGeom>
              <a:avLst/>
              <a:gdLst>
                <a:gd name="T0" fmla="*/ 1005 w 1087"/>
                <a:gd name="T1" fmla="*/ 424 h 825"/>
                <a:gd name="T2" fmla="*/ 950 w 1087"/>
                <a:gd name="T3" fmla="*/ 336 h 825"/>
                <a:gd name="T4" fmla="*/ 896 w 1087"/>
                <a:gd name="T5" fmla="*/ 247 h 825"/>
                <a:gd name="T6" fmla="*/ 871 w 1087"/>
                <a:gd name="T7" fmla="*/ 175 h 825"/>
                <a:gd name="T8" fmla="*/ 790 w 1087"/>
                <a:gd name="T9" fmla="*/ 92 h 825"/>
                <a:gd name="T10" fmla="*/ 723 w 1087"/>
                <a:gd name="T11" fmla="*/ 58 h 825"/>
                <a:gd name="T12" fmla="*/ 638 w 1087"/>
                <a:gd name="T13" fmla="*/ 56 h 825"/>
                <a:gd name="T14" fmla="*/ 579 w 1087"/>
                <a:gd name="T15" fmla="*/ 98 h 825"/>
                <a:gd name="T16" fmla="*/ 528 w 1087"/>
                <a:gd name="T17" fmla="*/ 80 h 825"/>
                <a:gd name="T18" fmla="*/ 467 w 1087"/>
                <a:gd name="T19" fmla="*/ 34 h 825"/>
                <a:gd name="T20" fmla="*/ 383 w 1087"/>
                <a:gd name="T21" fmla="*/ 19 h 825"/>
                <a:gd name="T22" fmla="*/ 315 w 1087"/>
                <a:gd name="T23" fmla="*/ 64 h 825"/>
                <a:gd name="T24" fmla="*/ 259 w 1087"/>
                <a:gd name="T25" fmla="*/ 161 h 825"/>
                <a:gd name="T26" fmla="*/ 216 w 1087"/>
                <a:gd name="T27" fmla="*/ 159 h 825"/>
                <a:gd name="T28" fmla="*/ 133 w 1087"/>
                <a:gd name="T29" fmla="*/ 181 h 825"/>
                <a:gd name="T30" fmla="*/ 90 w 1087"/>
                <a:gd name="T31" fmla="*/ 250 h 825"/>
                <a:gd name="T32" fmla="*/ 67 w 1087"/>
                <a:gd name="T33" fmla="*/ 338 h 825"/>
                <a:gd name="T34" fmla="*/ 33 w 1087"/>
                <a:gd name="T35" fmla="*/ 492 h 825"/>
                <a:gd name="T36" fmla="*/ 82 w 1087"/>
                <a:gd name="T37" fmla="*/ 572 h 825"/>
                <a:gd name="T38" fmla="*/ 115 w 1087"/>
                <a:gd name="T39" fmla="*/ 629 h 825"/>
                <a:gd name="T40" fmla="*/ 83 w 1087"/>
                <a:gd name="T41" fmla="*/ 727 h 825"/>
                <a:gd name="T42" fmla="*/ 222 w 1087"/>
                <a:gd name="T43" fmla="*/ 816 h 825"/>
                <a:gd name="T44" fmla="*/ 295 w 1087"/>
                <a:gd name="T45" fmla="*/ 809 h 825"/>
                <a:gd name="T46" fmla="*/ 382 w 1087"/>
                <a:gd name="T47" fmla="*/ 778 h 825"/>
                <a:gd name="T48" fmla="*/ 450 w 1087"/>
                <a:gd name="T49" fmla="*/ 762 h 825"/>
                <a:gd name="T50" fmla="*/ 574 w 1087"/>
                <a:gd name="T51" fmla="*/ 766 h 825"/>
                <a:gd name="T52" fmla="*/ 695 w 1087"/>
                <a:gd name="T53" fmla="*/ 804 h 825"/>
                <a:gd name="T54" fmla="*/ 765 w 1087"/>
                <a:gd name="T55" fmla="*/ 797 h 825"/>
                <a:gd name="T56" fmla="*/ 850 w 1087"/>
                <a:gd name="T57" fmla="*/ 766 h 825"/>
                <a:gd name="T58" fmla="*/ 947 w 1087"/>
                <a:gd name="T59" fmla="*/ 687 h 825"/>
                <a:gd name="T60" fmla="*/ 1027 w 1087"/>
                <a:gd name="T61" fmla="*/ 621 h 825"/>
                <a:gd name="T62" fmla="*/ 1069 w 1087"/>
                <a:gd name="T63" fmla="*/ 522 h 8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87" h="825">
                  <a:moveTo>
                    <a:pt x="1042" y="431"/>
                  </a:moveTo>
                  <a:cubicBezTo>
                    <a:pt x="1030" y="425"/>
                    <a:pt x="1018" y="423"/>
                    <a:pt x="1005" y="424"/>
                  </a:cubicBezTo>
                  <a:cubicBezTo>
                    <a:pt x="1006" y="402"/>
                    <a:pt x="996" y="381"/>
                    <a:pt x="977" y="370"/>
                  </a:cubicBezTo>
                  <a:cubicBezTo>
                    <a:pt x="970" y="356"/>
                    <a:pt x="961" y="345"/>
                    <a:pt x="950" y="336"/>
                  </a:cubicBezTo>
                  <a:cubicBezTo>
                    <a:pt x="953" y="329"/>
                    <a:pt x="954" y="321"/>
                    <a:pt x="954" y="313"/>
                  </a:cubicBezTo>
                  <a:cubicBezTo>
                    <a:pt x="954" y="279"/>
                    <a:pt x="929" y="251"/>
                    <a:pt x="896" y="247"/>
                  </a:cubicBezTo>
                  <a:cubicBezTo>
                    <a:pt x="888" y="227"/>
                    <a:pt x="872" y="212"/>
                    <a:pt x="851" y="207"/>
                  </a:cubicBezTo>
                  <a:cubicBezTo>
                    <a:pt x="861" y="198"/>
                    <a:pt x="868" y="187"/>
                    <a:pt x="871" y="175"/>
                  </a:cubicBezTo>
                  <a:cubicBezTo>
                    <a:pt x="881" y="139"/>
                    <a:pt x="860" y="102"/>
                    <a:pt x="824" y="92"/>
                  </a:cubicBezTo>
                  <a:cubicBezTo>
                    <a:pt x="813" y="89"/>
                    <a:pt x="801" y="89"/>
                    <a:pt x="790" y="92"/>
                  </a:cubicBezTo>
                  <a:cubicBezTo>
                    <a:pt x="778" y="78"/>
                    <a:pt x="762" y="66"/>
                    <a:pt x="742" y="61"/>
                  </a:cubicBezTo>
                  <a:cubicBezTo>
                    <a:pt x="736" y="59"/>
                    <a:pt x="729" y="58"/>
                    <a:pt x="723" y="58"/>
                  </a:cubicBezTo>
                  <a:cubicBezTo>
                    <a:pt x="716" y="48"/>
                    <a:pt x="706" y="40"/>
                    <a:pt x="694" y="37"/>
                  </a:cubicBezTo>
                  <a:cubicBezTo>
                    <a:pt x="672" y="31"/>
                    <a:pt x="650" y="40"/>
                    <a:pt x="638" y="56"/>
                  </a:cubicBezTo>
                  <a:cubicBezTo>
                    <a:pt x="612" y="53"/>
                    <a:pt x="587" y="69"/>
                    <a:pt x="580" y="95"/>
                  </a:cubicBezTo>
                  <a:cubicBezTo>
                    <a:pt x="579" y="96"/>
                    <a:pt x="579" y="97"/>
                    <a:pt x="579" y="98"/>
                  </a:cubicBezTo>
                  <a:cubicBezTo>
                    <a:pt x="574" y="93"/>
                    <a:pt x="568" y="89"/>
                    <a:pt x="561" y="86"/>
                  </a:cubicBezTo>
                  <a:cubicBezTo>
                    <a:pt x="550" y="81"/>
                    <a:pt x="539" y="79"/>
                    <a:pt x="528" y="80"/>
                  </a:cubicBezTo>
                  <a:cubicBezTo>
                    <a:pt x="518" y="63"/>
                    <a:pt x="504" y="49"/>
                    <a:pt x="485" y="41"/>
                  </a:cubicBezTo>
                  <a:cubicBezTo>
                    <a:pt x="479" y="38"/>
                    <a:pt x="473" y="36"/>
                    <a:pt x="467" y="34"/>
                  </a:cubicBezTo>
                  <a:cubicBezTo>
                    <a:pt x="462" y="24"/>
                    <a:pt x="453" y="15"/>
                    <a:pt x="442" y="9"/>
                  </a:cubicBezTo>
                  <a:cubicBezTo>
                    <a:pt x="422" y="0"/>
                    <a:pt x="399" y="5"/>
                    <a:pt x="383" y="19"/>
                  </a:cubicBezTo>
                  <a:cubicBezTo>
                    <a:pt x="358" y="11"/>
                    <a:pt x="331" y="23"/>
                    <a:pt x="320" y="47"/>
                  </a:cubicBezTo>
                  <a:cubicBezTo>
                    <a:pt x="317" y="53"/>
                    <a:pt x="316" y="59"/>
                    <a:pt x="315" y="64"/>
                  </a:cubicBezTo>
                  <a:cubicBezTo>
                    <a:pt x="293" y="70"/>
                    <a:pt x="274" y="85"/>
                    <a:pt x="264" y="107"/>
                  </a:cubicBezTo>
                  <a:cubicBezTo>
                    <a:pt x="256" y="124"/>
                    <a:pt x="255" y="143"/>
                    <a:pt x="259" y="161"/>
                  </a:cubicBezTo>
                  <a:cubicBezTo>
                    <a:pt x="251" y="158"/>
                    <a:pt x="243" y="157"/>
                    <a:pt x="235" y="157"/>
                  </a:cubicBezTo>
                  <a:cubicBezTo>
                    <a:pt x="228" y="157"/>
                    <a:pt x="222" y="158"/>
                    <a:pt x="216" y="159"/>
                  </a:cubicBezTo>
                  <a:cubicBezTo>
                    <a:pt x="207" y="152"/>
                    <a:pt x="195" y="147"/>
                    <a:pt x="182" y="147"/>
                  </a:cubicBezTo>
                  <a:cubicBezTo>
                    <a:pt x="160" y="147"/>
                    <a:pt x="141" y="161"/>
                    <a:pt x="133" y="181"/>
                  </a:cubicBezTo>
                  <a:cubicBezTo>
                    <a:pt x="107" y="184"/>
                    <a:pt x="87" y="206"/>
                    <a:pt x="87" y="233"/>
                  </a:cubicBezTo>
                  <a:cubicBezTo>
                    <a:pt x="87" y="239"/>
                    <a:pt x="88" y="245"/>
                    <a:pt x="90" y="250"/>
                  </a:cubicBezTo>
                  <a:cubicBezTo>
                    <a:pt x="73" y="265"/>
                    <a:pt x="62" y="286"/>
                    <a:pt x="62" y="311"/>
                  </a:cubicBezTo>
                  <a:cubicBezTo>
                    <a:pt x="62" y="320"/>
                    <a:pt x="63" y="329"/>
                    <a:pt x="67" y="338"/>
                  </a:cubicBezTo>
                  <a:cubicBezTo>
                    <a:pt x="29" y="348"/>
                    <a:pt x="0" y="382"/>
                    <a:pt x="0" y="424"/>
                  </a:cubicBezTo>
                  <a:cubicBezTo>
                    <a:pt x="0" y="451"/>
                    <a:pt x="13" y="476"/>
                    <a:pt x="33" y="492"/>
                  </a:cubicBezTo>
                  <a:cubicBezTo>
                    <a:pt x="31" y="499"/>
                    <a:pt x="29" y="506"/>
                    <a:pt x="29" y="513"/>
                  </a:cubicBezTo>
                  <a:cubicBezTo>
                    <a:pt x="29" y="543"/>
                    <a:pt x="52" y="568"/>
                    <a:pt x="82" y="572"/>
                  </a:cubicBezTo>
                  <a:cubicBezTo>
                    <a:pt x="88" y="589"/>
                    <a:pt x="102" y="602"/>
                    <a:pt x="119" y="607"/>
                  </a:cubicBezTo>
                  <a:cubicBezTo>
                    <a:pt x="117" y="614"/>
                    <a:pt x="115" y="622"/>
                    <a:pt x="115" y="629"/>
                  </a:cubicBezTo>
                  <a:cubicBezTo>
                    <a:pt x="115" y="637"/>
                    <a:pt x="117" y="645"/>
                    <a:pt x="119" y="652"/>
                  </a:cubicBezTo>
                  <a:cubicBezTo>
                    <a:pt x="97" y="670"/>
                    <a:pt x="83" y="697"/>
                    <a:pt x="83" y="727"/>
                  </a:cubicBezTo>
                  <a:cubicBezTo>
                    <a:pt x="83" y="781"/>
                    <a:pt x="127" y="825"/>
                    <a:pt x="181" y="825"/>
                  </a:cubicBezTo>
                  <a:cubicBezTo>
                    <a:pt x="196" y="825"/>
                    <a:pt x="210" y="822"/>
                    <a:pt x="222" y="816"/>
                  </a:cubicBezTo>
                  <a:cubicBezTo>
                    <a:pt x="231" y="822"/>
                    <a:pt x="242" y="825"/>
                    <a:pt x="254" y="825"/>
                  </a:cubicBezTo>
                  <a:cubicBezTo>
                    <a:pt x="270" y="825"/>
                    <a:pt x="284" y="819"/>
                    <a:pt x="295" y="809"/>
                  </a:cubicBezTo>
                  <a:cubicBezTo>
                    <a:pt x="301" y="811"/>
                    <a:pt x="308" y="812"/>
                    <a:pt x="314" y="812"/>
                  </a:cubicBezTo>
                  <a:cubicBezTo>
                    <a:pt x="342" y="812"/>
                    <a:pt x="367" y="798"/>
                    <a:pt x="382" y="778"/>
                  </a:cubicBezTo>
                  <a:cubicBezTo>
                    <a:pt x="387" y="779"/>
                    <a:pt x="393" y="779"/>
                    <a:pt x="399" y="779"/>
                  </a:cubicBezTo>
                  <a:cubicBezTo>
                    <a:pt x="418" y="779"/>
                    <a:pt x="436" y="773"/>
                    <a:pt x="450" y="762"/>
                  </a:cubicBezTo>
                  <a:cubicBezTo>
                    <a:pt x="465" y="781"/>
                    <a:pt x="488" y="793"/>
                    <a:pt x="514" y="793"/>
                  </a:cubicBezTo>
                  <a:cubicBezTo>
                    <a:pt x="538" y="793"/>
                    <a:pt x="560" y="783"/>
                    <a:pt x="574" y="766"/>
                  </a:cubicBezTo>
                  <a:cubicBezTo>
                    <a:pt x="591" y="794"/>
                    <a:pt x="621" y="812"/>
                    <a:pt x="655" y="812"/>
                  </a:cubicBezTo>
                  <a:cubicBezTo>
                    <a:pt x="669" y="812"/>
                    <a:pt x="683" y="809"/>
                    <a:pt x="695" y="804"/>
                  </a:cubicBezTo>
                  <a:cubicBezTo>
                    <a:pt x="704" y="809"/>
                    <a:pt x="714" y="812"/>
                    <a:pt x="725" y="812"/>
                  </a:cubicBezTo>
                  <a:cubicBezTo>
                    <a:pt x="741" y="812"/>
                    <a:pt x="755" y="807"/>
                    <a:pt x="765" y="797"/>
                  </a:cubicBezTo>
                  <a:cubicBezTo>
                    <a:pt x="771" y="798"/>
                    <a:pt x="778" y="799"/>
                    <a:pt x="784" y="799"/>
                  </a:cubicBezTo>
                  <a:cubicBezTo>
                    <a:pt x="811" y="799"/>
                    <a:pt x="835" y="786"/>
                    <a:pt x="850" y="766"/>
                  </a:cubicBezTo>
                  <a:cubicBezTo>
                    <a:pt x="855" y="767"/>
                    <a:pt x="860" y="768"/>
                    <a:pt x="866" y="768"/>
                  </a:cubicBezTo>
                  <a:cubicBezTo>
                    <a:pt x="911" y="768"/>
                    <a:pt x="947" y="732"/>
                    <a:pt x="947" y="687"/>
                  </a:cubicBezTo>
                  <a:cubicBezTo>
                    <a:pt x="947" y="673"/>
                    <a:pt x="943" y="660"/>
                    <a:pt x="937" y="649"/>
                  </a:cubicBezTo>
                  <a:cubicBezTo>
                    <a:pt x="970" y="666"/>
                    <a:pt x="1010" y="653"/>
                    <a:pt x="1027" y="621"/>
                  </a:cubicBezTo>
                  <a:cubicBezTo>
                    <a:pt x="1038" y="600"/>
                    <a:pt x="1037" y="575"/>
                    <a:pt x="1025" y="555"/>
                  </a:cubicBezTo>
                  <a:cubicBezTo>
                    <a:pt x="1043" y="551"/>
                    <a:pt x="1060" y="539"/>
                    <a:pt x="1069" y="522"/>
                  </a:cubicBezTo>
                  <a:cubicBezTo>
                    <a:pt x="1087" y="489"/>
                    <a:pt x="1074" y="449"/>
                    <a:pt x="1042" y="431"/>
                  </a:cubicBezTo>
                  <a:close/>
                </a:path>
              </a:pathLst>
            </a:custGeom>
            <a:gradFill flip="none" rotWithShape="1">
              <a:gsLst>
                <a:gs pos="14000">
                  <a:schemeClr val="accent4">
                    <a:lumMod val="75000"/>
                  </a:schemeClr>
                </a:gs>
                <a:gs pos="85000">
                  <a:schemeClr val="accent2">
                    <a:lumMod val="50000"/>
                  </a:schemeClr>
                </a:gs>
              </a:gsLst>
              <a:lin ang="8100000" scaled="1"/>
              <a:tileRect/>
            </a:gradFill>
            <a:ln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6321478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loud"/>
          <p:cNvSpPr>
            <a:spLocks/>
          </p:cNvSpPr>
          <p:nvPr/>
        </p:nvSpPr>
        <p:spPr bwMode="auto">
          <a:xfrm>
            <a:off x="-146047" y="-1230170"/>
            <a:ext cx="3506349" cy="2741918"/>
          </a:xfrm>
          <a:custGeom>
            <a:avLst/>
            <a:gdLst>
              <a:gd name="T0" fmla="*/ 536 w 594"/>
              <a:gd name="T1" fmla="*/ 220 h 464"/>
              <a:gd name="T2" fmla="*/ 547 w 594"/>
              <a:gd name="T3" fmla="*/ 182 h 464"/>
              <a:gd name="T4" fmla="*/ 477 w 594"/>
              <a:gd name="T5" fmla="*/ 112 h 464"/>
              <a:gd name="T6" fmla="*/ 477 w 594"/>
              <a:gd name="T7" fmla="*/ 112 h 464"/>
              <a:gd name="T8" fmla="*/ 400 w 594"/>
              <a:gd name="T9" fmla="*/ 35 h 464"/>
              <a:gd name="T10" fmla="*/ 337 w 594"/>
              <a:gd name="T11" fmla="*/ 68 h 464"/>
              <a:gd name="T12" fmla="*/ 252 w 594"/>
              <a:gd name="T13" fmla="*/ 0 h 464"/>
              <a:gd name="T14" fmla="*/ 170 w 594"/>
              <a:gd name="T15" fmla="*/ 58 h 464"/>
              <a:gd name="T16" fmla="*/ 105 w 594"/>
              <a:gd name="T17" fmla="*/ 123 h 464"/>
              <a:gd name="T18" fmla="*/ 0 w 594"/>
              <a:gd name="T19" fmla="*/ 242 h 464"/>
              <a:gd name="T20" fmla="*/ 84 w 594"/>
              <a:gd name="T21" fmla="*/ 355 h 464"/>
              <a:gd name="T22" fmla="*/ 80 w 594"/>
              <a:gd name="T23" fmla="*/ 379 h 464"/>
              <a:gd name="T24" fmla="*/ 165 w 594"/>
              <a:gd name="T25" fmla="*/ 464 h 464"/>
              <a:gd name="T26" fmla="*/ 242 w 594"/>
              <a:gd name="T27" fmla="*/ 415 h 464"/>
              <a:gd name="T28" fmla="*/ 318 w 594"/>
              <a:gd name="T29" fmla="*/ 458 h 464"/>
              <a:gd name="T30" fmla="*/ 386 w 594"/>
              <a:gd name="T31" fmla="*/ 425 h 464"/>
              <a:gd name="T32" fmla="*/ 467 w 594"/>
              <a:gd name="T33" fmla="*/ 454 h 464"/>
              <a:gd name="T34" fmla="*/ 594 w 594"/>
              <a:gd name="T35" fmla="*/ 326 h 464"/>
              <a:gd name="T36" fmla="*/ 536 w 594"/>
              <a:gd name="T37" fmla="*/ 220 h 4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94" h="464">
                <a:moveTo>
                  <a:pt x="536" y="220"/>
                </a:moveTo>
                <a:cubicBezTo>
                  <a:pt x="543" y="209"/>
                  <a:pt x="547" y="196"/>
                  <a:pt x="547" y="182"/>
                </a:cubicBezTo>
                <a:cubicBezTo>
                  <a:pt x="547" y="143"/>
                  <a:pt x="516" y="112"/>
                  <a:pt x="477" y="112"/>
                </a:cubicBezTo>
                <a:cubicBezTo>
                  <a:pt x="477" y="112"/>
                  <a:pt x="477" y="112"/>
                  <a:pt x="477" y="112"/>
                </a:cubicBezTo>
                <a:cubicBezTo>
                  <a:pt x="477" y="70"/>
                  <a:pt x="442" y="35"/>
                  <a:pt x="400" y="35"/>
                </a:cubicBezTo>
                <a:cubicBezTo>
                  <a:pt x="374" y="35"/>
                  <a:pt x="351" y="48"/>
                  <a:pt x="337" y="68"/>
                </a:cubicBezTo>
                <a:cubicBezTo>
                  <a:pt x="329" y="29"/>
                  <a:pt x="294" y="0"/>
                  <a:pt x="252" y="0"/>
                </a:cubicBezTo>
                <a:cubicBezTo>
                  <a:pt x="214" y="0"/>
                  <a:pt x="182" y="24"/>
                  <a:pt x="170" y="58"/>
                </a:cubicBezTo>
                <a:cubicBezTo>
                  <a:pt x="138" y="67"/>
                  <a:pt x="114" y="92"/>
                  <a:pt x="105" y="123"/>
                </a:cubicBezTo>
                <a:cubicBezTo>
                  <a:pt x="46" y="130"/>
                  <a:pt x="0" y="180"/>
                  <a:pt x="0" y="242"/>
                </a:cubicBezTo>
                <a:cubicBezTo>
                  <a:pt x="0" y="295"/>
                  <a:pt x="35" y="340"/>
                  <a:pt x="84" y="355"/>
                </a:cubicBezTo>
                <a:cubicBezTo>
                  <a:pt x="82" y="363"/>
                  <a:pt x="80" y="371"/>
                  <a:pt x="80" y="379"/>
                </a:cubicBezTo>
                <a:cubicBezTo>
                  <a:pt x="80" y="426"/>
                  <a:pt x="118" y="464"/>
                  <a:pt x="165" y="464"/>
                </a:cubicBezTo>
                <a:cubicBezTo>
                  <a:pt x="199" y="464"/>
                  <a:pt x="229" y="444"/>
                  <a:pt x="242" y="415"/>
                </a:cubicBezTo>
                <a:cubicBezTo>
                  <a:pt x="258" y="441"/>
                  <a:pt x="286" y="458"/>
                  <a:pt x="318" y="458"/>
                </a:cubicBezTo>
                <a:cubicBezTo>
                  <a:pt x="345" y="458"/>
                  <a:pt x="370" y="445"/>
                  <a:pt x="386" y="425"/>
                </a:cubicBezTo>
                <a:cubicBezTo>
                  <a:pt x="408" y="443"/>
                  <a:pt x="436" y="454"/>
                  <a:pt x="467" y="454"/>
                </a:cubicBezTo>
                <a:cubicBezTo>
                  <a:pt x="537" y="454"/>
                  <a:pt x="594" y="397"/>
                  <a:pt x="594" y="326"/>
                </a:cubicBezTo>
                <a:cubicBezTo>
                  <a:pt x="594" y="282"/>
                  <a:pt x="571" y="242"/>
                  <a:pt x="536" y="220"/>
                </a:cubicBezTo>
                <a:close/>
              </a:path>
            </a:pathLst>
          </a:custGeom>
          <a:solidFill>
            <a:schemeClr val="bg1">
              <a:alpha val="2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" name="cloud"/>
          <p:cNvSpPr>
            <a:spLocks/>
          </p:cNvSpPr>
          <p:nvPr/>
        </p:nvSpPr>
        <p:spPr bwMode="auto">
          <a:xfrm>
            <a:off x="3309339" y="209910"/>
            <a:ext cx="3014603" cy="2357379"/>
          </a:xfrm>
          <a:custGeom>
            <a:avLst/>
            <a:gdLst>
              <a:gd name="T0" fmla="*/ 536 w 594"/>
              <a:gd name="T1" fmla="*/ 220 h 464"/>
              <a:gd name="T2" fmla="*/ 547 w 594"/>
              <a:gd name="T3" fmla="*/ 182 h 464"/>
              <a:gd name="T4" fmla="*/ 477 w 594"/>
              <a:gd name="T5" fmla="*/ 112 h 464"/>
              <a:gd name="T6" fmla="*/ 477 w 594"/>
              <a:gd name="T7" fmla="*/ 112 h 464"/>
              <a:gd name="T8" fmla="*/ 400 w 594"/>
              <a:gd name="T9" fmla="*/ 35 h 464"/>
              <a:gd name="T10" fmla="*/ 337 w 594"/>
              <a:gd name="T11" fmla="*/ 68 h 464"/>
              <a:gd name="T12" fmla="*/ 252 w 594"/>
              <a:gd name="T13" fmla="*/ 0 h 464"/>
              <a:gd name="T14" fmla="*/ 170 w 594"/>
              <a:gd name="T15" fmla="*/ 58 h 464"/>
              <a:gd name="T16" fmla="*/ 105 w 594"/>
              <a:gd name="T17" fmla="*/ 123 h 464"/>
              <a:gd name="T18" fmla="*/ 0 w 594"/>
              <a:gd name="T19" fmla="*/ 242 h 464"/>
              <a:gd name="T20" fmla="*/ 84 w 594"/>
              <a:gd name="T21" fmla="*/ 355 h 464"/>
              <a:gd name="T22" fmla="*/ 80 w 594"/>
              <a:gd name="T23" fmla="*/ 379 h 464"/>
              <a:gd name="T24" fmla="*/ 165 w 594"/>
              <a:gd name="T25" fmla="*/ 464 h 464"/>
              <a:gd name="T26" fmla="*/ 242 w 594"/>
              <a:gd name="T27" fmla="*/ 415 h 464"/>
              <a:gd name="T28" fmla="*/ 318 w 594"/>
              <a:gd name="T29" fmla="*/ 458 h 464"/>
              <a:gd name="T30" fmla="*/ 386 w 594"/>
              <a:gd name="T31" fmla="*/ 425 h 464"/>
              <a:gd name="T32" fmla="*/ 467 w 594"/>
              <a:gd name="T33" fmla="*/ 454 h 464"/>
              <a:gd name="T34" fmla="*/ 594 w 594"/>
              <a:gd name="T35" fmla="*/ 326 h 464"/>
              <a:gd name="T36" fmla="*/ 536 w 594"/>
              <a:gd name="T37" fmla="*/ 220 h 4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94" h="464">
                <a:moveTo>
                  <a:pt x="536" y="220"/>
                </a:moveTo>
                <a:cubicBezTo>
                  <a:pt x="543" y="209"/>
                  <a:pt x="547" y="196"/>
                  <a:pt x="547" y="182"/>
                </a:cubicBezTo>
                <a:cubicBezTo>
                  <a:pt x="547" y="143"/>
                  <a:pt x="516" y="112"/>
                  <a:pt x="477" y="112"/>
                </a:cubicBezTo>
                <a:cubicBezTo>
                  <a:pt x="477" y="112"/>
                  <a:pt x="477" y="112"/>
                  <a:pt x="477" y="112"/>
                </a:cubicBezTo>
                <a:cubicBezTo>
                  <a:pt x="477" y="70"/>
                  <a:pt x="442" y="35"/>
                  <a:pt x="400" y="35"/>
                </a:cubicBezTo>
                <a:cubicBezTo>
                  <a:pt x="374" y="35"/>
                  <a:pt x="351" y="48"/>
                  <a:pt x="337" y="68"/>
                </a:cubicBezTo>
                <a:cubicBezTo>
                  <a:pt x="329" y="29"/>
                  <a:pt x="294" y="0"/>
                  <a:pt x="252" y="0"/>
                </a:cubicBezTo>
                <a:cubicBezTo>
                  <a:pt x="214" y="0"/>
                  <a:pt x="182" y="24"/>
                  <a:pt x="170" y="58"/>
                </a:cubicBezTo>
                <a:cubicBezTo>
                  <a:pt x="138" y="67"/>
                  <a:pt x="114" y="92"/>
                  <a:pt x="105" y="123"/>
                </a:cubicBezTo>
                <a:cubicBezTo>
                  <a:pt x="46" y="130"/>
                  <a:pt x="0" y="180"/>
                  <a:pt x="0" y="242"/>
                </a:cubicBezTo>
                <a:cubicBezTo>
                  <a:pt x="0" y="295"/>
                  <a:pt x="35" y="340"/>
                  <a:pt x="84" y="355"/>
                </a:cubicBezTo>
                <a:cubicBezTo>
                  <a:pt x="82" y="363"/>
                  <a:pt x="80" y="371"/>
                  <a:pt x="80" y="379"/>
                </a:cubicBezTo>
                <a:cubicBezTo>
                  <a:pt x="80" y="426"/>
                  <a:pt x="118" y="464"/>
                  <a:pt x="165" y="464"/>
                </a:cubicBezTo>
                <a:cubicBezTo>
                  <a:pt x="199" y="464"/>
                  <a:pt x="229" y="444"/>
                  <a:pt x="242" y="415"/>
                </a:cubicBezTo>
                <a:cubicBezTo>
                  <a:pt x="258" y="441"/>
                  <a:pt x="286" y="458"/>
                  <a:pt x="318" y="458"/>
                </a:cubicBezTo>
                <a:cubicBezTo>
                  <a:pt x="345" y="458"/>
                  <a:pt x="370" y="445"/>
                  <a:pt x="386" y="425"/>
                </a:cubicBezTo>
                <a:cubicBezTo>
                  <a:pt x="408" y="443"/>
                  <a:pt x="436" y="454"/>
                  <a:pt x="467" y="454"/>
                </a:cubicBezTo>
                <a:cubicBezTo>
                  <a:pt x="537" y="454"/>
                  <a:pt x="594" y="397"/>
                  <a:pt x="594" y="326"/>
                </a:cubicBezTo>
                <a:cubicBezTo>
                  <a:pt x="594" y="282"/>
                  <a:pt x="571" y="242"/>
                  <a:pt x="536" y="220"/>
                </a:cubicBezTo>
                <a:close/>
              </a:path>
            </a:pathLst>
          </a:custGeom>
          <a:solidFill>
            <a:schemeClr val="bg1">
              <a:alpha val="2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48" name="cloud"/>
          <p:cNvSpPr>
            <a:spLocks/>
          </p:cNvSpPr>
          <p:nvPr/>
        </p:nvSpPr>
        <p:spPr bwMode="auto">
          <a:xfrm flipH="1">
            <a:off x="8638497" y="109117"/>
            <a:ext cx="3178779" cy="2485762"/>
          </a:xfrm>
          <a:custGeom>
            <a:avLst/>
            <a:gdLst>
              <a:gd name="T0" fmla="*/ 536 w 594"/>
              <a:gd name="T1" fmla="*/ 220 h 464"/>
              <a:gd name="T2" fmla="*/ 547 w 594"/>
              <a:gd name="T3" fmla="*/ 182 h 464"/>
              <a:gd name="T4" fmla="*/ 477 w 594"/>
              <a:gd name="T5" fmla="*/ 112 h 464"/>
              <a:gd name="T6" fmla="*/ 477 w 594"/>
              <a:gd name="T7" fmla="*/ 112 h 464"/>
              <a:gd name="T8" fmla="*/ 400 w 594"/>
              <a:gd name="T9" fmla="*/ 35 h 464"/>
              <a:gd name="T10" fmla="*/ 337 w 594"/>
              <a:gd name="T11" fmla="*/ 68 h 464"/>
              <a:gd name="T12" fmla="*/ 252 w 594"/>
              <a:gd name="T13" fmla="*/ 0 h 464"/>
              <a:gd name="T14" fmla="*/ 170 w 594"/>
              <a:gd name="T15" fmla="*/ 58 h 464"/>
              <a:gd name="T16" fmla="*/ 105 w 594"/>
              <a:gd name="T17" fmla="*/ 123 h 464"/>
              <a:gd name="T18" fmla="*/ 0 w 594"/>
              <a:gd name="T19" fmla="*/ 242 h 464"/>
              <a:gd name="T20" fmla="*/ 84 w 594"/>
              <a:gd name="T21" fmla="*/ 355 h 464"/>
              <a:gd name="T22" fmla="*/ 80 w 594"/>
              <a:gd name="T23" fmla="*/ 379 h 464"/>
              <a:gd name="T24" fmla="*/ 165 w 594"/>
              <a:gd name="T25" fmla="*/ 464 h 464"/>
              <a:gd name="T26" fmla="*/ 242 w 594"/>
              <a:gd name="T27" fmla="*/ 415 h 464"/>
              <a:gd name="T28" fmla="*/ 318 w 594"/>
              <a:gd name="T29" fmla="*/ 458 h 464"/>
              <a:gd name="T30" fmla="*/ 386 w 594"/>
              <a:gd name="T31" fmla="*/ 425 h 464"/>
              <a:gd name="T32" fmla="*/ 467 w 594"/>
              <a:gd name="T33" fmla="*/ 454 h 464"/>
              <a:gd name="T34" fmla="*/ 594 w 594"/>
              <a:gd name="T35" fmla="*/ 326 h 464"/>
              <a:gd name="T36" fmla="*/ 536 w 594"/>
              <a:gd name="T37" fmla="*/ 220 h 4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94" h="464">
                <a:moveTo>
                  <a:pt x="536" y="220"/>
                </a:moveTo>
                <a:cubicBezTo>
                  <a:pt x="543" y="209"/>
                  <a:pt x="547" y="196"/>
                  <a:pt x="547" y="182"/>
                </a:cubicBezTo>
                <a:cubicBezTo>
                  <a:pt x="547" y="143"/>
                  <a:pt x="516" y="112"/>
                  <a:pt x="477" y="112"/>
                </a:cubicBezTo>
                <a:cubicBezTo>
                  <a:pt x="477" y="112"/>
                  <a:pt x="477" y="112"/>
                  <a:pt x="477" y="112"/>
                </a:cubicBezTo>
                <a:cubicBezTo>
                  <a:pt x="477" y="70"/>
                  <a:pt x="442" y="35"/>
                  <a:pt x="400" y="35"/>
                </a:cubicBezTo>
                <a:cubicBezTo>
                  <a:pt x="374" y="35"/>
                  <a:pt x="351" y="48"/>
                  <a:pt x="337" y="68"/>
                </a:cubicBezTo>
                <a:cubicBezTo>
                  <a:pt x="329" y="29"/>
                  <a:pt x="294" y="0"/>
                  <a:pt x="252" y="0"/>
                </a:cubicBezTo>
                <a:cubicBezTo>
                  <a:pt x="214" y="0"/>
                  <a:pt x="182" y="24"/>
                  <a:pt x="170" y="58"/>
                </a:cubicBezTo>
                <a:cubicBezTo>
                  <a:pt x="138" y="67"/>
                  <a:pt x="114" y="92"/>
                  <a:pt x="105" y="123"/>
                </a:cubicBezTo>
                <a:cubicBezTo>
                  <a:pt x="46" y="130"/>
                  <a:pt x="0" y="180"/>
                  <a:pt x="0" y="242"/>
                </a:cubicBezTo>
                <a:cubicBezTo>
                  <a:pt x="0" y="295"/>
                  <a:pt x="35" y="340"/>
                  <a:pt x="84" y="355"/>
                </a:cubicBezTo>
                <a:cubicBezTo>
                  <a:pt x="82" y="363"/>
                  <a:pt x="80" y="371"/>
                  <a:pt x="80" y="379"/>
                </a:cubicBezTo>
                <a:cubicBezTo>
                  <a:pt x="80" y="426"/>
                  <a:pt x="118" y="464"/>
                  <a:pt x="165" y="464"/>
                </a:cubicBezTo>
                <a:cubicBezTo>
                  <a:pt x="199" y="464"/>
                  <a:pt x="229" y="444"/>
                  <a:pt x="242" y="415"/>
                </a:cubicBezTo>
                <a:cubicBezTo>
                  <a:pt x="258" y="441"/>
                  <a:pt x="286" y="458"/>
                  <a:pt x="318" y="458"/>
                </a:cubicBezTo>
                <a:cubicBezTo>
                  <a:pt x="345" y="458"/>
                  <a:pt x="370" y="445"/>
                  <a:pt x="386" y="425"/>
                </a:cubicBezTo>
                <a:cubicBezTo>
                  <a:pt x="408" y="443"/>
                  <a:pt x="436" y="454"/>
                  <a:pt x="467" y="454"/>
                </a:cubicBezTo>
                <a:cubicBezTo>
                  <a:pt x="537" y="454"/>
                  <a:pt x="594" y="397"/>
                  <a:pt x="594" y="326"/>
                </a:cubicBezTo>
                <a:cubicBezTo>
                  <a:pt x="594" y="282"/>
                  <a:pt x="571" y="242"/>
                  <a:pt x="536" y="220"/>
                </a:cubicBezTo>
                <a:close/>
              </a:path>
            </a:pathLst>
          </a:custGeom>
          <a:solidFill>
            <a:schemeClr val="bg1">
              <a:alpha val="2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49" name="cloud"/>
          <p:cNvSpPr>
            <a:spLocks/>
          </p:cNvSpPr>
          <p:nvPr/>
        </p:nvSpPr>
        <p:spPr bwMode="auto">
          <a:xfrm flipV="1">
            <a:off x="5480527" y="-1831048"/>
            <a:ext cx="4108765" cy="3212999"/>
          </a:xfrm>
          <a:custGeom>
            <a:avLst/>
            <a:gdLst>
              <a:gd name="T0" fmla="*/ 536 w 594"/>
              <a:gd name="T1" fmla="*/ 220 h 464"/>
              <a:gd name="T2" fmla="*/ 547 w 594"/>
              <a:gd name="T3" fmla="*/ 182 h 464"/>
              <a:gd name="T4" fmla="*/ 477 w 594"/>
              <a:gd name="T5" fmla="*/ 112 h 464"/>
              <a:gd name="T6" fmla="*/ 477 w 594"/>
              <a:gd name="T7" fmla="*/ 112 h 464"/>
              <a:gd name="T8" fmla="*/ 400 w 594"/>
              <a:gd name="T9" fmla="*/ 35 h 464"/>
              <a:gd name="T10" fmla="*/ 337 w 594"/>
              <a:gd name="T11" fmla="*/ 68 h 464"/>
              <a:gd name="T12" fmla="*/ 252 w 594"/>
              <a:gd name="T13" fmla="*/ 0 h 464"/>
              <a:gd name="T14" fmla="*/ 170 w 594"/>
              <a:gd name="T15" fmla="*/ 58 h 464"/>
              <a:gd name="T16" fmla="*/ 105 w 594"/>
              <a:gd name="T17" fmla="*/ 123 h 464"/>
              <a:gd name="T18" fmla="*/ 0 w 594"/>
              <a:gd name="T19" fmla="*/ 242 h 464"/>
              <a:gd name="T20" fmla="*/ 84 w 594"/>
              <a:gd name="T21" fmla="*/ 355 h 464"/>
              <a:gd name="T22" fmla="*/ 80 w 594"/>
              <a:gd name="T23" fmla="*/ 379 h 464"/>
              <a:gd name="T24" fmla="*/ 165 w 594"/>
              <a:gd name="T25" fmla="*/ 464 h 464"/>
              <a:gd name="T26" fmla="*/ 242 w 594"/>
              <a:gd name="T27" fmla="*/ 415 h 464"/>
              <a:gd name="T28" fmla="*/ 318 w 594"/>
              <a:gd name="T29" fmla="*/ 458 h 464"/>
              <a:gd name="T30" fmla="*/ 386 w 594"/>
              <a:gd name="T31" fmla="*/ 425 h 464"/>
              <a:gd name="T32" fmla="*/ 467 w 594"/>
              <a:gd name="T33" fmla="*/ 454 h 464"/>
              <a:gd name="T34" fmla="*/ 594 w 594"/>
              <a:gd name="T35" fmla="*/ 326 h 464"/>
              <a:gd name="T36" fmla="*/ 536 w 594"/>
              <a:gd name="T37" fmla="*/ 220 h 4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94" h="464">
                <a:moveTo>
                  <a:pt x="536" y="220"/>
                </a:moveTo>
                <a:cubicBezTo>
                  <a:pt x="543" y="209"/>
                  <a:pt x="547" y="196"/>
                  <a:pt x="547" y="182"/>
                </a:cubicBezTo>
                <a:cubicBezTo>
                  <a:pt x="547" y="143"/>
                  <a:pt x="516" y="112"/>
                  <a:pt x="477" y="112"/>
                </a:cubicBezTo>
                <a:cubicBezTo>
                  <a:pt x="477" y="112"/>
                  <a:pt x="477" y="112"/>
                  <a:pt x="477" y="112"/>
                </a:cubicBezTo>
                <a:cubicBezTo>
                  <a:pt x="477" y="70"/>
                  <a:pt x="442" y="35"/>
                  <a:pt x="400" y="35"/>
                </a:cubicBezTo>
                <a:cubicBezTo>
                  <a:pt x="374" y="35"/>
                  <a:pt x="351" y="48"/>
                  <a:pt x="337" y="68"/>
                </a:cubicBezTo>
                <a:cubicBezTo>
                  <a:pt x="329" y="29"/>
                  <a:pt x="294" y="0"/>
                  <a:pt x="252" y="0"/>
                </a:cubicBezTo>
                <a:cubicBezTo>
                  <a:pt x="214" y="0"/>
                  <a:pt x="182" y="24"/>
                  <a:pt x="170" y="58"/>
                </a:cubicBezTo>
                <a:cubicBezTo>
                  <a:pt x="138" y="67"/>
                  <a:pt x="114" y="92"/>
                  <a:pt x="105" y="123"/>
                </a:cubicBezTo>
                <a:cubicBezTo>
                  <a:pt x="46" y="130"/>
                  <a:pt x="0" y="180"/>
                  <a:pt x="0" y="242"/>
                </a:cubicBezTo>
                <a:cubicBezTo>
                  <a:pt x="0" y="295"/>
                  <a:pt x="35" y="340"/>
                  <a:pt x="84" y="355"/>
                </a:cubicBezTo>
                <a:cubicBezTo>
                  <a:pt x="82" y="363"/>
                  <a:pt x="80" y="371"/>
                  <a:pt x="80" y="379"/>
                </a:cubicBezTo>
                <a:cubicBezTo>
                  <a:pt x="80" y="426"/>
                  <a:pt x="118" y="464"/>
                  <a:pt x="165" y="464"/>
                </a:cubicBezTo>
                <a:cubicBezTo>
                  <a:pt x="199" y="464"/>
                  <a:pt x="229" y="444"/>
                  <a:pt x="242" y="415"/>
                </a:cubicBezTo>
                <a:cubicBezTo>
                  <a:pt x="258" y="441"/>
                  <a:pt x="286" y="458"/>
                  <a:pt x="318" y="458"/>
                </a:cubicBezTo>
                <a:cubicBezTo>
                  <a:pt x="345" y="458"/>
                  <a:pt x="370" y="445"/>
                  <a:pt x="386" y="425"/>
                </a:cubicBezTo>
                <a:cubicBezTo>
                  <a:pt x="408" y="443"/>
                  <a:pt x="436" y="454"/>
                  <a:pt x="467" y="454"/>
                </a:cubicBezTo>
                <a:cubicBezTo>
                  <a:pt x="537" y="454"/>
                  <a:pt x="594" y="397"/>
                  <a:pt x="594" y="326"/>
                </a:cubicBezTo>
                <a:cubicBezTo>
                  <a:pt x="594" y="282"/>
                  <a:pt x="571" y="242"/>
                  <a:pt x="536" y="220"/>
                </a:cubicBezTo>
                <a:close/>
              </a:path>
            </a:pathLst>
          </a:custGeom>
          <a:solidFill>
            <a:schemeClr val="bg1">
              <a:alpha val="2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" name="grass"/>
          <p:cNvSpPr>
            <a:spLocks noChangeArrowheads="1"/>
          </p:cNvSpPr>
          <p:nvPr/>
        </p:nvSpPr>
        <p:spPr bwMode="auto">
          <a:xfrm>
            <a:off x="0" y="6384403"/>
            <a:ext cx="12192000" cy="473598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50000"/>
                </a:schemeClr>
              </a:gs>
              <a:gs pos="83000">
                <a:schemeClr val="accent2">
                  <a:lumMod val="5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253" name="sidewalk"/>
          <p:cNvGrpSpPr/>
          <p:nvPr/>
        </p:nvGrpSpPr>
        <p:grpSpPr>
          <a:xfrm>
            <a:off x="1979843" y="6386348"/>
            <a:ext cx="763987" cy="483011"/>
            <a:chOff x="2930525" y="5043488"/>
            <a:chExt cx="1812925" cy="1146175"/>
          </a:xfrm>
        </p:grpSpPr>
        <p:sp>
          <p:nvSpPr>
            <p:cNvPr id="256" name="sidewalk piece"/>
            <p:cNvSpPr>
              <a:spLocks/>
            </p:cNvSpPr>
            <p:nvPr/>
          </p:nvSpPr>
          <p:spPr bwMode="auto">
            <a:xfrm>
              <a:off x="3238500" y="5043488"/>
              <a:ext cx="1193800" cy="215900"/>
            </a:xfrm>
            <a:custGeom>
              <a:avLst/>
              <a:gdLst>
                <a:gd name="T0" fmla="*/ 708 w 752"/>
                <a:gd name="T1" fmla="*/ 0 h 136"/>
                <a:gd name="T2" fmla="*/ 46 w 752"/>
                <a:gd name="T3" fmla="*/ 0 h 136"/>
                <a:gd name="T4" fmla="*/ 0 w 752"/>
                <a:gd name="T5" fmla="*/ 136 h 136"/>
                <a:gd name="T6" fmla="*/ 752 w 752"/>
                <a:gd name="T7" fmla="*/ 136 h 136"/>
                <a:gd name="T8" fmla="*/ 708 w 752"/>
                <a:gd name="T9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2" h="136">
                  <a:moveTo>
                    <a:pt x="708" y="0"/>
                  </a:moveTo>
                  <a:lnTo>
                    <a:pt x="46" y="0"/>
                  </a:lnTo>
                  <a:lnTo>
                    <a:pt x="0" y="136"/>
                  </a:lnTo>
                  <a:lnTo>
                    <a:pt x="752" y="136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57" name="sidewalk piece"/>
            <p:cNvSpPr>
              <a:spLocks/>
            </p:cNvSpPr>
            <p:nvPr/>
          </p:nvSpPr>
          <p:spPr bwMode="auto">
            <a:xfrm>
              <a:off x="3079750" y="5284788"/>
              <a:ext cx="1511300" cy="450850"/>
            </a:xfrm>
            <a:custGeom>
              <a:avLst/>
              <a:gdLst>
                <a:gd name="T0" fmla="*/ 858 w 952"/>
                <a:gd name="T1" fmla="*/ 0 h 284"/>
                <a:gd name="T2" fmla="*/ 96 w 952"/>
                <a:gd name="T3" fmla="*/ 0 h 284"/>
                <a:gd name="T4" fmla="*/ 0 w 952"/>
                <a:gd name="T5" fmla="*/ 284 h 284"/>
                <a:gd name="T6" fmla="*/ 952 w 952"/>
                <a:gd name="T7" fmla="*/ 284 h 284"/>
                <a:gd name="T8" fmla="*/ 858 w 952"/>
                <a:gd name="T9" fmla="*/ 0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52" h="284">
                  <a:moveTo>
                    <a:pt x="858" y="0"/>
                  </a:moveTo>
                  <a:lnTo>
                    <a:pt x="96" y="0"/>
                  </a:lnTo>
                  <a:lnTo>
                    <a:pt x="0" y="284"/>
                  </a:lnTo>
                  <a:lnTo>
                    <a:pt x="952" y="284"/>
                  </a:lnTo>
                  <a:lnTo>
                    <a:pt x="85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58" name="sidewalk piece"/>
            <p:cNvSpPr>
              <a:spLocks/>
            </p:cNvSpPr>
            <p:nvPr/>
          </p:nvSpPr>
          <p:spPr bwMode="auto">
            <a:xfrm>
              <a:off x="2930525" y="5761038"/>
              <a:ext cx="1812925" cy="428625"/>
            </a:xfrm>
            <a:custGeom>
              <a:avLst/>
              <a:gdLst>
                <a:gd name="T0" fmla="*/ 1142 w 1142"/>
                <a:gd name="T1" fmla="*/ 270 h 270"/>
                <a:gd name="T2" fmla="*/ 1052 w 1142"/>
                <a:gd name="T3" fmla="*/ 0 h 270"/>
                <a:gd name="T4" fmla="*/ 90 w 1142"/>
                <a:gd name="T5" fmla="*/ 0 h 270"/>
                <a:gd name="T6" fmla="*/ 0 w 1142"/>
                <a:gd name="T7" fmla="*/ 270 h 270"/>
                <a:gd name="T8" fmla="*/ 1142 w 1142"/>
                <a:gd name="T9" fmla="*/ 270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2" h="270">
                  <a:moveTo>
                    <a:pt x="1142" y="270"/>
                  </a:moveTo>
                  <a:lnTo>
                    <a:pt x="1052" y="0"/>
                  </a:lnTo>
                  <a:lnTo>
                    <a:pt x="90" y="0"/>
                  </a:lnTo>
                  <a:lnTo>
                    <a:pt x="0" y="270"/>
                  </a:lnTo>
                  <a:lnTo>
                    <a:pt x="1142" y="27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59" name="sidewalk piece"/>
            <p:cNvSpPr>
              <a:spLocks/>
            </p:cNvSpPr>
            <p:nvPr/>
          </p:nvSpPr>
          <p:spPr bwMode="auto">
            <a:xfrm>
              <a:off x="3073400" y="5735638"/>
              <a:ext cx="1527175" cy="25400"/>
            </a:xfrm>
            <a:custGeom>
              <a:avLst/>
              <a:gdLst>
                <a:gd name="T0" fmla="*/ 956 w 962"/>
                <a:gd name="T1" fmla="*/ 0 h 16"/>
                <a:gd name="T2" fmla="*/ 4 w 962"/>
                <a:gd name="T3" fmla="*/ 0 h 16"/>
                <a:gd name="T4" fmla="*/ 0 w 962"/>
                <a:gd name="T5" fmla="*/ 16 h 16"/>
                <a:gd name="T6" fmla="*/ 962 w 962"/>
                <a:gd name="T7" fmla="*/ 16 h 16"/>
                <a:gd name="T8" fmla="*/ 956 w 962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2" h="16">
                  <a:moveTo>
                    <a:pt x="956" y="0"/>
                  </a:moveTo>
                  <a:lnTo>
                    <a:pt x="4" y="0"/>
                  </a:lnTo>
                  <a:lnTo>
                    <a:pt x="0" y="16"/>
                  </a:lnTo>
                  <a:lnTo>
                    <a:pt x="962" y="16"/>
                  </a:lnTo>
                  <a:lnTo>
                    <a:pt x="956" y="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>
              <a:outerShdw blurRad="88900" dist="38100" dir="2700000" algn="tl" rotWithShape="0">
                <a:prstClr val="black">
                  <a:alpha val="1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60" name="sidewalk piece"/>
            <p:cNvSpPr>
              <a:spLocks/>
            </p:cNvSpPr>
            <p:nvPr/>
          </p:nvSpPr>
          <p:spPr bwMode="auto">
            <a:xfrm>
              <a:off x="3232150" y="5259388"/>
              <a:ext cx="1209675" cy="25400"/>
            </a:xfrm>
            <a:custGeom>
              <a:avLst/>
              <a:gdLst>
                <a:gd name="T0" fmla="*/ 756 w 762"/>
                <a:gd name="T1" fmla="*/ 0 h 16"/>
                <a:gd name="T2" fmla="*/ 4 w 762"/>
                <a:gd name="T3" fmla="*/ 0 h 16"/>
                <a:gd name="T4" fmla="*/ 0 w 762"/>
                <a:gd name="T5" fmla="*/ 16 h 16"/>
                <a:gd name="T6" fmla="*/ 762 w 762"/>
                <a:gd name="T7" fmla="*/ 16 h 16"/>
                <a:gd name="T8" fmla="*/ 756 w 762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2" h="16">
                  <a:moveTo>
                    <a:pt x="756" y="0"/>
                  </a:moveTo>
                  <a:lnTo>
                    <a:pt x="4" y="0"/>
                  </a:lnTo>
                  <a:lnTo>
                    <a:pt x="0" y="16"/>
                  </a:lnTo>
                  <a:lnTo>
                    <a:pt x="762" y="16"/>
                  </a:lnTo>
                  <a:lnTo>
                    <a:pt x="756" y="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>
              <a:outerShdw blurRad="88900" dist="38100" dir="2700000" algn="tl" rotWithShape="0">
                <a:prstClr val="black">
                  <a:alpha val="1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54" name="bush"/>
          <p:cNvSpPr>
            <a:spLocks/>
          </p:cNvSpPr>
          <p:nvPr/>
        </p:nvSpPr>
        <p:spPr bwMode="auto">
          <a:xfrm>
            <a:off x="2668234" y="6599174"/>
            <a:ext cx="429508" cy="296926"/>
          </a:xfrm>
          <a:custGeom>
            <a:avLst/>
            <a:gdLst>
              <a:gd name="T0" fmla="*/ 399 w 426"/>
              <a:gd name="T1" fmla="*/ 131 h 294"/>
              <a:gd name="T2" fmla="*/ 342 w 426"/>
              <a:gd name="T3" fmla="*/ 77 h 294"/>
              <a:gd name="T4" fmla="*/ 343 w 426"/>
              <a:gd name="T5" fmla="*/ 66 h 294"/>
              <a:gd name="T6" fmla="*/ 293 w 426"/>
              <a:gd name="T7" fmla="*/ 16 h 294"/>
              <a:gd name="T8" fmla="*/ 284 w 426"/>
              <a:gd name="T9" fmla="*/ 17 h 294"/>
              <a:gd name="T10" fmla="*/ 243 w 426"/>
              <a:gd name="T11" fmla="*/ 0 h 294"/>
              <a:gd name="T12" fmla="*/ 190 w 426"/>
              <a:gd name="T13" fmla="*/ 37 h 294"/>
              <a:gd name="T14" fmla="*/ 161 w 426"/>
              <a:gd name="T15" fmla="*/ 29 h 294"/>
              <a:gd name="T16" fmla="*/ 101 w 426"/>
              <a:gd name="T17" fmla="*/ 90 h 294"/>
              <a:gd name="T18" fmla="*/ 101 w 426"/>
              <a:gd name="T19" fmla="*/ 92 h 294"/>
              <a:gd name="T20" fmla="*/ 82 w 426"/>
              <a:gd name="T21" fmla="*/ 90 h 294"/>
              <a:gd name="T22" fmla="*/ 0 w 426"/>
              <a:gd name="T23" fmla="*/ 172 h 294"/>
              <a:gd name="T24" fmla="*/ 57 w 426"/>
              <a:gd name="T25" fmla="*/ 251 h 294"/>
              <a:gd name="T26" fmla="*/ 86 w 426"/>
              <a:gd name="T27" fmla="*/ 282 h 294"/>
              <a:gd name="T28" fmla="*/ 132 w 426"/>
              <a:gd name="T29" fmla="*/ 282 h 294"/>
              <a:gd name="T30" fmla="*/ 166 w 426"/>
              <a:gd name="T31" fmla="*/ 294 h 294"/>
              <a:gd name="T32" fmla="*/ 205 w 426"/>
              <a:gd name="T33" fmla="*/ 278 h 294"/>
              <a:gd name="T34" fmla="*/ 241 w 426"/>
              <a:gd name="T35" fmla="*/ 290 h 294"/>
              <a:gd name="T36" fmla="*/ 289 w 426"/>
              <a:gd name="T37" fmla="*/ 264 h 294"/>
              <a:gd name="T38" fmla="*/ 340 w 426"/>
              <a:gd name="T39" fmla="*/ 281 h 294"/>
              <a:gd name="T40" fmla="*/ 426 w 426"/>
              <a:gd name="T41" fmla="*/ 194 h 294"/>
              <a:gd name="T42" fmla="*/ 399 w 426"/>
              <a:gd name="T43" fmla="*/ 131 h 2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426" h="294">
                <a:moveTo>
                  <a:pt x="399" y="131"/>
                </a:moveTo>
                <a:cubicBezTo>
                  <a:pt x="396" y="102"/>
                  <a:pt x="372" y="78"/>
                  <a:pt x="342" y="77"/>
                </a:cubicBezTo>
                <a:cubicBezTo>
                  <a:pt x="343" y="74"/>
                  <a:pt x="343" y="70"/>
                  <a:pt x="343" y="66"/>
                </a:cubicBezTo>
                <a:cubicBezTo>
                  <a:pt x="343" y="39"/>
                  <a:pt x="321" y="16"/>
                  <a:pt x="293" y="16"/>
                </a:cubicBezTo>
                <a:cubicBezTo>
                  <a:pt x="290" y="16"/>
                  <a:pt x="287" y="17"/>
                  <a:pt x="284" y="17"/>
                </a:cubicBezTo>
                <a:cubicBezTo>
                  <a:pt x="274" y="7"/>
                  <a:pt x="259" y="0"/>
                  <a:pt x="243" y="0"/>
                </a:cubicBezTo>
                <a:cubicBezTo>
                  <a:pt x="219" y="0"/>
                  <a:pt x="198" y="15"/>
                  <a:pt x="190" y="37"/>
                </a:cubicBezTo>
                <a:cubicBezTo>
                  <a:pt x="182" y="32"/>
                  <a:pt x="172" y="29"/>
                  <a:pt x="161" y="29"/>
                </a:cubicBezTo>
                <a:cubicBezTo>
                  <a:pt x="128" y="29"/>
                  <a:pt x="101" y="56"/>
                  <a:pt x="101" y="90"/>
                </a:cubicBezTo>
                <a:cubicBezTo>
                  <a:pt x="101" y="91"/>
                  <a:pt x="101" y="91"/>
                  <a:pt x="101" y="92"/>
                </a:cubicBezTo>
                <a:cubicBezTo>
                  <a:pt x="95" y="91"/>
                  <a:pt x="89" y="90"/>
                  <a:pt x="82" y="90"/>
                </a:cubicBezTo>
                <a:cubicBezTo>
                  <a:pt x="37" y="90"/>
                  <a:pt x="0" y="127"/>
                  <a:pt x="0" y="172"/>
                </a:cubicBezTo>
                <a:cubicBezTo>
                  <a:pt x="0" y="209"/>
                  <a:pt x="24" y="240"/>
                  <a:pt x="57" y="251"/>
                </a:cubicBezTo>
                <a:cubicBezTo>
                  <a:pt x="62" y="264"/>
                  <a:pt x="72" y="276"/>
                  <a:pt x="86" y="282"/>
                </a:cubicBezTo>
                <a:cubicBezTo>
                  <a:pt x="101" y="289"/>
                  <a:pt x="118" y="289"/>
                  <a:pt x="132" y="282"/>
                </a:cubicBezTo>
                <a:cubicBezTo>
                  <a:pt x="141" y="290"/>
                  <a:pt x="153" y="294"/>
                  <a:pt x="166" y="294"/>
                </a:cubicBezTo>
                <a:cubicBezTo>
                  <a:pt x="181" y="294"/>
                  <a:pt x="195" y="288"/>
                  <a:pt x="205" y="278"/>
                </a:cubicBezTo>
                <a:cubicBezTo>
                  <a:pt x="215" y="285"/>
                  <a:pt x="227" y="290"/>
                  <a:pt x="241" y="290"/>
                </a:cubicBezTo>
                <a:cubicBezTo>
                  <a:pt x="261" y="290"/>
                  <a:pt x="278" y="280"/>
                  <a:pt x="289" y="264"/>
                </a:cubicBezTo>
                <a:cubicBezTo>
                  <a:pt x="303" y="274"/>
                  <a:pt x="321" y="281"/>
                  <a:pt x="340" y="281"/>
                </a:cubicBezTo>
                <a:cubicBezTo>
                  <a:pt x="387" y="281"/>
                  <a:pt x="426" y="242"/>
                  <a:pt x="426" y="194"/>
                </a:cubicBezTo>
                <a:cubicBezTo>
                  <a:pt x="426" y="169"/>
                  <a:pt x="416" y="147"/>
                  <a:pt x="399" y="131"/>
                </a:cubicBezTo>
                <a:close/>
              </a:path>
            </a:pathLst>
          </a:custGeom>
          <a:gradFill flip="none" rotWithShape="1">
            <a:gsLst>
              <a:gs pos="14000">
                <a:schemeClr val="accent4">
                  <a:lumMod val="75000"/>
                </a:schemeClr>
              </a:gs>
              <a:gs pos="85000">
                <a:schemeClr val="accent2">
                  <a:lumMod val="5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55" name="bush"/>
          <p:cNvSpPr>
            <a:spLocks/>
          </p:cNvSpPr>
          <p:nvPr/>
        </p:nvSpPr>
        <p:spPr bwMode="auto">
          <a:xfrm>
            <a:off x="1601821" y="6532188"/>
            <a:ext cx="454262" cy="355227"/>
          </a:xfrm>
          <a:custGeom>
            <a:avLst/>
            <a:gdLst>
              <a:gd name="T0" fmla="*/ 536 w 594"/>
              <a:gd name="T1" fmla="*/ 220 h 464"/>
              <a:gd name="T2" fmla="*/ 547 w 594"/>
              <a:gd name="T3" fmla="*/ 182 h 464"/>
              <a:gd name="T4" fmla="*/ 477 w 594"/>
              <a:gd name="T5" fmla="*/ 112 h 464"/>
              <a:gd name="T6" fmla="*/ 477 w 594"/>
              <a:gd name="T7" fmla="*/ 112 h 464"/>
              <a:gd name="T8" fmla="*/ 400 w 594"/>
              <a:gd name="T9" fmla="*/ 35 h 464"/>
              <a:gd name="T10" fmla="*/ 337 w 594"/>
              <a:gd name="T11" fmla="*/ 68 h 464"/>
              <a:gd name="T12" fmla="*/ 252 w 594"/>
              <a:gd name="T13" fmla="*/ 0 h 464"/>
              <a:gd name="T14" fmla="*/ 170 w 594"/>
              <a:gd name="T15" fmla="*/ 58 h 464"/>
              <a:gd name="T16" fmla="*/ 105 w 594"/>
              <a:gd name="T17" fmla="*/ 123 h 464"/>
              <a:gd name="T18" fmla="*/ 0 w 594"/>
              <a:gd name="T19" fmla="*/ 242 h 464"/>
              <a:gd name="T20" fmla="*/ 84 w 594"/>
              <a:gd name="T21" fmla="*/ 355 h 464"/>
              <a:gd name="T22" fmla="*/ 80 w 594"/>
              <a:gd name="T23" fmla="*/ 379 h 464"/>
              <a:gd name="T24" fmla="*/ 165 w 594"/>
              <a:gd name="T25" fmla="*/ 464 h 464"/>
              <a:gd name="T26" fmla="*/ 242 w 594"/>
              <a:gd name="T27" fmla="*/ 415 h 464"/>
              <a:gd name="T28" fmla="*/ 318 w 594"/>
              <a:gd name="T29" fmla="*/ 458 h 464"/>
              <a:gd name="T30" fmla="*/ 386 w 594"/>
              <a:gd name="T31" fmla="*/ 425 h 464"/>
              <a:gd name="T32" fmla="*/ 467 w 594"/>
              <a:gd name="T33" fmla="*/ 454 h 464"/>
              <a:gd name="T34" fmla="*/ 594 w 594"/>
              <a:gd name="T35" fmla="*/ 326 h 464"/>
              <a:gd name="T36" fmla="*/ 536 w 594"/>
              <a:gd name="T37" fmla="*/ 220 h 4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94" h="464">
                <a:moveTo>
                  <a:pt x="536" y="220"/>
                </a:moveTo>
                <a:cubicBezTo>
                  <a:pt x="543" y="209"/>
                  <a:pt x="547" y="196"/>
                  <a:pt x="547" y="182"/>
                </a:cubicBezTo>
                <a:cubicBezTo>
                  <a:pt x="547" y="143"/>
                  <a:pt x="516" y="112"/>
                  <a:pt x="477" y="112"/>
                </a:cubicBezTo>
                <a:cubicBezTo>
                  <a:pt x="477" y="112"/>
                  <a:pt x="477" y="112"/>
                  <a:pt x="477" y="112"/>
                </a:cubicBezTo>
                <a:cubicBezTo>
                  <a:pt x="477" y="70"/>
                  <a:pt x="442" y="35"/>
                  <a:pt x="400" y="35"/>
                </a:cubicBezTo>
                <a:cubicBezTo>
                  <a:pt x="374" y="35"/>
                  <a:pt x="351" y="48"/>
                  <a:pt x="337" y="68"/>
                </a:cubicBezTo>
                <a:cubicBezTo>
                  <a:pt x="329" y="29"/>
                  <a:pt x="294" y="0"/>
                  <a:pt x="252" y="0"/>
                </a:cubicBezTo>
                <a:cubicBezTo>
                  <a:pt x="214" y="0"/>
                  <a:pt x="182" y="24"/>
                  <a:pt x="170" y="58"/>
                </a:cubicBezTo>
                <a:cubicBezTo>
                  <a:pt x="138" y="67"/>
                  <a:pt x="114" y="92"/>
                  <a:pt x="105" y="123"/>
                </a:cubicBezTo>
                <a:cubicBezTo>
                  <a:pt x="46" y="130"/>
                  <a:pt x="0" y="180"/>
                  <a:pt x="0" y="242"/>
                </a:cubicBezTo>
                <a:cubicBezTo>
                  <a:pt x="0" y="295"/>
                  <a:pt x="35" y="340"/>
                  <a:pt x="84" y="355"/>
                </a:cubicBezTo>
                <a:cubicBezTo>
                  <a:pt x="82" y="363"/>
                  <a:pt x="80" y="371"/>
                  <a:pt x="80" y="379"/>
                </a:cubicBezTo>
                <a:cubicBezTo>
                  <a:pt x="80" y="426"/>
                  <a:pt x="118" y="464"/>
                  <a:pt x="165" y="464"/>
                </a:cubicBezTo>
                <a:cubicBezTo>
                  <a:pt x="199" y="464"/>
                  <a:pt x="229" y="444"/>
                  <a:pt x="242" y="415"/>
                </a:cubicBezTo>
                <a:cubicBezTo>
                  <a:pt x="258" y="441"/>
                  <a:pt x="286" y="458"/>
                  <a:pt x="318" y="458"/>
                </a:cubicBezTo>
                <a:cubicBezTo>
                  <a:pt x="345" y="458"/>
                  <a:pt x="370" y="445"/>
                  <a:pt x="386" y="425"/>
                </a:cubicBezTo>
                <a:cubicBezTo>
                  <a:pt x="408" y="443"/>
                  <a:pt x="436" y="454"/>
                  <a:pt x="467" y="454"/>
                </a:cubicBezTo>
                <a:cubicBezTo>
                  <a:pt x="537" y="454"/>
                  <a:pt x="594" y="397"/>
                  <a:pt x="594" y="326"/>
                </a:cubicBezTo>
                <a:cubicBezTo>
                  <a:pt x="594" y="282"/>
                  <a:pt x="571" y="242"/>
                  <a:pt x="536" y="220"/>
                </a:cubicBezTo>
                <a:close/>
              </a:path>
            </a:pathLst>
          </a:custGeom>
          <a:gradFill flip="none" rotWithShape="1">
            <a:gsLst>
              <a:gs pos="14000">
                <a:schemeClr val="accent4">
                  <a:lumMod val="75000"/>
                </a:schemeClr>
              </a:gs>
              <a:gs pos="85000">
                <a:schemeClr val="accent2">
                  <a:lumMod val="5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262" name="sidewalk"/>
          <p:cNvGrpSpPr/>
          <p:nvPr/>
        </p:nvGrpSpPr>
        <p:grpSpPr>
          <a:xfrm>
            <a:off x="3711381" y="6386348"/>
            <a:ext cx="763987" cy="483011"/>
            <a:chOff x="2930525" y="5043488"/>
            <a:chExt cx="1812925" cy="1146175"/>
          </a:xfrm>
        </p:grpSpPr>
        <p:sp>
          <p:nvSpPr>
            <p:cNvPr id="265" name="sidewalk piece"/>
            <p:cNvSpPr>
              <a:spLocks/>
            </p:cNvSpPr>
            <p:nvPr/>
          </p:nvSpPr>
          <p:spPr bwMode="auto">
            <a:xfrm>
              <a:off x="3238500" y="5043488"/>
              <a:ext cx="1193800" cy="215900"/>
            </a:xfrm>
            <a:custGeom>
              <a:avLst/>
              <a:gdLst>
                <a:gd name="T0" fmla="*/ 708 w 752"/>
                <a:gd name="T1" fmla="*/ 0 h 136"/>
                <a:gd name="T2" fmla="*/ 46 w 752"/>
                <a:gd name="T3" fmla="*/ 0 h 136"/>
                <a:gd name="T4" fmla="*/ 0 w 752"/>
                <a:gd name="T5" fmla="*/ 136 h 136"/>
                <a:gd name="T6" fmla="*/ 752 w 752"/>
                <a:gd name="T7" fmla="*/ 136 h 136"/>
                <a:gd name="T8" fmla="*/ 708 w 752"/>
                <a:gd name="T9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2" h="136">
                  <a:moveTo>
                    <a:pt x="708" y="0"/>
                  </a:moveTo>
                  <a:lnTo>
                    <a:pt x="46" y="0"/>
                  </a:lnTo>
                  <a:lnTo>
                    <a:pt x="0" y="136"/>
                  </a:lnTo>
                  <a:lnTo>
                    <a:pt x="752" y="136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66" name="sidewalk piece"/>
            <p:cNvSpPr>
              <a:spLocks/>
            </p:cNvSpPr>
            <p:nvPr/>
          </p:nvSpPr>
          <p:spPr bwMode="auto">
            <a:xfrm>
              <a:off x="3079750" y="5284788"/>
              <a:ext cx="1511300" cy="450850"/>
            </a:xfrm>
            <a:custGeom>
              <a:avLst/>
              <a:gdLst>
                <a:gd name="T0" fmla="*/ 858 w 952"/>
                <a:gd name="T1" fmla="*/ 0 h 284"/>
                <a:gd name="T2" fmla="*/ 96 w 952"/>
                <a:gd name="T3" fmla="*/ 0 h 284"/>
                <a:gd name="T4" fmla="*/ 0 w 952"/>
                <a:gd name="T5" fmla="*/ 284 h 284"/>
                <a:gd name="T6" fmla="*/ 952 w 952"/>
                <a:gd name="T7" fmla="*/ 284 h 284"/>
                <a:gd name="T8" fmla="*/ 858 w 952"/>
                <a:gd name="T9" fmla="*/ 0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52" h="284">
                  <a:moveTo>
                    <a:pt x="858" y="0"/>
                  </a:moveTo>
                  <a:lnTo>
                    <a:pt x="96" y="0"/>
                  </a:lnTo>
                  <a:lnTo>
                    <a:pt x="0" y="284"/>
                  </a:lnTo>
                  <a:lnTo>
                    <a:pt x="952" y="284"/>
                  </a:lnTo>
                  <a:lnTo>
                    <a:pt x="85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67" name="sidewalk piece"/>
            <p:cNvSpPr>
              <a:spLocks/>
            </p:cNvSpPr>
            <p:nvPr/>
          </p:nvSpPr>
          <p:spPr bwMode="auto">
            <a:xfrm>
              <a:off x="2930525" y="5761038"/>
              <a:ext cx="1812925" cy="428625"/>
            </a:xfrm>
            <a:custGeom>
              <a:avLst/>
              <a:gdLst>
                <a:gd name="T0" fmla="*/ 1142 w 1142"/>
                <a:gd name="T1" fmla="*/ 270 h 270"/>
                <a:gd name="T2" fmla="*/ 1052 w 1142"/>
                <a:gd name="T3" fmla="*/ 0 h 270"/>
                <a:gd name="T4" fmla="*/ 90 w 1142"/>
                <a:gd name="T5" fmla="*/ 0 h 270"/>
                <a:gd name="T6" fmla="*/ 0 w 1142"/>
                <a:gd name="T7" fmla="*/ 270 h 270"/>
                <a:gd name="T8" fmla="*/ 1142 w 1142"/>
                <a:gd name="T9" fmla="*/ 270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2" h="270">
                  <a:moveTo>
                    <a:pt x="1142" y="270"/>
                  </a:moveTo>
                  <a:lnTo>
                    <a:pt x="1052" y="0"/>
                  </a:lnTo>
                  <a:lnTo>
                    <a:pt x="90" y="0"/>
                  </a:lnTo>
                  <a:lnTo>
                    <a:pt x="0" y="270"/>
                  </a:lnTo>
                  <a:lnTo>
                    <a:pt x="1142" y="27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68" name="sidewalk piece"/>
            <p:cNvSpPr>
              <a:spLocks/>
            </p:cNvSpPr>
            <p:nvPr/>
          </p:nvSpPr>
          <p:spPr bwMode="auto">
            <a:xfrm>
              <a:off x="3073400" y="5735638"/>
              <a:ext cx="1527175" cy="25400"/>
            </a:xfrm>
            <a:custGeom>
              <a:avLst/>
              <a:gdLst>
                <a:gd name="T0" fmla="*/ 956 w 962"/>
                <a:gd name="T1" fmla="*/ 0 h 16"/>
                <a:gd name="T2" fmla="*/ 4 w 962"/>
                <a:gd name="T3" fmla="*/ 0 h 16"/>
                <a:gd name="T4" fmla="*/ 0 w 962"/>
                <a:gd name="T5" fmla="*/ 16 h 16"/>
                <a:gd name="T6" fmla="*/ 962 w 962"/>
                <a:gd name="T7" fmla="*/ 16 h 16"/>
                <a:gd name="T8" fmla="*/ 956 w 962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2" h="16">
                  <a:moveTo>
                    <a:pt x="956" y="0"/>
                  </a:moveTo>
                  <a:lnTo>
                    <a:pt x="4" y="0"/>
                  </a:lnTo>
                  <a:lnTo>
                    <a:pt x="0" y="16"/>
                  </a:lnTo>
                  <a:lnTo>
                    <a:pt x="962" y="16"/>
                  </a:lnTo>
                  <a:lnTo>
                    <a:pt x="956" y="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>
              <a:outerShdw blurRad="88900" dist="38100" dir="2700000" algn="tl" rotWithShape="0">
                <a:prstClr val="black">
                  <a:alpha val="1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69" name="sidewalk piece"/>
            <p:cNvSpPr>
              <a:spLocks/>
            </p:cNvSpPr>
            <p:nvPr/>
          </p:nvSpPr>
          <p:spPr bwMode="auto">
            <a:xfrm>
              <a:off x="3232150" y="5259388"/>
              <a:ext cx="1209675" cy="25400"/>
            </a:xfrm>
            <a:custGeom>
              <a:avLst/>
              <a:gdLst>
                <a:gd name="T0" fmla="*/ 756 w 762"/>
                <a:gd name="T1" fmla="*/ 0 h 16"/>
                <a:gd name="T2" fmla="*/ 4 w 762"/>
                <a:gd name="T3" fmla="*/ 0 h 16"/>
                <a:gd name="T4" fmla="*/ 0 w 762"/>
                <a:gd name="T5" fmla="*/ 16 h 16"/>
                <a:gd name="T6" fmla="*/ 762 w 762"/>
                <a:gd name="T7" fmla="*/ 16 h 16"/>
                <a:gd name="T8" fmla="*/ 756 w 762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2" h="16">
                  <a:moveTo>
                    <a:pt x="756" y="0"/>
                  </a:moveTo>
                  <a:lnTo>
                    <a:pt x="4" y="0"/>
                  </a:lnTo>
                  <a:lnTo>
                    <a:pt x="0" y="16"/>
                  </a:lnTo>
                  <a:lnTo>
                    <a:pt x="762" y="16"/>
                  </a:lnTo>
                  <a:lnTo>
                    <a:pt x="756" y="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>
              <a:outerShdw blurRad="88900" dist="38100" dir="2700000" algn="tl" rotWithShape="0">
                <a:prstClr val="black">
                  <a:alpha val="1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63" name="bush"/>
          <p:cNvSpPr>
            <a:spLocks/>
          </p:cNvSpPr>
          <p:nvPr/>
        </p:nvSpPr>
        <p:spPr bwMode="auto">
          <a:xfrm>
            <a:off x="4399772" y="6599174"/>
            <a:ext cx="429508" cy="296926"/>
          </a:xfrm>
          <a:custGeom>
            <a:avLst/>
            <a:gdLst>
              <a:gd name="T0" fmla="*/ 399 w 426"/>
              <a:gd name="T1" fmla="*/ 131 h 294"/>
              <a:gd name="T2" fmla="*/ 342 w 426"/>
              <a:gd name="T3" fmla="*/ 77 h 294"/>
              <a:gd name="T4" fmla="*/ 343 w 426"/>
              <a:gd name="T5" fmla="*/ 66 h 294"/>
              <a:gd name="T6" fmla="*/ 293 w 426"/>
              <a:gd name="T7" fmla="*/ 16 h 294"/>
              <a:gd name="T8" fmla="*/ 284 w 426"/>
              <a:gd name="T9" fmla="*/ 17 h 294"/>
              <a:gd name="T10" fmla="*/ 243 w 426"/>
              <a:gd name="T11" fmla="*/ 0 h 294"/>
              <a:gd name="T12" fmla="*/ 190 w 426"/>
              <a:gd name="T13" fmla="*/ 37 h 294"/>
              <a:gd name="T14" fmla="*/ 161 w 426"/>
              <a:gd name="T15" fmla="*/ 29 h 294"/>
              <a:gd name="T16" fmla="*/ 101 w 426"/>
              <a:gd name="T17" fmla="*/ 90 h 294"/>
              <a:gd name="T18" fmla="*/ 101 w 426"/>
              <a:gd name="T19" fmla="*/ 92 h 294"/>
              <a:gd name="T20" fmla="*/ 82 w 426"/>
              <a:gd name="T21" fmla="*/ 90 h 294"/>
              <a:gd name="T22" fmla="*/ 0 w 426"/>
              <a:gd name="T23" fmla="*/ 172 h 294"/>
              <a:gd name="T24" fmla="*/ 57 w 426"/>
              <a:gd name="T25" fmla="*/ 251 h 294"/>
              <a:gd name="T26" fmla="*/ 86 w 426"/>
              <a:gd name="T27" fmla="*/ 282 h 294"/>
              <a:gd name="T28" fmla="*/ 132 w 426"/>
              <a:gd name="T29" fmla="*/ 282 h 294"/>
              <a:gd name="T30" fmla="*/ 166 w 426"/>
              <a:gd name="T31" fmla="*/ 294 h 294"/>
              <a:gd name="T32" fmla="*/ 205 w 426"/>
              <a:gd name="T33" fmla="*/ 278 h 294"/>
              <a:gd name="T34" fmla="*/ 241 w 426"/>
              <a:gd name="T35" fmla="*/ 290 h 294"/>
              <a:gd name="T36" fmla="*/ 289 w 426"/>
              <a:gd name="T37" fmla="*/ 264 h 294"/>
              <a:gd name="T38" fmla="*/ 340 w 426"/>
              <a:gd name="T39" fmla="*/ 281 h 294"/>
              <a:gd name="T40" fmla="*/ 426 w 426"/>
              <a:gd name="T41" fmla="*/ 194 h 294"/>
              <a:gd name="T42" fmla="*/ 399 w 426"/>
              <a:gd name="T43" fmla="*/ 131 h 2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426" h="294">
                <a:moveTo>
                  <a:pt x="399" y="131"/>
                </a:moveTo>
                <a:cubicBezTo>
                  <a:pt x="396" y="102"/>
                  <a:pt x="372" y="78"/>
                  <a:pt x="342" y="77"/>
                </a:cubicBezTo>
                <a:cubicBezTo>
                  <a:pt x="343" y="74"/>
                  <a:pt x="343" y="70"/>
                  <a:pt x="343" y="66"/>
                </a:cubicBezTo>
                <a:cubicBezTo>
                  <a:pt x="343" y="39"/>
                  <a:pt x="321" y="16"/>
                  <a:pt x="293" y="16"/>
                </a:cubicBezTo>
                <a:cubicBezTo>
                  <a:pt x="290" y="16"/>
                  <a:pt x="287" y="17"/>
                  <a:pt x="284" y="17"/>
                </a:cubicBezTo>
                <a:cubicBezTo>
                  <a:pt x="274" y="7"/>
                  <a:pt x="259" y="0"/>
                  <a:pt x="243" y="0"/>
                </a:cubicBezTo>
                <a:cubicBezTo>
                  <a:pt x="219" y="0"/>
                  <a:pt x="198" y="15"/>
                  <a:pt x="190" y="37"/>
                </a:cubicBezTo>
                <a:cubicBezTo>
                  <a:pt x="182" y="32"/>
                  <a:pt x="172" y="29"/>
                  <a:pt x="161" y="29"/>
                </a:cubicBezTo>
                <a:cubicBezTo>
                  <a:pt x="128" y="29"/>
                  <a:pt x="101" y="56"/>
                  <a:pt x="101" y="90"/>
                </a:cubicBezTo>
                <a:cubicBezTo>
                  <a:pt x="101" y="91"/>
                  <a:pt x="101" y="91"/>
                  <a:pt x="101" y="92"/>
                </a:cubicBezTo>
                <a:cubicBezTo>
                  <a:pt x="95" y="91"/>
                  <a:pt x="89" y="90"/>
                  <a:pt x="82" y="90"/>
                </a:cubicBezTo>
                <a:cubicBezTo>
                  <a:pt x="37" y="90"/>
                  <a:pt x="0" y="127"/>
                  <a:pt x="0" y="172"/>
                </a:cubicBezTo>
                <a:cubicBezTo>
                  <a:pt x="0" y="209"/>
                  <a:pt x="24" y="240"/>
                  <a:pt x="57" y="251"/>
                </a:cubicBezTo>
                <a:cubicBezTo>
                  <a:pt x="62" y="264"/>
                  <a:pt x="72" y="276"/>
                  <a:pt x="86" y="282"/>
                </a:cubicBezTo>
                <a:cubicBezTo>
                  <a:pt x="101" y="289"/>
                  <a:pt x="118" y="289"/>
                  <a:pt x="132" y="282"/>
                </a:cubicBezTo>
                <a:cubicBezTo>
                  <a:pt x="141" y="290"/>
                  <a:pt x="153" y="294"/>
                  <a:pt x="166" y="294"/>
                </a:cubicBezTo>
                <a:cubicBezTo>
                  <a:pt x="181" y="294"/>
                  <a:pt x="195" y="288"/>
                  <a:pt x="205" y="278"/>
                </a:cubicBezTo>
                <a:cubicBezTo>
                  <a:pt x="215" y="285"/>
                  <a:pt x="227" y="290"/>
                  <a:pt x="241" y="290"/>
                </a:cubicBezTo>
                <a:cubicBezTo>
                  <a:pt x="261" y="290"/>
                  <a:pt x="278" y="280"/>
                  <a:pt x="289" y="264"/>
                </a:cubicBezTo>
                <a:cubicBezTo>
                  <a:pt x="303" y="274"/>
                  <a:pt x="321" y="281"/>
                  <a:pt x="340" y="281"/>
                </a:cubicBezTo>
                <a:cubicBezTo>
                  <a:pt x="387" y="281"/>
                  <a:pt x="426" y="242"/>
                  <a:pt x="426" y="194"/>
                </a:cubicBezTo>
                <a:cubicBezTo>
                  <a:pt x="426" y="169"/>
                  <a:pt x="416" y="147"/>
                  <a:pt x="399" y="131"/>
                </a:cubicBezTo>
                <a:close/>
              </a:path>
            </a:pathLst>
          </a:custGeom>
          <a:gradFill flip="none" rotWithShape="1">
            <a:gsLst>
              <a:gs pos="14000">
                <a:schemeClr val="accent4">
                  <a:lumMod val="75000"/>
                </a:schemeClr>
              </a:gs>
              <a:gs pos="85000">
                <a:schemeClr val="accent2">
                  <a:lumMod val="5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64" name="bush"/>
          <p:cNvSpPr>
            <a:spLocks/>
          </p:cNvSpPr>
          <p:nvPr/>
        </p:nvSpPr>
        <p:spPr bwMode="auto">
          <a:xfrm>
            <a:off x="3333359" y="6532188"/>
            <a:ext cx="454262" cy="355227"/>
          </a:xfrm>
          <a:custGeom>
            <a:avLst/>
            <a:gdLst>
              <a:gd name="T0" fmla="*/ 536 w 594"/>
              <a:gd name="T1" fmla="*/ 220 h 464"/>
              <a:gd name="T2" fmla="*/ 547 w 594"/>
              <a:gd name="T3" fmla="*/ 182 h 464"/>
              <a:gd name="T4" fmla="*/ 477 w 594"/>
              <a:gd name="T5" fmla="*/ 112 h 464"/>
              <a:gd name="T6" fmla="*/ 477 w 594"/>
              <a:gd name="T7" fmla="*/ 112 h 464"/>
              <a:gd name="T8" fmla="*/ 400 w 594"/>
              <a:gd name="T9" fmla="*/ 35 h 464"/>
              <a:gd name="T10" fmla="*/ 337 w 594"/>
              <a:gd name="T11" fmla="*/ 68 h 464"/>
              <a:gd name="T12" fmla="*/ 252 w 594"/>
              <a:gd name="T13" fmla="*/ 0 h 464"/>
              <a:gd name="T14" fmla="*/ 170 w 594"/>
              <a:gd name="T15" fmla="*/ 58 h 464"/>
              <a:gd name="T16" fmla="*/ 105 w 594"/>
              <a:gd name="T17" fmla="*/ 123 h 464"/>
              <a:gd name="T18" fmla="*/ 0 w 594"/>
              <a:gd name="T19" fmla="*/ 242 h 464"/>
              <a:gd name="T20" fmla="*/ 84 w 594"/>
              <a:gd name="T21" fmla="*/ 355 h 464"/>
              <a:gd name="T22" fmla="*/ 80 w 594"/>
              <a:gd name="T23" fmla="*/ 379 h 464"/>
              <a:gd name="T24" fmla="*/ 165 w 594"/>
              <a:gd name="T25" fmla="*/ 464 h 464"/>
              <a:gd name="T26" fmla="*/ 242 w 594"/>
              <a:gd name="T27" fmla="*/ 415 h 464"/>
              <a:gd name="T28" fmla="*/ 318 w 594"/>
              <a:gd name="T29" fmla="*/ 458 h 464"/>
              <a:gd name="T30" fmla="*/ 386 w 594"/>
              <a:gd name="T31" fmla="*/ 425 h 464"/>
              <a:gd name="T32" fmla="*/ 467 w 594"/>
              <a:gd name="T33" fmla="*/ 454 h 464"/>
              <a:gd name="T34" fmla="*/ 594 w 594"/>
              <a:gd name="T35" fmla="*/ 326 h 464"/>
              <a:gd name="T36" fmla="*/ 536 w 594"/>
              <a:gd name="T37" fmla="*/ 220 h 4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94" h="464">
                <a:moveTo>
                  <a:pt x="536" y="220"/>
                </a:moveTo>
                <a:cubicBezTo>
                  <a:pt x="543" y="209"/>
                  <a:pt x="547" y="196"/>
                  <a:pt x="547" y="182"/>
                </a:cubicBezTo>
                <a:cubicBezTo>
                  <a:pt x="547" y="143"/>
                  <a:pt x="516" y="112"/>
                  <a:pt x="477" y="112"/>
                </a:cubicBezTo>
                <a:cubicBezTo>
                  <a:pt x="477" y="112"/>
                  <a:pt x="477" y="112"/>
                  <a:pt x="477" y="112"/>
                </a:cubicBezTo>
                <a:cubicBezTo>
                  <a:pt x="477" y="70"/>
                  <a:pt x="442" y="35"/>
                  <a:pt x="400" y="35"/>
                </a:cubicBezTo>
                <a:cubicBezTo>
                  <a:pt x="374" y="35"/>
                  <a:pt x="351" y="48"/>
                  <a:pt x="337" y="68"/>
                </a:cubicBezTo>
                <a:cubicBezTo>
                  <a:pt x="329" y="29"/>
                  <a:pt x="294" y="0"/>
                  <a:pt x="252" y="0"/>
                </a:cubicBezTo>
                <a:cubicBezTo>
                  <a:pt x="214" y="0"/>
                  <a:pt x="182" y="24"/>
                  <a:pt x="170" y="58"/>
                </a:cubicBezTo>
                <a:cubicBezTo>
                  <a:pt x="138" y="67"/>
                  <a:pt x="114" y="92"/>
                  <a:pt x="105" y="123"/>
                </a:cubicBezTo>
                <a:cubicBezTo>
                  <a:pt x="46" y="130"/>
                  <a:pt x="0" y="180"/>
                  <a:pt x="0" y="242"/>
                </a:cubicBezTo>
                <a:cubicBezTo>
                  <a:pt x="0" y="295"/>
                  <a:pt x="35" y="340"/>
                  <a:pt x="84" y="355"/>
                </a:cubicBezTo>
                <a:cubicBezTo>
                  <a:pt x="82" y="363"/>
                  <a:pt x="80" y="371"/>
                  <a:pt x="80" y="379"/>
                </a:cubicBezTo>
                <a:cubicBezTo>
                  <a:pt x="80" y="426"/>
                  <a:pt x="118" y="464"/>
                  <a:pt x="165" y="464"/>
                </a:cubicBezTo>
                <a:cubicBezTo>
                  <a:pt x="199" y="464"/>
                  <a:pt x="229" y="444"/>
                  <a:pt x="242" y="415"/>
                </a:cubicBezTo>
                <a:cubicBezTo>
                  <a:pt x="258" y="441"/>
                  <a:pt x="286" y="458"/>
                  <a:pt x="318" y="458"/>
                </a:cubicBezTo>
                <a:cubicBezTo>
                  <a:pt x="345" y="458"/>
                  <a:pt x="370" y="445"/>
                  <a:pt x="386" y="425"/>
                </a:cubicBezTo>
                <a:cubicBezTo>
                  <a:pt x="408" y="443"/>
                  <a:pt x="436" y="454"/>
                  <a:pt x="467" y="454"/>
                </a:cubicBezTo>
                <a:cubicBezTo>
                  <a:pt x="537" y="454"/>
                  <a:pt x="594" y="397"/>
                  <a:pt x="594" y="326"/>
                </a:cubicBezTo>
                <a:cubicBezTo>
                  <a:pt x="594" y="282"/>
                  <a:pt x="571" y="242"/>
                  <a:pt x="536" y="220"/>
                </a:cubicBezTo>
                <a:close/>
              </a:path>
            </a:pathLst>
          </a:custGeom>
          <a:gradFill flip="none" rotWithShape="1">
            <a:gsLst>
              <a:gs pos="14000">
                <a:schemeClr val="accent4">
                  <a:lumMod val="75000"/>
                </a:schemeClr>
              </a:gs>
              <a:gs pos="85000">
                <a:schemeClr val="accent2">
                  <a:lumMod val="5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271" name="sidewalk"/>
          <p:cNvGrpSpPr/>
          <p:nvPr/>
        </p:nvGrpSpPr>
        <p:grpSpPr>
          <a:xfrm>
            <a:off x="5452834" y="6386348"/>
            <a:ext cx="763987" cy="483011"/>
            <a:chOff x="2930525" y="5043488"/>
            <a:chExt cx="1812925" cy="1146175"/>
          </a:xfrm>
        </p:grpSpPr>
        <p:sp>
          <p:nvSpPr>
            <p:cNvPr id="274" name="sidewalk piece"/>
            <p:cNvSpPr>
              <a:spLocks/>
            </p:cNvSpPr>
            <p:nvPr/>
          </p:nvSpPr>
          <p:spPr bwMode="auto">
            <a:xfrm>
              <a:off x="3238500" y="5043488"/>
              <a:ext cx="1193800" cy="215900"/>
            </a:xfrm>
            <a:custGeom>
              <a:avLst/>
              <a:gdLst>
                <a:gd name="T0" fmla="*/ 708 w 752"/>
                <a:gd name="T1" fmla="*/ 0 h 136"/>
                <a:gd name="T2" fmla="*/ 46 w 752"/>
                <a:gd name="T3" fmla="*/ 0 h 136"/>
                <a:gd name="T4" fmla="*/ 0 w 752"/>
                <a:gd name="T5" fmla="*/ 136 h 136"/>
                <a:gd name="T6" fmla="*/ 752 w 752"/>
                <a:gd name="T7" fmla="*/ 136 h 136"/>
                <a:gd name="T8" fmla="*/ 708 w 752"/>
                <a:gd name="T9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2" h="136">
                  <a:moveTo>
                    <a:pt x="708" y="0"/>
                  </a:moveTo>
                  <a:lnTo>
                    <a:pt x="46" y="0"/>
                  </a:lnTo>
                  <a:lnTo>
                    <a:pt x="0" y="136"/>
                  </a:lnTo>
                  <a:lnTo>
                    <a:pt x="752" y="136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5" name="sidewalk piece"/>
            <p:cNvSpPr>
              <a:spLocks/>
            </p:cNvSpPr>
            <p:nvPr/>
          </p:nvSpPr>
          <p:spPr bwMode="auto">
            <a:xfrm>
              <a:off x="3079750" y="5284788"/>
              <a:ext cx="1511300" cy="450850"/>
            </a:xfrm>
            <a:custGeom>
              <a:avLst/>
              <a:gdLst>
                <a:gd name="T0" fmla="*/ 858 w 952"/>
                <a:gd name="T1" fmla="*/ 0 h 284"/>
                <a:gd name="T2" fmla="*/ 96 w 952"/>
                <a:gd name="T3" fmla="*/ 0 h 284"/>
                <a:gd name="T4" fmla="*/ 0 w 952"/>
                <a:gd name="T5" fmla="*/ 284 h 284"/>
                <a:gd name="T6" fmla="*/ 952 w 952"/>
                <a:gd name="T7" fmla="*/ 284 h 284"/>
                <a:gd name="T8" fmla="*/ 858 w 952"/>
                <a:gd name="T9" fmla="*/ 0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52" h="284">
                  <a:moveTo>
                    <a:pt x="858" y="0"/>
                  </a:moveTo>
                  <a:lnTo>
                    <a:pt x="96" y="0"/>
                  </a:lnTo>
                  <a:lnTo>
                    <a:pt x="0" y="284"/>
                  </a:lnTo>
                  <a:lnTo>
                    <a:pt x="952" y="284"/>
                  </a:lnTo>
                  <a:lnTo>
                    <a:pt x="85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6" name="sidewalk piece"/>
            <p:cNvSpPr>
              <a:spLocks/>
            </p:cNvSpPr>
            <p:nvPr/>
          </p:nvSpPr>
          <p:spPr bwMode="auto">
            <a:xfrm>
              <a:off x="2930525" y="5761038"/>
              <a:ext cx="1812925" cy="428625"/>
            </a:xfrm>
            <a:custGeom>
              <a:avLst/>
              <a:gdLst>
                <a:gd name="T0" fmla="*/ 1142 w 1142"/>
                <a:gd name="T1" fmla="*/ 270 h 270"/>
                <a:gd name="T2" fmla="*/ 1052 w 1142"/>
                <a:gd name="T3" fmla="*/ 0 h 270"/>
                <a:gd name="T4" fmla="*/ 90 w 1142"/>
                <a:gd name="T5" fmla="*/ 0 h 270"/>
                <a:gd name="T6" fmla="*/ 0 w 1142"/>
                <a:gd name="T7" fmla="*/ 270 h 270"/>
                <a:gd name="T8" fmla="*/ 1142 w 1142"/>
                <a:gd name="T9" fmla="*/ 270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2" h="270">
                  <a:moveTo>
                    <a:pt x="1142" y="270"/>
                  </a:moveTo>
                  <a:lnTo>
                    <a:pt x="1052" y="0"/>
                  </a:lnTo>
                  <a:lnTo>
                    <a:pt x="90" y="0"/>
                  </a:lnTo>
                  <a:lnTo>
                    <a:pt x="0" y="270"/>
                  </a:lnTo>
                  <a:lnTo>
                    <a:pt x="1142" y="27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7" name="sidewalk piece"/>
            <p:cNvSpPr>
              <a:spLocks/>
            </p:cNvSpPr>
            <p:nvPr/>
          </p:nvSpPr>
          <p:spPr bwMode="auto">
            <a:xfrm>
              <a:off x="3073400" y="5735638"/>
              <a:ext cx="1527175" cy="25400"/>
            </a:xfrm>
            <a:custGeom>
              <a:avLst/>
              <a:gdLst>
                <a:gd name="T0" fmla="*/ 956 w 962"/>
                <a:gd name="T1" fmla="*/ 0 h 16"/>
                <a:gd name="T2" fmla="*/ 4 w 962"/>
                <a:gd name="T3" fmla="*/ 0 h 16"/>
                <a:gd name="T4" fmla="*/ 0 w 962"/>
                <a:gd name="T5" fmla="*/ 16 h 16"/>
                <a:gd name="T6" fmla="*/ 962 w 962"/>
                <a:gd name="T7" fmla="*/ 16 h 16"/>
                <a:gd name="T8" fmla="*/ 956 w 962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2" h="16">
                  <a:moveTo>
                    <a:pt x="956" y="0"/>
                  </a:moveTo>
                  <a:lnTo>
                    <a:pt x="4" y="0"/>
                  </a:lnTo>
                  <a:lnTo>
                    <a:pt x="0" y="16"/>
                  </a:lnTo>
                  <a:lnTo>
                    <a:pt x="962" y="16"/>
                  </a:lnTo>
                  <a:lnTo>
                    <a:pt x="956" y="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>
              <a:outerShdw blurRad="88900" dist="38100" dir="2700000" algn="tl" rotWithShape="0">
                <a:prstClr val="black">
                  <a:alpha val="1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8" name="sidewalk piece"/>
            <p:cNvSpPr>
              <a:spLocks/>
            </p:cNvSpPr>
            <p:nvPr/>
          </p:nvSpPr>
          <p:spPr bwMode="auto">
            <a:xfrm>
              <a:off x="3232150" y="5259388"/>
              <a:ext cx="1209675" cy="25400"/>
            </a:xfrm>
            <a:custGeom>
              <a:avLst/>
              <a:gdLst>
                <a:gd name="T0" fmla="*/ 756 w 762"/>
                <a:gd name="T1" fmla="*/ 0 h 16"/>
                <a:gd name="T2" fmla="*/ 4 w 762"/>
                <a:gd name="T3" fmla="*/ 0 h 16"/>
                <a:gd name="T4" fmla="*/ 0 w 762"/>
                <a:gd name="T5" fmla="*/ 16 h 16"/>
                <a:gd name="T6" fmla="*/ 762 w 762"/>
                <a:gd name="T7" fmla="*/ 16 h 16"/>
                <a:gd name="T8" fmla="*/ 756 w 762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2" h="16">
                  <a:moveTo>
                    <a:pt x="756" y="0"/>
                  </a:moveTo>
                  <a:lnTo>
                    <a:pt x="4" y="0"/>
                  </a:lnTo>
                  <a:lnTo>
                    <a:pt x="0" y="16"/>
                  </a:lnTo>
                  <a:lnTo>
                    <a:pt x="762" y="16"/>
                  </a:lnTo>
                  <a:lnTo>
                    <a:pt x="756" y="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>
              <a:outerShdw blurRad="88900" dist="38100" dir="2700000" algn="tl" rotWithShape="0">
                <a:prstClr val="black">
                  <a:alpha val="1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72" name="bush"/>
          <p:cNvSpPr>
            <a:spLocks/>
          </p:cNvSpPr>
          <p:nvPr/>
        </p:nvSpPr>
        <p:spPr bwMode="auto">
          <a:xfrm>
            <a:off x="6141225" y="6599174"/>
            <a:ext cx="429508" cy="296926"/>
          </a:xfrm>
          <a:custGeom>
            <a:avLst/>
            <a:gdLst>
              <a:gd name="T0" fmla="*/ 399 w 426"/>
              <a:gd name="T1" fmla="*/ 131 h 294"/>
              <a:gd name="T2" fmla="*/ 342 w 426"/>
              <a:gd name="T3" fmla="*/ 77 h 294"/>
              <a:gd name="T4" fmla="*/ 343 w 426"/>
              <a:gd name="T5" fmla="*/ 66 h 294"/>
              <a:gd name="T6" fmla="*/ 293 w 426"/>
              <a:gd name="T7" fmla="*/ 16 h 294"/>
              <a:gd name="T8" fmla="*/ 284 w 426"/>
              <a:gd name="T9" fmla="*/ 17 h 294"/>
              <a:gd name="T10" fmla="*/ 243 w 426"/>
              <a:gd name="T11" fmla="*/ 0 h 294"/>
              <a:gd name="T12" fmla="*/ 190 w 426"/>
              <a:gd name="T13" fmla="*/ 37 h 294"/>
              <a:gd name="T14" fmla="*/ 161 w 426"/>
              <a:gd name="T15" fmla="*/ 29 h 294"/>
              <a:gd name="T16" fmla="*/ 101 w 426"/>
              <a:gd name="T17" fmla="*/ 90 h 294"/>
              <a:gd name="T18" fmla="*/ 101 w 426"/>
              <a:gd name="T19" fmla="*/ 92 h 294"/>
              <a:gd name="T20" fmla="*/ 82 w 426"/>
              <a:gd name="T21" fmla="*/ 90 h 294"/>
              <a:gd name="T22" fmla="*/ 0 w 426"/>
              <a:gd name="T23" fmla="*/ 172 h 294"/>
              <a:gd name="T24" fmla="*/ 57 w 426"/>
              <a:gd name="T25" fmla="*/ 251 h 294"/>
              <a:gd name="T26" fmla="*/ 86 w 426"/>
              <a:gd name="T27" fmla="*/ 282 h 294"/>
              <a:gd name="T28" fmla="*/ 132 w 426"/>
              <a:gd name="T29" fmla="*/ 282 h 294"/>
              <a:gd name="T30" fmla="*/ 166 w 426"/>
              <a:gd name="T31" fmla="*/ 294 h 294"/>
              <a:gd name="T32" fmla="*/ 205 w 426"/>
              <a:gd name="T33" fmla="*/ 278 h 294"/>
              <a:gd name="T34" fmla="*/ 241 w 426"/>
              <a:gd name="T35" fmla="*/ 290 h 294"/>
              <a:gd name="T36" fmla="*/ 289 w 426"/>
              <a:gd name="T37" fmla="*/ 264 h 294"/>
              <a:gd name="T38" fmla="*/ 340 w 426"/>
              <a:gd name="T39" fmla="*/ 281 h 294"/>
              <a:gd name="T40" fmla="*/ 426 w 426"/>
              <a:gd name="T41" fmla="*/ 194 h 294"/>
              <a:gd name="T42" fmla="*/ 399 w 426"/>
              <a:gd name="T43" fmla="*/ 131 h 2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426" h="294">
                <a:moveTo>
                  <a:pt x="399" y="131"/>
                </a:moveTo>
                <a:cubicBezTo>
                  <a:pt x="396" y="102"/>
                  <a:pt x="372" y="78"/>
                  <a:pt x="342" y="77"/>
                </a:cubicBezTo>
                <a:cubicBezTo>
                  <a:pt x="343" y="74"/>
                  <a:pt x="343" y="70"/>
                  <a:pt x="343" y="66"/>
                </a:cubicBezTo>
                <a:cubicBezTo>
                  <a:pt x="343" y="39"/>
                  <a:pt x="321" y="16"/>
                  <a:pt x="293" y="16"/>
                </a:cubicBezTo>
                <a:cubicBezTo>
                  <a:pt x="290" y="16"/>
                  <a:pt x="287" y="17"/>
                  <a:pt x="284" y="17"/>
                </a:cubicBezTo>
                <a:cubicBezTo>
                  <a:pt x="274" y="7"/>
                  <a:pt x="259" y="0"/>
                  <a:pt x="243" y="0"/>
                </a:cubicBezTo>
                <a:cubicBezTo>
                  <a:pt x="219" y="0"/>
                  <a:pt x="198" y="15"/>
                  <a:pt x="190" y="37"/>
                </a:cubicBezTo>
                <a:cubicBezTo>
                  <a:pt x="182" y="32"/>
                  <a:pt x="172" y="29"/>
                  <a:pt x="161" y="29"/>
                </a:cubicBezTo>
                <a:cubicBezTo>
                  <a:pt x="128" y="29"/>
                  <a:pt x="101" y="56"/>
                  <a:pt x="101" y="90"/>
                </a:cubicBezTo>
                <a:cubicBezTo>
                  <a:pt x="101" y="91"/>
                  <a:pt x="101" y="91"/>
                  <a:pt x="101" y="92"/>
                </a:cubicBezTo>
                <a:cubicBezTo>
                  <a:pt x="95" y="91"/>
                  <a:pt x="89" y="90"/>
                  <a:pt x="82" y="90"/>
                </a:cubicBezTo>
                <a:cubicBezTo>
                  <a:pt x="37" y="90"/>
                  <a:pt x="0" y="127"/>
                  <a:pt x="0" y="172"/>
                </a:cubicBezTo>
                <a:cubicBezTo>
                  <a:pt x="0" y="209"/>
                  <a:pt x="24" y="240"/>
                  <a:pt x="57" y="251"/>
                </a:cubicBezTo>
                <a:cubicBezTo>
                  <a:pt x="62" y="264"/>
                  <a:pt x="72" y="276"/>
                  <a:pt x="86" y="282"/>
                </a:cubicBezTo>
                <a:cubicBezTo>
                  <a:pt x="101" y="289"/>
                  <a:pt x="118" y="289"/>
                  <a:pt x="132" y="282"/>
                </a:cubicBezTo>
                <a:cubicBezTo>
                  <a:pt x="141" y="290"/>
                  <a:pt x="153" y="294"/>
                  <a:pt x="166" y="294"/>
                </a:cubicBezTo>
                <a:cubicBezTo>
                  <a:pt x="181" y="294"/>
                  <a:pt x="195" y="288"/>
                  <a:pt x="205" y="278"/>
                </a:cubicBezTo>
                <a:cubicBezTo>
                  <a:pt x="215" y="285"/>
                  <a:pt x="227" y="290"/>
                  <a:pt x="241" y="290"/>
                </a:cubicBezTo>
                <a:cubicBezTo>
                  <a:pt x="261" y="290"/>
                  <a:pt x="278" y="280"/>
                  <a:pt x="289" y="264"/>
                </a:cubicBezTo>
                <a:cubicBezTo>
                  <a:pt x="303" y="274"/>
                  <a:pt x="321" y="281"/>
                  <a:pt x="340" y="281"/>
                </a:cubicBezTo>
                <a:cubicBezTo>
                  <a:pt x="387" y="281"/>
                  <a:pt x="426" y="242"/>
                  <a:pt x="426" y="194"/>
                </a:cubicBezTo>
                <a:cubicBezTo>
                  <a:pt x="426" y="169"/>
                  <a:pt x="416" y="147"/>
                  <a:pt x="399" y="131"/>
                </a:cubicBezTo>
                <a:close/>
              </a:path>
            </a:pathLst>
          </a:custGeom>
          <a:gradFill flip="none" rotWithShape="1">
            <a:gsLst>
              <a:gs pos="14000">
                <a:schemeClr val="accent4">
                  <a:lumMod val="75000"/>
                </a:schemeClr>
              </a:gs>
              <a:gs pos="85000">
                <a:schemeClr val="accent2">
                  <a:lumMod val="5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73" name="bush"/>
          <p:cNvSpPr>
            <a:spLocks/>
          </p:cNvSpPr>
          <p:nvPr/>
        </p:nvSpPr>
        <p:spPr bwMode="auto">
          <a:xfrm>
            <a:off x="5074812" y="6532188"/>
            <a:ext cx="454262" cy="355227"/>
          </a:xfrm>
          <a:custGeom>
            <a:avLst/>
            <a:gdLst>
              <a:gd name="T0" fmla="*/ 536 w 594"/>
              <a:gd name="T1" fmla="*/ 220 h 464"/>
              <a:gd name="T2" fmla="*/ 547 w 594"/>
              <a:gd name="T3" fmla="*/ 182 h 464"/>
              <a:gd name="T4" fmla="*/ 477 w 594"/>
              <a:gd name="T5" fmla="*/ 112 h 464"/>
              <a:gd name="T6" fmla="*/ 477 w 594"/>
              <a:gd name="T7" fmla="*/ 112 h 464"/>
              <a:gd name="T8" fmla="*/ 400 w 594"/>
              <a:gd name="T9" fmla="*/ 35 h 464"/>
              <a:gd name="T10" fmla="*/ 337 w 594"/>
              <a:gd name="T11" fmla="*/ 68 h 464"/>
              <a:gd name="T12" fmla="*/ 252 w 594"/>
              <a:gd name="T13" fmla="*/ 0 h 464"/>
              <a:gd name="T14" fmla="*/ 170 w 594"/>
              <a:gd name="T15" fmla="*/ 58 h 464"/>
              <a:gd name="T16" fmla="*/ 105 w 594"/>
              <a:gd name="T17" fmla="*/ 123 h 464"/>
              <a:gd name="T18" fmla="*/ 0 w 594"/>
              <a:gd name="T19" fmla="*/ 242 h 464"/>
              <a:gd name="T20" fmla="*/ 84 w 594"/>
              <a:gd name="T21" fmla="*/ 355 h 464"/>
              <a:gd name="T22" fmla="*/ 80 w 594"/>
              <a:gd name="T23" fmla="*/ 379 h 464"/>
              <a:gd name="T24" fmla="*/ 165 w 594"/>
              <a:gd name="T25" fmla="*/ 464 h 464"/>
              <a:gd name="T26" fmla="*/ 242 w 594"/>
              <a:gd name="T27" fmla="*/ 415 h 464"/>
              <a:gd name="T28" fmla="*/ 318 w 594"/>
              <a:gd name="T29" fmla="*/ 458 h 464"/>
              <a:gd name="T30" fmla="*/ 386 w 594"/>
              <a:gd name="T31" fmla="*/ 425 h 464"/>
              <a:gd name="T32" fmla="*/ 467 w 594"/>
              <a:gd name="T33" fmla="*/ 454 h 464"/>
              <a:gd name="T34" fmla="*/ 594 w 594"/>
              <a:gd name="T35" fmla="*/ 326 h 464"/>
              <a:gd name="T36" fmla="*/ 536 w 594"/>
              <a:gd name="T37" fmla="*/ 220 h 4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94" h="464">
                <a:moveTo>
                  <a:pt x="536" y="220"/>
                </a:moveTo>
                <a:cubicBezTo>
                  <a:pt x="543" y="209"/>
                  <a:pt x="547" y="196"/>
                  <a:pt x="547" y="182"/>
                </a:cubicBezTo>
                <a:cubicBezTo>
                  <a:pt x="547" y="143"/>
                  <a:pt x="516" y="112"/>
                  <a:pt x="477" y="112"/>
                </a:cubicBezTo>
                <a:cubicBezTo>
                  <a:pt x="477" y="112"/>
                  <a:pt x="477" y="112"/>
                  <a:pt x="477" y="112"/>
                </a:cubicBezTo>
                <a:cubicBezTo>
                  <a:pt x="477" y="70"/>
                  <a:pt x="442" y="35"/>
                  <a:pt x="400" y="35"/>
                </a:cubicBezTo>
                <a:cubicBezTo>
                  <a:pt x="374" y="35"/>
                  <a:pt x="351" y="48"/>
                  <a:pt x="337" y="68"/>
                </a:cubicBezTo>
                <a:cubicBezTo>
                  <a:pt x="329" y="29"/>
                  <a:pt x="294" y="0"/>
                  <a:pt x="252" y="0"/>
                </a:cubicBezTo>
                <a:cubicBezTo>
                  <a:pt x="214" y="0"/>
                  <a:pt x="182" y="24"/>
                  <a:pt x="170" y="58"/>
                </a:cubicBezTo>
                <a:cubicBezTo>
                  <a:pt x="138" y="67"/>
                  <a:pt x="114" y="92"/>
                  <a:pt x="105" y="123"/>
                </a:cubicBezTo>
                <a:cubicBezTo>
                  <a:pt x="46" y="130"/>
                  <a:pt x="0" y="180"/>
                  <a:pt x="0" y="242"/>
                </a:cubicBezTo>
                <a:cubicBezTo>
                  <a:pt x="0" y="295"/>
                  <a:pt x="35" y="340"/>
                  <a:pt x="84" y="355"/>
                </a:cubicBezTo>
                <a:cubicBezTo>
                  <a:pt x="82" y="363"/>
                  <a:pt x="80" y="371"/>
                  <a:pt x="80" y="379"/>
                </a:cubicBezTo>
                <a:cubicBezTo>
                  <a:pt x="80" y="426"/>
                  <a:pt x="118" y="464"/>
                  <a:pt x="165" y="464"/>
                </a:cubicBezTo>
                <a:cubicBezTo>
                  <a:pt x="199" y="464"/>
                  <a:pt x="229" y="444"/>
                  <a:pt x="242" y="415"/>
                </a:cubicBezTo>
                <a:cubicBezTo>
                  <a:pt x="258" y="441"/>
                  <a:pt x="286" y="458"/>
                  <a:pt x="318" y="458"/>
                </a:cubicBezTo>
                <a:cubicBezTo>
                  <a:pt x="345" y="458"/>
                  <a:pt x="370" y="445"/>
                  <a:pt x="386" y="425"/>
                </a:cubicBezTo>
                <a:cubicBezTo>
                  <a:pt x="408" y="443"/>
                  <a:pt x="436" y="454"/>
                  <a:pt x="467" y="454"/>
                </a:cubicBezTo>
                <a:cubicBezTo>
                  <a:pt x="537" y="454"/>
                  <a:pt x="594" y="397"/>
                  <a:pt x="594" y="326"/>
                </a:cubicBezTo>
                <a:cubicBezTo>
                  <a:pt x="594" y="282"/>
                  <a:pt x="571" y="242"/>
                  <a:pt x="536" y="220"/>
                </a:cubicBezTo>
                <a:close/>
              </a:path>
            </a:pathLst>
          </a:custGeom>
          <a:gradFill flip="none" rotWithShape="1">
            <a:gsLst>
              <a:gs pos="14000">
                <a:schemeClr val="accent4">
                  <a:lumMod val="75000"/>
                </a:schemeClr>
              </a:gs>
              <a:gs pos="85000">
                <a:schemeClr val="accent2">
                  <a:lumMod val="5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280" name="sidewalk"/>
          <p:cNvGrpSpPr/>
          <p:nvPr/>
        </p:nvGrpSpPr>
        <p:grpSpPr>
          <a:xfrm>
            <a:off x="7192457" y="6386348"/>
            <a:ext cx="763987" cy="483011"/>
            <a:chOff x="2930525" y="5043488"/>
            <a:chExt cx="1812925" cy="1146175"/>
          </a:xfrm>
        </p:grpSpPr>
        <p:sp>
          <p:nvSpPr>
            <p:cNvPr id="283" name="sidewalk piece"/>
            <p:cNvSpPr>
              <a:spLocks/>
            </p:cNvSpPr>
            <p:nvPr/>
          </p:nvSpPr>
          <p:spPr bwMode="auto">
            <a:xfrm>
              <a:off x="3238500" y="5043488"/>
              <a:ext cx="1193800" cy="215900"/>
            </a:xfrm>
            <a:custGeom>
              <a:avLst/>
              <a:gdLst>
                <a:gd name="T0" fmla="*/ 708 w 752"/>
                <a:gd name="T1" fmla="*/ 0 h 136"/>
                <a:gd name="T2" fmla="*/ 46 w 752"/>
                <a:gd name="T3" fmla="*/ 0 h 136"/>
                <a:gd name="T4" fmla="*/ 0 w 752"/>
                <a:gd name="T5" fmla="*/ 136 h 136"/>
                <a:gd name="T6" fmla="*/ 752 w 752"/>
                <a:gd name="T7" fmla="*/ 136 h 136"/>
                <a:gd name="T8" fmla="*/ 708 w 752"/>
                <a:gd name="T9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2" h="136">
                  <a:moveTo>
                    <a:pt x="708" y="0"/>
                  </a:moveTo>
                  <a:lnTo>
                    <a:pt x="46" y="0"/>
                  </a:lnTo>
                  <a:lnTo>
                    <a:pt x="0" y="136"/>
                  </a:lnTo>
                  <a:lnTo>
                    <a:pt x="752" y="136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84" name="sidewalk piece"/>
            <p:cNvSpPr>
              <a:spLocks/>
            </p:cNvSpPr>
            <p:nvPr/>
          </p:nvSpPr>
          <p:spPr bwMode="auto">
            <a:xfrm>
              <a:off x="3079750" y="5284788"/>
              <a:ext cx="1511300" cy="450850"/>
            </a:xfrm>
            <a:custGeom>
              <a:avLst/>
              <a:gdLst>
                <a:gd name="T0" fmla="*/ 858 w 952"/>
                <a:gd name="T1" fmla="*/ 0 h 284"/>
                <a:gd name="T2" fmla="*/ 96 w 952"/>
                <a:gd name="T3" fmla="*/ 0 h 284"/>
                <a:gd name="T4" fmla="*/ 0 w 952"/>
                <a:gd name="T5" fmla="*/ 284 h 284"/>
                <a:gd name="T6" fmla="*/ 952 w 952"/>
                <a:gd name="T7" fmla="*/ 284 h 284"/>
                <a:gd name="T8" fmla="*/ 858 w 952"/>
                <a:gd name="T9" fmla="*/ 0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52" h="284">
                  <a:moveTo>
                    <a:pt x="858" y="0"/>
                  </a:moveTo>
                  <a:lnTo>
                    <a:pt x="96" y="0"/>
                  </a:lnTo>
                  <a:lnTo>
                    <a:pt x="0" y="284"/>
                  </a:lnTo>
                  <a:lnTo>
                    <a:pt x="952" y="284"/>
                  </a:lnTo>
                  <a:lnTo>
                    <a:pt x="85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85" name="sidewalk piece"/>
            <p:cNvSpPr>
              <a:spLocks/>
            </p:cNvSpPr>
            <p:nvPr/>
          </p:nvSpPr>
          <p:spPr bwMode="auto">
            <a:xfrm>
              <a:off x="2930525" y="5761038"/>
              <a:ext cx="1812925" cy="428625"/>
            </a:xfrm>
            <a:custGeom>
              <a:avLst/>
              <a:gdLst>
                <a:gd name="T0" fmla="*/ 1142 w 1142"/>
                <a:gd name="T1" fmla="*/ 270 h 270"/>
                <a:gd name="T2" fmla="*/ 1052 w 1142"/>
                <a:gd name="T3" fmla="*/ 0 h 270"/>
                <a:gd name="T4" fmla="*/ 90 w 1142"/>
                <a:gd name="T5" fmla="*/ 0 h 270"/>
                <a:gd name="T6" fmla="*/ 0 w 1142"/>
                <a:gd name="T7" fmla="*/ 270 h 270"/>
                <a:gd name="T8" fmla="*/ 1142 w 1142"/>
                <a:gd name="T9" fmla="*/ 270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2" h="270">
                  <a:moveTo>
                    <a:pt x="1142" y="270"/>
                  </a:moveTo>
                  <a:lnTo>
                    <a:pt x="1052" y="0"/>
                  </a:lnTo>
                  <a:lnTo>
                    <a:pt x="90" y="0"/>
                  </a:lnTo>
                  <a:lnTo>
                    <a:pt x="0" y="270"/>
                  </a:lnTo>
                  <a:lnTo>
                    <a:pt x="1142" y="27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86" name="sidewalk piece"/>
            <p:cNvSpPr>
              <a:spLocks/>
            </p:cNvSpPr>
            <p:nvPr/>
          </p:nvSpPr>
          <p:spPr bwMode="auto">
            <a:xfrm>
              <a:off x="3073400" y="5735638"/>
              <a:ext cx="1527175" cy="25400"/>
            </a:xfrm>
            <a:custGeom>
              <a:avLst/>
              <a:gdLst>
                <a:gd name="T0" fmla="*/ 956 w 962"/>
                <a:gd name="T1" fmla="*/ 0 h 16"/>
                <a:gd name="T2" fmla="*/ 4 w 962"/>
                <a:gd name="T3" fmla="*/ 0 h 16"/>
                <a:gd name="T4" fmla="*/ 0 w 962"/>
                <a:gd name="T5" fmla="*/ 16 h 16"/>
                <a:gd name="T6" fmla="*/ 962 w 962"/>
                <a:gd name="T7" fmla="*/ 16 h 16"/>
                <a:gd name="T8" fmla="*/ 956 w 962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2" h="16">
                  <a:moveTo>
                    <a:pt x="956" y="0"/>
                  </a:moveTo>
                  <a:lnTo>
                    <a:pt x="4" y="0"/>
                  </a:lnTo>
                  <a:lnTo>
                    <a:pt x="0" y="16"/>
                  </a:lnTo>
                  <a:lnTo>
                    <a:pt x="962" y="16"/>
                  </a:lnTo>
                  <a:lnTo>
                    <a:pt x="956" y="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>
              <a:outerShdw blurRad="88900" dist="38100" dir="2700000" algn="tl" rotWithShape="0">
                <a:prstClr val="black">
                  <a:alpha val="1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87" name="sidewalk piece"/>
            <p:cNvSpPr>
              <a:spLocks/>
            </p:cNvSpPr>
            <p:nvPr/>
          </p:nvSpPr>
          <p:spPr bwMode="auto">
            <a:xfrm>
              <a:off x="3232150" y="5259388"/>
              <a:ext cx="1209675" cy="25400"/>
            </a:xfrm>
            <a:custGeom>
              <a:avLst/>
              <a:gdLst>
                <a:gd name="T0" fmla="*/ 756 w 762"/>
                <a:gd name="T1" fmla="*/ 0 h 16"/>
                <a:gd name="T2" fmla="*/ 4 w 762"/>
                <a:gd name="T3" fmla="*/ 0 h 16"/>
                <a:gd name="T4" fmla="*/ 0 w 762"/>
                <a:gd name="T5" fmla="*/ 16 h 16"/>
                <a:gd name="T6" fmla="*/ 762 w 762"/>
                <a:gd name="T7" fmla="*/ 16 h 16"/>
                <a:gd name="T8" fmla="*/ 756 w 762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2" h="16">
                  <a:moveTo>
                    <a:pt x="756" y="0"/>
                  </a:moveTo>
                  <a:lnTo>
                    <a:pt x="4" y="0"/>
                  </a:lnTo>
                  <a:lnTo>
                    <a:pt x="0" y="16"/>
                  </a:lnTo>
                  <a:lnTo>
                    <a:pt x="762" y="16"/>
                  </a:lnTo>
                  <a:lnTo>
                    <a:pt x="756" y="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>
              <a:outerShdw blurRad="88900" dist="38100" dir="2700000" algn="tl" rotWithShape="0">
                <a:prstClr val="black">
                  <a:alpha val="1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81" name="bush"/>
          <p:cNvSpPr>
            <a:spLocks/>
          </p:cNvSpPr>
          <p:nvPr/>
        </p:nvSpPr>
        <p:spPr bwMode="auto">
          <a:xfrm>
            <a:off x="7880848" y="6599174"/>
            <a:ext cx="429508" cy="296926"/>
          </a:xfrm>
          <a:custGeom>
            <a:avLst/>
            <a:gdLst>
              <a:gd name="T0" fmla="*/ 399 w 426"/>
              <a:gd name="T1" fmla="*/ 131 h 294"/>
              <a:gd name="T2" fmla="*/ 342 w 426"/>
              <a:gd name="T3" fmla="*/ 77 h 294"/>
              <a:gd name="T4" fmla="*/ 343 w 426"/>
              <a:gd name="T5" fmla="*/ 66 h 294"/>
              <a:gd name="T6" fmla="*/ 293 w 426"/>
              <a:gd name="T7" fmla="*/ 16 h 294"/>
              <a:gd name="T8" fmla="*/ 284 w 426"/>
              <a:gd name="T9" fmla="*/ 17 h 294"/>
              <a:gd name="T10" fmla="*/ 243 w 426"/>
              <a:gd name="T11" fmla="*/ 0 h 294"/>
              <a:gd name="T12" fmla="*/ 190 w 426"/>
              <a:gd name="T13" fmla="*/ 37 h 294"/>
              <a:gd name="T14" fmla="*/ 161 w 426"/>
              <a:gd name="T15" fmla="*/ 29 h 294"/>
              <a:gd name="T16" fmla="*/ 101 w 426"/>
              <a:gd name="T17" fmla="*/ 90 h 294"/>
              <a:gd name="T18" fmla="*/ 101 w 426"/>
              <a:gd name="T19" fmla="*/ 92 h 294"/>
              <a:gd name="T20" fmla="*/ 82 w 426"/>
              <a:gd name="T21" fmla="*/ 90 h 294"/>
              <a:gd name="T22" fmla="*/ 0 w 426"/>
              <a:gd name="T23" fmla="*/ 172 h 294"/>
              <a:gd name="T24" fmla="*/ 57 w 426"/>
              <a:gd name="T25" fmla="*/ 251 h 294"/>
              <a:gd name="T26" fmla="*/ 86 w 426"/>
              <a:gd name="T27" fmla="*/ 282 h 294"/>
              <a:gd name="T28" fmla="*/ 132 w 426"/>
              <a:gd name="T29" fmla="*/ 282 h 294"/>
              <a:gd name="T30" fmla="*/ 166 w 426"/>
              <a:gd name="T31" fmla="*/ 294 h 294"/>
              <a:gd name="T32" fmla="*/ 205 w 426"/>
              <a:gd name="T33" fmla="*/ 278 h 294"/>
              <a:gd name="T34" fmla="*/ 241 w 426"/>
              <a:gd name="T35" fmla="*/ 290 h 294"/>
              <a:gd name="T36" fmla="*/ 289 w 426"/>
              <a:gd name="T37" fmla="*/ 264 h 294"/>
              <a:gd name="T38" fmla="*/ 340 w 426"/>
              <a:gd name="T39" fmla="*/ 281 h 294"/>
              <a:gd name="T40" fmla="*/ 426 w 426"/>
              <a:gd name="T41" fmla="*/ 194 h 294"/>
              <a:gd name="T42" fmla="*/ 399 w 426"/>
              <a:gd name="T43" fmla="*/ 131 h 2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426" h="294">
                <a:moveTo>
                  <a:pt x="399" y="131"/>
                </a:moveTo>
                <a:cubicBezTo>
                  <a:pt x="396" y="102"/>
                  <a:pt x="372" y="78"/>
                  <a:pt x="342" y="77"/>
                </a:cubicBezTo>
                <a:cubicBezTo>
                  <a:pt x="343" y="74"/>
                  <a:pt x="343" y="70"/>
                  <a:pt x="343" y="66"/>
                </a:cubicBezTo>
                <a:cubicBezTo>
                  <a:pt x="343" y="39"/>
                  <a:pt x="321" y="16"/>
                  <a:pt x="293" y="16"/>
                </a:cubicBezTo>
                <a:cubicBezTo>
                  <a:pt x="290" y="16"/>
                  <a:pt x="287" y="17"/>
                  <a:pt x="284" y="17"/>
                </a:cubicBezTo>
                <a:cubicBezTo>
                  <a:pt x="274" y="7"/>
                  <a:pt x="259" y="0"/>
                  <a:pt x="243" y="0"/>
                </a:cubicBezTo>
                <a:cubicBezTo>
                  <a:pt x="219" y="0"/>
                  <a:pt x="198" y="15"/>
                  <a:pt x="190" y="37"/>
                </a:cubicBezTo>
                <a:cubicBezTo>
                  <a:pt x="182" y="32"/>
                  <a:pt x="172" y="29"/>
                  <a:pt x="161" y="29"/>
                </a:cubicBezTo>
                <a:cubicBezTo>
                  <a:pt x="128" y="29"/>
                  <a:pt x="101" y="56"/>
                  <a:pt x="101" y="90"/>
                </a:cubicBezTo>
                <a:cubicBezTo>
                  <a:pt x="101" y="91"/>
                  <a:pt x="101" y="91"/>
                  <a:pt x="101" y="92"/>
                </a:cubicBezTo>
                <a:cubicBezTo>
                  <a:pt x="95" y="91"/>
                  <a:pt x="89" y="90"/>
                  <a:pt x="82" y="90"/>
                </a:cubicBezTo>
                <a:cubicBezTo>
                  <a:pt x="37" y="90"/>
                  <a:pt x="0" y="127"/>
                  <a:pt x="0" y="172"/>
                </a:cubicBezTo>
                <a:cubicBezTo>
                  <a:pt x="0" y="209"/>
                  <a:pt x="24" y="240"/>
                  <a:pt x="57" y="251"/>
                </a:cubicBezTo>
                <a:cubicBezTo>
                  <a:pt x="62" y="264"/>
                  <a:pt x="72" y="276"/>
                  <a:pt x="86" y="282"/>
                </a:cubicBezTo>
                <a:cubicBezTo>
                  <a:pt x="101" y="289"/>
                  <a:pt x="118" y="289"/>
                  <a:pt x="132" y="282"/>
                </a:cubicBezTo>
                <a:cubicBezTo>
                  <a:pt x="141" y="290"/>
                  <a:pt x="153" y="294"/>
                  <a:pt x="166" y="294"/>
                </a:cubicBezTo>
                <a:cubicBezTo>
                  <a:pt x="181" y="294"/>
                  <a:pt x="195" y="288"/>
                  <a:pt x="205" y="278"/>
                </a:cubicBezTo>
                <a:cubicBezTo>
                  <a:pt x="215" y="285"/>
                  <a:pt x="227" y="290"/>
                  <a:pt x="241" y="290"/>
                </a:cubicBezTo>
                <a:cubicBezTo>
                  <a:pt x="261" y="290"/>
                  <a:pt x="278" y="280"/>
                  <a:pt x="289" y="264"/>
                </a:cubicBezTo>
                <a:cubicBezTo>
                  <a:pt x="303" y="274"/>
                  <a:pt x="321" y="281"/>
                  <a:pt x="340" y="281"/>
                </a:cubicBezTo>
                <a:cubicBezTo>
                  <a:pt x="387" y="281"/>
                  <a:pt x="426" y="242"/>
                  <a:pt x="426" y="194"/>
                </a:cubicBezTo>
                <a:cubicBezTo>
                  <a:pt x="426" y="169"/>
                  <a:pt x="416" y="147"/>
                  <a:pt x="399" y="131"/>
                </a:cubicBezTo>
                <a:close/>
              </a:path>
            </a:pathLst>
          </a:custGeom>
          <a:gradFill flip="none" rotWithShape="1">
            <a:gsLst>
              <a:gs pos="14000">
                <a:schemeClr val="accent4">
                  <a:lumMod val="75000"/>
                </a:schemeClr>
              </a:gs>
              <a:gs pos="85000">
                <a:schemeClr val="accent2">
                  <a:lumMod val="5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82" name="bush"/>
          <p:cNvSpPr>
            <a:spLocks/>
          </p:cNvSpPr>
          <p:nvPr/>
        </p:nvSpPr>
        <p:spPr bwMode="auto">
          <a:xfrm>
            <a:off x="6814435" y="6532188"/>
            <a:ext cx="454262" cy="355227"/>
          </a:xfrm>
          <a:custGeom>
            <a:avLst/>
            <a:gdLst>
              <a:gd name="T0" fmla="*/ 536 w 594"/>
              <a:gd name="T1" fmla="*/ 220 h 464"/>
              <a:gd name="T2" fmla="*/ 547 w 594"/>
              <a:gd name="T3" fmla="*/ 182 h 464"/>
              <a:gd name="T4" fmla="*/ 477 w 594"/>
              <a:gd name="T5" fmla="*/ 112 h 464"/>
              <a:gd name="T6" fmla="*/ 477 w 594"/>
              <a:gd name="T7" fmla="*/ 112 h 464"/>
              <a:gd name="T8" fmla="*/ 400 w 594"/>
              <a:gd name="T9" fmla="*/ 35 h 464"/>
              <a:gd name="T10" fmla="*/ 337 w 594"/>
              <a:gd name="T11" fmla="*/ 68 h 464"/>
              <a:gd name="T12" fmla="*/ 252 w 594"/>
              <a:gd name="T13" fmla="*/ 0 h 464"/>
              <a:gd name="T14" fmla="*/ 170 w 594"/>
              <a:gd name="T15" fmla="*/ 58 h 464"/>
              <a:gd name="T16" fmla="*/ 105 w 594"/>
              <a:gd name="T17" fmla="*/ 123 h 464"/>
              <a:gd name="T18" fmla="*/ 0 w 594"/>
              <a:gd name="T19" fmla="*/ 242 h 464"/>
              <a:gd name="T20" fmla="*/ 84 w 594"/>
              <a:gd name="T21" fmla="*/ 355 h 464"/>
              <a:gd name="T22" fmla="*/ 80 w 594"/>
              <a:gd name="T23" fmla="*/ 379 h 464"/>
              <a:gd name="T24" fmla="*/ 165 w 594"/>
              <a:gd name="T25" fmla="*/ 464 h 464"/>
              <a:gd name="T26" fmla="*/ 242 w 594"/>
              <a:gd name="T27" fmla="*/ 415 h 464"/>
              <a:gd name="T28" fmla="*/ 318 w 594"/>
              <a:gd name="T29" fmla="*/ 458 h 464"/>
              <a:gd name="T30" fmla="*/ 386 w 594"/>
              <a:gd name="T31" fmla="*/ 425 h 464"/>
              <a:gd name="T32" fmla="*/ 467 w 594"/>
              <a:gd name="T33" fmla="*/ 454 h 464"/>
              <a:gd name="T34" fmla="*/ 594 w 594"/>
              <a:gd name="T35" fmla="*/ 326 h 464"/>
              <a:gd name="T36" fmla="*/ 536 w 594"/>
              <a:gd name="T37" fmla="*/ 220 h 4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94" h="464">
                <a:moveTo>
                  <a:pt x="536" y="220"/>
                </a:moveTo>
                <a:cubicBezTo>
                  <a:pt x="543" y="209"/>
                  <a:pt x="547" y="196"/>
                  <a:pt x="547" y="182"/>
                </a:cubicBezTo>
                <a:cubicBezTo>
                  <a:pt x="547" y="143"/>
                  <a:pt x="516" y="112"/>
                  <a:pt x="477" y="112"/>
                </a:cubicBezTo>
                <a:cubicBezTo>
                  <a:pt x="477" y="112"/>
                  <a:pt x="477" y="112"/>
                  <a:pt x="477" y="112"/>
                </a:cubicBezTo>
                <a:cubicBezTo>
                  <a:pt x="477" y="70"/>
                  <a:pt x="442" y="35"/>
                  <a:pt x="400" y="35"/>
                </a:cubicBezTo>
                <a:cubicBezTo>
                  <a:pt x="374" y="35"/>
                  <a:pt x="351" y="48"/>
                  <a:pt x="337" y="68"/>
                </a:cubicBezTo>
                <a:cubicBezTo>
                  <a:pt x="329" y="29"/>
                  <a:pt x="294" y="0"/>
                  <a:pt x="252" y="0"/>
                </a:cubicBezTo>
                <a:cubicBezTo>
                  <a:pt x="214" y="0"/>
                  <a:pt x="182" y="24"/>
                  <a:pt x="170" y="58"/>
                </a:cubicBezTo>
                <a:cubicBezTo>
                  <a:pt x="138" y="67"/>
                  <a:pt x="114" y="92"/>
                  <a:pt x="105" y="123"/>
                </a:cubicBezTo>
                <a:cubicBezTo>
                  <a:pt x="46" y="130"/>
                  <a:pt x="0" y="180"/>
                  <a:pt x="0" y="242"/>
                </a:cubicBezTo>
                <a:cubicBezTo>
                  <a:pt x="0" y="295"/>
                  <a:pt x="35" y="340"/>
                  <a:pt x="84" y="355"/>
                </a:cubicBezTo>
                <a:cubicBezTo>
                  <a:pt x="82" y="363"/>
                  <a:pt x="80" y="371"/>
                  <a:pt x="80" y="379"/>
                </a:cubicBezTo>
                <a:cubicBezTo>
                  <a:pt x="80" y="426"/>
                  <a:pt x="118" y="464"/>
                  <a:pt x="165" y="464"/>
                </a:cubicBezTo>
                <a:cubicBezTo>
                  <a:pt x="199" y="464"/>
                  <a:pt x="229" y="444"/>
                  <a:pt x="242" y="415"/>
                </a:cubicBezTo>
                <a:cubicBezTo>
                  <a:pt x="258" y="441"/>
                  <a:pt x="286" y="458"/>
                  <a:pt x="318" y="458"/>
                </a:cubicBezTo>
                <a:cubicBezTo>
                  <a:pt x="345" y="458"/>
                  <a:pt x="370" y="445"/>
                  <a:pt x="386" y="425"/>
                </a:cubicBezTo>
                <a:cubicBezTo>
                  <a:pt x="408" y="443"/>
                  <a:pt x="436" y="454"/>
                  <a:pt x="467" y="454"/>
                </a:cubicBezTo>
                <a:cubicBezTo>
                  <a:pt x="537" y="454"/>
                  <a:pt x="594" y="397"/>
                  <a:pt x="594" y="326"/>
                </a:cubicBezTo>
                <a:cubicBezTo>
                  <a:pt x="594" y="282"/>
                  <a:pt x="571" y="242"/>
                  <a:pt x="536" y="220"/>
                </a:cubicBezTo>
                <a:close/>
              </a:path>
            </a:pathLst>
          </a:custGeom>
          <a:gradFill flip="none" rotWithShape="1">
            <a:gsLst>
              <a:gs pos="14000">
                <a:schemeClr val="accent4">
                  <a:lumMod val="75000"/>
                </a:schemeClr>
              </a:gs>
              <a:gs pos="85000">
                <a:schemeClr val="accent2">
                  <a:lumMod val="5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289" name="sidewalk"/>
          <p:cNvGrpSpPr/>
          <p:nvPr/>
        </p:nvGrpSpPr>
        <p:grpSpPr>
          <a:xfrm>
            <a:off x="8924252" y="6386348"/>
            <a:ext cx="763987" cy="483011"/>
            <a:chOff x="2930525" y="5043488"/>
            <a:chExt cx="1812925" cy="1146175"/>
          </a:xfrm>
        </p:grpSpPr>
        <p:sp>
          <p:nvSpPr>
            <p:cNvPr id="292" name="sidewalk piece"/>
            <p:cNvSpPr>
              <a:spLocks/>
            </p:cNvSpPr>
            <p:nvPr/>
          </p:nvSpPr>
          <p:spPr bwMode="auto">
            <a:xfrm>
              <a:off x="3238500" y="5043488"/>
              <a:ext cx="1193800" cy="215900"/>
            </a:xfrm>
            <a:custGeom>
              <a:avLst/>
              <a:gdLst>
                <a:gd name="T0" fmla="*/ 708 w 752"/>
                <a:gd name="T1" fmla="*/ 0 h 136"/>
                <a:gd name="T2" fmla="*/ 46 w 752"/>
                <a:gd name="T3" fmla="*/ 0 h 136"/>
                <a:gd name="T4" fmla="*/ 0 w 752"/>
                <a:gd name="T5" fmla="*/ 136 h 136"/>
                <a:gd name="T6" fmla="*/ 752 w 752"/>
                <a:gd name="T7" fmla="*/ 136 h 136"/>
                <a:gd name="T8" fmla="*/ 708 w 752"/>
                <a:gd name="T9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2" h="136">
                  <a:moveTo>
                    <a:pt x="708" y="0"/>
                  </a:moveTo>
                  <a:lnTo>
                    <a:pt x="46" y="0"/>
                  </a:lnTo>
                  <a:lnTo>
                    <a:pt x="0" y="136"/>
                  </a:lnTo>
                  <a:lnTo>
                    <a:pt x="752" y="136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93" name="sidewalk piece"/>
            <p:cNvSpPr>
              <a:spLocks/>
            </p:cNvSpPr>
            <p:nvPr/>
          </p:nvSpPr>
          <p:spPr bwMode="auto">
            <a:xfrm>
              <a:off x="3079750" y="5284788"/>
              <a:ext cx="1511300" cy="450850"/>
            </a:xfrm>
            <a:custGeom>
              <a:avLst/>
              <a:gdLst>
                <a:gd name="T0" fmla="*/ 858 w 952"/>
                <a:gd name="T1" fmla="*/ 0 h 284"/>
                <a:gd name="T2" fmla="*/ 96 w 952"/>
                <a:gd name="T3" fmla="*/ 0 h 284"/>
                <a:gd name="T4" fmla="*/ 0 w 952"/>
                <a:gd name="T5" fmla="*/ 284 h 284"/>
                <a:gd name="T6" fmla="*/ 952 w 952"/>
                <a:gd name="T7" fmla="*/ 284 h 284"/>
                <a:gd name="T8" fmla="*/ 858 w 952"/>
                <a:gd name="T9" fmla="*/ 0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52" h="284">
                  <a:moveTo>
                    <a:pt x="858" y="0"/>
                  </a:moveTo>
                  <a:lnTo>
                    <a:pt x="96" y="0"/>
                  </a:lnTo>
                  <a:lnTo>
                    <a:pt x="0" y="284"/>
                  </a:lnTo>
                  <a:lnTo>
                    <a:pt x="952" y="284"/>
                  </a:lnTo>
                  <a:lnTo>
                    <a:pt x="85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94" name="sidewalk piece"/>
            <p:cNvSpPr>
              <a:spLocks/>
            </p:cNvSpPr>
            <p:nvPr/>
          </p:nvSpPr>
          <p:spPr bwMode="auto">
            <a:xfrm>
              <a:off x="2930525" y="5761038"/>
              <a:ext cx="1812925" cy="428625"/>
            </a:xfrm>
            <a:custGeom>
              <a:avLst/>
              <a:gdLst>
                <a:gd name="T0" fmla="*/ 1142 w 1142"/>
                <a:gd name="T1" fmla="*/ 270 h 270"/>
                <a:gd name="T2" fmla="*/ 1052 w 1142"/>
                <a:gd name="T3" fmla="*/ 0 h 270"/>
                <a:gd name="T4" fmla="*/ 90 w 1142"/>
                <a:gd name="T5" fmla="*/ 0 h 270"/>
                <a:gd name="T6" fmla="*/ 0 w 1142"/>
                <a:gd name="T7" fmla="*/ 270 h 270"/>
                <a:gd name="T8" fmla="*/ 1142 w 1142"/>
                <a:gd name="T9" fmla="*/ 270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2" h="270">
                  <a:moveTo>
                    <a:pt x="1142" y="270"/>
                  </a:moveTo>
                  <a:lnTo>
                    <a:pt x="1052" y="0"/>
                  </a:lnTo>
                  <a:lnTo>
                    <a:pt x="90" y="0"/>
                  </a:lnTo>
                  <a:lnTo>
                    <a:pt x="0" y="270"/>
                  </a:lnTo>
                  <a:lnTo>
                    <a:pt x="1142" y="27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95" name="sidewalk piece"/>
            <p:cNvSpPr>
              <a:spLocks/>
            </p:cNvSpPr>
            <p:nvPr/>
          </p:nvSpPr>
          <p:spPr bwMode="auto">
            <a:xfrm>
              <a:off x="3073400" y="5735638"/>
              <a:ext cx="1527175" cy="25400"/>
            </a:xfrm>
            <a:custGeom>
              <a:avLst/>
              <a:gdLst>
                <a:gd name="T0" fmla="*/ 956 w 962"/>
                <a:gd name="T1" fmla="*/ 0 h 16"/>
                <a:gd name="T2" fmla="*/ 4 w 962"/>
                <a:gd name="T3" fmla="*/ 0 h 16"/>
                <a:gd name="T4" fmla="*/ 0 w 962"/>
                <a:gd name="T5" fmla="*/ 16 h 16"/>
                <a:gd name="T6" fmla="*/ 962 w 962"/>
                <a:gd name="T7" fmla="*/ 16 h 16"/>
                <a:gd name="T8" fmla="*/ 956 w 962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2" h="16">
                  <a:moveTo>
                    <a:pt x="956" y="0"/>
                  </a:moveTo>
                  <a:lnTo>
                    <a:pt x="4" y="0"/>
                  </a:lnTo>
                  <a:lnTo>
                    <a:pt x="0" y="16"/>
                  </a:lnTo>
                  <a:lnTo>
                    <a:pt x="962" y="16"/>
                  </a:lnTo>
                  <a:lnTo>
                    <a:pt x="956" y="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>
              <a:outerShdw blurRad="88900" dist="38100" dir="2700000" algn="tl" rotWithShape="0">
                <a:prstClr val="black">
                  <a:alpha val="1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96" name="sidewalk piece"/>
            <p:cNvSpPr>
              <a:spLocks/>
            </p:cNvSpPr>
            <p:nvPr/>
          </p:nvSpPr>
          <p:spPr bwMode="auto">
            <a:xfrm>
              <a:off x="3232150" y="5259388"/>
              <a:ext cx="1209675" cy="25400"/>
            </a:xfrm>
            <a:custGeom>
              <a:avLst/>
              <a:gdLst>
                <a:gd name="T0" fmla="*/ 756 w 762"/>
                <a:gd name="T1" fmla="*/ 0 h 16"/>
                <a:gd name="T2" fmla="*/ 4 w 762"/>
                <a:gd name="T3" fmla="*/ 0 h 16"/>
                <a:gd name="T4" fmla="*/ 0 w 762"/>
                <a:gd name="T5" fmla="*/ 16 h 16"/>
                <a:gd name="T6" fmla="*/ 762 w 762"/>
                <a:gd name="T7" fmla="*/ 16 h 16"/>
                <a:gd name="T8" fmla="*/ 756 w 762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2" h="16">
                  <a:moveTo>
                    <a:pt x="756" y="0"/>
                  </a:moveTo>
                  <a:lnTo>
                    <a:pt x="4" y="0"/>
                  </a:lnTo>
                  <a:lnTo>
                    <a:pt x="0" y="16"/>
                  </a:lnTo>
                  <a:lnTo>
                    <a:pt x="762" y="16"/>
                  </a:lnTo>
                  <a:lnTo>
                    <a:pt x="756" y="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>
              <a:outerShdw blurRad="88900" dist="38100" dir="2700000" algn="tl" rotWithShape="0">
                <a:prstClr val="black">
                  <a:alpha val="1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90" name="bush"/>
          <p:cNvSpPr>
            <a:spLocks/>
          </p:cNvSpPr>
          <p:nvPr/>
        </p:nvSpPr>
        <p:spPr bwMode="auto">
          <a:xfrm>
            <a:off x="9612643" y="6599174"/>
            <a:ext cx="429508" cy="296926"/>
          </a:xfrm>
          <a:custGeom>
            <a:avLst/>
            <a:gdLst>
              <a:gd name="T0" fmla="*/ 399 w 426"/>
              <a:gd name="T1" fmla="*/ 131 h 294"/>
              <a:gd name="T2" fmla="*/ 342 w 426"/>
              <a:gd name="T3" fmla="*/ 77 h 294"/>
              <a:gd name="T4" fmla="*/ 343 w 426"/>
              <a:gd name="T5" fmla="*/ 66 h 294"/>
              <a:gd name="T6" fmla="*/ 293 w 426"/>
              <a:gd name="T7" fmla="*/ 16 h 294"/>
              <a:gd name="T8" fmla="*/ 284 w 426"/>
              <a:gd name="T9" fmla="*/ 17 h 294"/>
              <a:gd name="T10" fmla="*/ 243 w 426"/>
              <a:gd name="T11" fmla="*/ 0 h 294"/>
              <a:gd name="T12" fmla="*/ 190 w 426"/>
              <a:gd name="T13" fmla="*/ 37 h 294"/>
              <a:gd name="T14" fmla="*/ 161 w 426"/>
              <a:gd name="T15" fmla="*/ 29 h 294"/>
              <a:gd name="T16" fmla="*/ 101 w 426"/>
              <a:gd name="T17" fmla="*/ 90 h 294"/>
              <a:gd name="T18" fmla="*/ 101 w 426"/>
              <a:gd name="T19" fmla="*/ 92 h 294"/>
              <a:gd name="T20" fmla="*/ 82 w 426"/>
              <a:gd name="T21" fmla="*/ 90 h 294"/>
              <a:gd name="T22" fmla="*/ 0 w 426"/>
              <a:gd name="T23" fmla="*/ 172 h 294"/>
              <a:gd name="T24" fmla="*/ 57 w 426"/>
              <a:gd name="T25" fmla="*/ 251 h 294"/>
              <a:gd name="T26" fmla="*/ 86 w 426"/>
              <a:gd name="T27" fmla="*/ 282 h 294"/>
              <a:gd name="T28" fmla="*/ 132 w 426"/>
              <a:gd name="T29" fmla="*/ 282 h 294"/>
              <a:gd name="T30" fmla="*/ 166 w 426"/>
              <a:gd name="T31" fmla="*/ 294 h 294"/>
              <a:gd name="T32" fmla="*/ 205 w 426"/>
              <a:gd name="T33" fmla="*/ 278 h 294"/>
              <a:gd name="T34" fmla="*/ 241 w 426"/>
              <a:gd name="T35" fmla="*/ 290 h 294"/>
              <a:gd name="T36" fmla="*/ 289 w 426"/>
              <a:gd name="T37" fmla="*/ 264 h 294"/>
              <a:gd name="T38" fmla="*/ 340 w 426"/>
              <a:gd name="T39" fmla="*/ 281 h 294"/>
              <a:gd name="T40" fmla="*/ 426 w 426"/>
              <a:gd name="T41" fmla="*/ 194 h 294"/>
              <a:gd name="T42" fmla="*/ 399 w 426"/>
              <a:gd name="T43" fmla="*/ 131 h 2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426" h="294">
                <a:moveTo>
                  <a:pt x="399" y="131"/>
                </a:moveTo>
                <a:cubicBezTo>
                  <a:pt x="396" y="102"/>
                  <a:pt x="372" y="78"/>
                  <a:pt x="342" y="77"/>
                </a:cubicBezTo>
                <a:cubicBezTo>
                  <a:pt x="343" y="74"/>
                  <a:pt x="343" y="70"/>
                  <a:pt x="343" y="66"/>
                </a:cubicBezTo>
                <a:cubicBezTo>
                  <a:pt x="343" y="39"/>
                  <a:pt x="321" y="16"/>
                  <a:pt x="293" y="16"/>
                </a:cubicBezTo>
                <a:cubicBezTo>
                  <a:pt x="290" y="16"/>
                  <a:pt x="287" y="17"/>
                  <a:pt x="284" y="17"/>
                </a:cubicBezTo>
                <a:cubicBezTo>
                  <a:pt x="274" y="7"/>
                  <a:pt x="259" y="0"/>
                  <a:pt x="243" y="0"/>
                </a:cubicBezTo>
                <a:cubicBezTo>
                  <a:pt x="219" y="0"/>
                  <a:pt x="198" y="15"/>
                  <a:pt x="190" y="37"/>
                </a:cubicBezTo>
                <a:cubicBezTo>
                  <a:pt x="182" y="32"/>
                  <a:pt x="172" y="29"/>
                  <a:pt x="161" y="29"/>
                </a:cubicBezTo>
                <a:cubicBezTo>
                  <a:pt x="128" y="29"/>
                  <a:pt x="101" y="56"/>
                  <a:pt x="101" y="90"/>
                </a:cubicBezTo>
                <a:cubicBezTo>
                  <a:pt x="101" y="91"/>
                  <a:pt x="101" y="91"/>
                  <a:pt x="101" y="92"/>
                </a:cubicBezTo>
                <a:cubicBezTo>
                  <a:pt x="95" y="91"/>
                  <a:pt x="89" y="90"/>
                  <a:pt x="82" y="90"/>
                </a:cubicBezTo>
                <a:cubicBezTo>
                  <a:pt x="37" y="90"/>
                  <a:pt x="0" y="127"/>
                  <a:pt x="0" y="172"/>
                </a:cubicBezTo>
                <a:cubicBezTo>
                  <a:pt x="0" y="209"/>
                  <a:pt x="24" y="240"/>
                  <a:pt x="57" y="251"/>
                </a:cubicBezTo>
                <a:cubicBezTo>
                  <a:pt x="62" y="264"/>
                  <a:pt x="72" y="276"/>
                  <a:pt x="86" y="282"/>
                </a:cubicBezTo>
                <a:cubicBezTo>
                  <a:pt x="101" y="289"/>
                  <a:pt x="118" y="289"/>
                  <a:pt x="132" y="282"/>
                </a:cubicBezTo>
                <a:cubicBezTo>
                  <a:pt x="141" y="290"/>
                  <a:pt x="153" y="294"/>
                  <a:pt x="166" y="294"/>
                </a:cubicBezTo>
                <a:cubicBezTo>
                  <a:pt x="181" y="294"/>
                  <a:pt x="195" y="288"/>
                  <a:pt x="205" y="278"/>
                </a:cubicBezTo>
                <a:cubicBezTo>
                  <a:pt x="215" y="285"/>
                  <a:pt x="227" y="290"/>
                  <a:pt x="241" y="290"/>
                </a:cubicBezTo>
                <a:cubicBezTo>
                  <a:pt x="261" y="290"/>
                  <a:pt x="278" y="280"/>
                  <a:pt x="289" y="264"/>
                </a:cubicBezTo>
                <a:cubicBezTo>
                  <a:pt x="303" y="274"/>
                  <a:pt x="321" y="281"/>
                  <a:pt x="340" y="281"/>
                </a:cubicBezTo>
                <a:cubicBezTo>
                  <a:pt x="387" y="281"/>
                  <a:pt x="426" y="242"/>
                  <a:pt x="426" y="194"/>
                </a:cubicBezTo>
                <a:cubicBezTo>
                  <a:pt x="426" y="169"/>
                  <a:pt x="416" y="147"/>
                  <a:pt x="399" y="131"/>
                </a:cubicBezTo>
                <a:close/>
              </a:path>
            </a:pathLst>
          </a:custGeom>
          <a:gradFill flip="none" rotWithShape="1">
            <a:gsLst>
              <a:gs pos="14000">
                <a:schemeClr val="accent4">
                  <a:lumMod val="75000"/>
                </a:schemeClr>
              </a:gs>
              <a:gs pos="85000">
                <a:schemeClr val="accent2">
                  <a:lumMod val="5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91" name="bush"/>
          <p:cNvSpPr>
            <a:spLocks/>
          </p:cNvSpPr>
          <p:nvPr/>
        </p:nvSpPr>
        <p:spPr bwMode="auto">
          <a:xfrm>
            <a:off x="8546230" y="6532188"/>
            <a:ext cx="454262" cy="355227"/>
          </a:xfrm>
          <a:custGeom>
            <a:avLst/>
            <a:gdLst>
              <a:gd name="T0" fmla="*/ 536 w 594"/>
              <a:gd name="T1" fmla="*/ 220 h 464"/>
              <a:gd name="T2" fmla="*/ 547 w 594"/>
              <a:gd name="T3" fmla="*/ 182 h 464"/>
              <a:gd name="T4" fmla="*/ 477 w 594"/>
              <a:gd name="T5" fmla="*/ 112 h 464"/>
              <a:gd name="T6" fmla="*/ 477 w 594"/>
              <a:gd name="T7" fmla="*/ 112 h 464"/>
              <a:gd name="T8" fmla="*/ 400 w 594"/>
              <a:gd name="T9" fmla="*/ 35 h 464"/>
              <a:gd name="T10" fmla="*/ 337 w 594"/>
              <a:gd name="T11" fmla="*/ 68 h 464"/>
              <a:gd name="T12" fmla="*/ 252 w 594"/>
              <a:gd name="T13" fmla="*/ 0 h 464"/>
              <a:gd name="T14" fmla="*/ 170 w 594"/>
              <a:gd name="T15" fmla="*/ 58 h 464"/>
              <a:gd name="T16" fmla="*/ 105 w 594"/>
              <a:gd name="T17" fmla="*/ 123 h 464"/>
              <a:gd name="T18" fmla="*/ 0 w 594"/>
              <a:gd name="T19" fmla="*/ 242 h 464"/>
              <a:gd name="T20" fmla="*/ 84 w 594"/>
              <a:gd name="T21" fmla="*/ 355 h 464"/>
              <a:gd name="T22" fmla="*/ 80 w 594"/>
              <a:gd name="T23" fmla="*/ 379 h 464"/>
              <a:gd name="T24" fmla="*/ 165 w 594"/>
              <a:gd name="T25" fmla="*/ 464 h 464"/>
              <a:gd name="T26" fmla="*/ 242 w 594"/>
              <a:gd name="T27" fmla="*/ 415 h 464"/>
              <a:gd name="T28" fmla="*/ 318 w 594"/>
              <a:gd name="T29" fmla="*/ 458 h 464"/>
              <a:gd name="T30" fmla="*/ 386 w 594"/>
              <a:gd name="T31" fmla="*/ 425 h 464"/>
              <a:gd name="T32" fmla="*/ 467 w 594"/>
              <a:gd name="T33" fmla="*/ 454 h 464"/>
              <a:gd name="T34" fmla="*/ 594 w 594"/>
              <a:gd name="T35" fmla="*/ 326 h 464"/>
              <a:gd name="T36" fmla="*/ 536 w 594"/>
              <a:gd name="T37" fmla="*/ 220 h 4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94" h="464">
                <a:moveTo>
                  <a:pt x="536" y="220"/>
                </a:moveTo>
                <a:cubicBezTo>
                  <a:pt x="543" y="209"/>
                  <a:pt x="547" y="196"/>
                  <a:pt x="547" y="182"/>
                </a:cubicBezTo>
                <a:cubicBezTo>
                  <a:pt x="547" y="143"/>
                  <a:pt x="516" y="112"/>
                  <a:pt x="477" y="112"/>
                </a:cubicBezTo>
                <a:cubicBezTo>
                  <a:pt x="477" y="112"/>
                  <a:pt x="477" y="112"/>
                  <a:pt x="477" y="112"/>
                </a:cubicBezTo>
                <a:cubicBezTo>
                  <a:pt x="477" y="70"/>
                  <a:pt x="442" y="35"/>
                  <a:pt x="400" y="35"/>
                </a:cubicBezTo>
                <a:cubicBezTo>
                  <a:pt x="374" y="35"/>
                  <a:pt x="351" y="48"/>
                  <a:pt x="337" y="68"/>
                </a:cubicBezTo>
                <a:cubicBezTo>
                  <a:pt x="329" y="29"/>
                  <a:pt x="294" y="0"/>
                  <a:pt x="252" y="0"/>
                </a:cubicBezTo>
                <a:cubicBezTo>
                  <a:pt x="214" y="0"/>
                  <a:pt x="182" y="24"/>
                  <a:pt x="170" y="58"/>
                </a:cubicBezTo>
                <a:cubicBezTo>
                  <a:pt x="138" y="67"/>
                  <a:pt x="114" y="92"/>
                  <a:pt x="105" y="123"/>
                </a:cubicBezTo>
                <a:cubicBezTo>
                  <a:pt x="46" y="130"/>
                  <a:pt x="0" y="180"/>
                  <a:pt x="0" y="242"/>
                </a:cubicBezTo>
                <a:cubicBezTo>
                  <a:pt x="0" y="295"/>
                  <a:pt x="35" y="340"/>
                  <a:pt x="84" y="355"/>
                </a:cubicBezTo>
                <a:cubicBezTo>
                  <a:pt x="82" y="363"/>
                  <a:pt x="80" y="371"/>
                  <a:pt x="80" y="379"/>
                </a:cubicBezTo>
                <a:cubicBezTo>
                  <a:pt x="80" y="426"/>
                  <a:pt x="118" y="464"/>
                  <a:pt x="165" y="464"/>
                </a:cubicBezTo>
                <a:cubicBezTo>
                  <a:pt x="199" y="464"/>
                  <a:pt x="229" y="444"/>
                  <a:pt x="242" y="415"/>
                </a:cubicBezTo>
                <a:cubicBezTo>
                  <a:pt x="258" y="441"/>
                  <a:pt x="286" y="458"/>
                  <a:pt x="318" y="458"/>
                </a:cubicBezTo>
                <a:cubicBezTo>
                  <a:pt x="345" y="458"/>
                  <a:pt x="370" y="445"/>
                  <a:pt x="386" y="425"/>
                </a:cubicBezTo>
                <a:cubicBezTo>
                  <a:pt x="408" y="443"/>
                  <a:pt x="436" y="454"/>
                  <a:pt x="467" y="454"/>
                </a:cubicBezTo>
                <a:cubicBezTo>
                  <a:pt x="537" y="454"/>
                  <a:pt x="594" y="397"/>
                  <a:pt x="594" y="326"/>
                </a:cubicBezTo>
                <a:cubicBezTo>
                  <a:pt x="594" y="282"/>
                  <a:pt x="571" y="242"/>
                  <a:pt x="536" y="220"/>
                </a:cubicBezTo>
                <a:close/>
              </a:path>
            </a:pathLst>
          </a:custGeom>
          <a:gradFill flip="none" rotWithShape="1">
            <a:gsLst>
              <a:gs pos="14000">
                <a:schemeClr val="accent4">
                  <a:lumMod val="75000"/>
                </a:schemeClr>
              </a:gs>
              <a:gs pos="85000">
                <a:schemeClr val="accent2">
                  <a:lumMod val="5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5" name="chimney"/>
          <p:cNvGrpSpPr/>
          <p:nvPr/>
        </p:nvGrpSpPr>
        <p:grpSpPr>
          <a:xfrm>
            <a:off x="2950261" y="4828576"/>
            <a:ext cx="272876" cy="504427"/>
            <a:chOff x="5267325" y="1936749"/>
            <a:chExt cx="660400" cy="1220788"/>
          </a:xfrm>
        </p:grpSpPr>
        <p:sp>
          <p:nvSpPr>
            <p:cNvPr id="6" name="chimney piece"/>
            <p:cNvSpPr>
              <a:spLocks noChangeArrowheads="1"/>
            </p:cNvSpPr>
            <p:nvPr/>
          </p:nvSpPr>
          <p:spPr bwMode="auto">
            <a:xfrm>
              <a:off x="5346700" y="1936749"/>
              <a:ext cx="501650" cy="122078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" name="chimney piece"/>
            <p:cNvSpPr>
              <a:spLocks noChangeArrowheads="1"/>
            </p:cNvSpPr>
            <p:nvPr/>
          </p:nvSpPr>
          <p:spPr bwMode="auto">
            <a:xfrm>
              <a:off x="5267325" y="1936749"/>
              <a:ext cx="660400" cy="17145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9" name="house"/>
          <p:cNvSpPr>
            <a:spLocks/>
          </p:cNvSpPr>
          <p:nvPr/>
        </p:nvSpPr>
        <p:spPr bwMode="auto">
          <a:xfrm>
            <a:off x="1982076" y="4867933"/>
            <a:ext cx="1322400" cy="1330927"/>
          </a:xfrm>
          <a:custGeom>
            <a:avLst/>
            <a:gdLst>
              <a:gd name="T0" fmla="*/ 1008 w 2016"/>
              <a:gd name="T1" fmla="*/ 0 h 2029"/>
              <a:gd name="T2" fmla="*/ 0 w 2016"/>
              <a:gd name="T3" fmla="*/ 969 h 2029"/>
              <a:gd name="T4" fmla="*/ 0 w 2016"/>
              <a:gd name="T5" fmla="*/ 2029 h 2029"/>
              <a:gd name="T6" fmla="*/ 2016 w 2016"/>
              <a:gd name="T7" fmla="*/ 2029 h 2029"/>
              <a:gd name="T8" fmla="*/ 2016 w 2016"/>
              <a:gd name="T9" fmla="*/ 969 h 2029"/>
              <a:gd name="T10" fmla="*/ 1008 w 2016"/>
              <a:gd name="T11" fmla="*/ 0 h 20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16" h="2029">
                <a:moveTo>
                  <a:pt x="1008" y="0"/>
                </a:moveTo>
                <a:lnTo>
                  <a:pt x="0" y="969"/>
                </a:lnTo>
                <a:lnTo>
                  <a:pt x="0" y="2029"/>
                </a:lnTo>
                <a:lnTo>
                  <a:pt x="2016" y="2029"/>
                </a:lnTo>
                <a:lnTo>
                  <a:pt x="2016" y="969"/>
                </a:lnTo>
                <a:lnTo>
                  <a:pt x="1008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" name="door trim"/>
          <p:cNvSpPr>
            <a:spLocks noEditPoints="1"/>
          </p:cNvSpPr>
          <p:nvPr/>
        </p:nvSpPr>
        <p:spPr bwMode="auto">
          <a:xfrm>
            <a:off x="2152623" y="5625220"/>
            <a:ext cx="419810" cy="608724"/>
          </a:xfrm>
          <a:custGeom>
            <a:avLst/>
            <a:gdLst>
              <a:gd name="T0" fmla="*/ 608 w 640"/>
              <a:gd name="T1" fmla="*/ 32 h 928"/>
              <a:gd name="T2" fmla="*/ 608 w 640"/>
              <a:gd name="T3" fmla="*/ 896 h 928"/>
              <a:gd name="T4" fmla="*/ 32 w 640"/>
              <a:gd name="T5" fmla="*/ 896 h 928"/>
              <a:gd name="T6" fmla="*/ 32 w 640"/>
              <a:gd name="T7" fmla="*/ 32 h 928"/>
              <a:gd name="T8" fmla="*/ 608 w 640"/>
              <a:gd name="T9" fmla="*/ 32 h 928"/>
              <a:gd name="T10" fmla="*/ 640 w 640"/>
              <a:gd name="T11" fmla="*/ 0 h 928"/>
              <a:gd name="T12" fmla="*/ 608 w 640"/>
              <a:gd name="T13" fmla="*/ 0 h 928"/>
              <a:gd name="T14" fmla="*/ 32 w 640"/>
              <a:gd name="T15" fmla="*/ 0 h 928"/>
              <a:gd name="T16" fmla="*/ 0 w 640"/>
              <a:gd name="T17" fmla="*/ 0 h 928"/>
              <a:gd name="T18" fmla="*/ 0 w 640"/>
              <a:gd name="T19" fmla="*/ 32 h 928"/>
              <a:gd name="T20" fmla="*/ 0 w 640"/>
              <a:gd name="T21" fmla="*/ 896 h 928"/>
              <a:gd name="T22" fmla="*/ 0 w 640"/>
              <a:gd name="T23" fmla="*/ 928 h 928"/>
              <a:gd name="T24" fmla="*/ 32 w 640"/>
              <a:gd name="T25" fmla="*/ 928 h 928"/>
              <a:gd name="T26" fmla="*/ 608 w 640"/>
              <a:gd name="T27" fmla="*/ 928 h 928"/>
              <a:gd name="T28" fmla="*/ 640 w 640"/>
              <a:gd name="T29" fmla="*/ 928 h 928"/>
              <a:gd name="T30" fmla="*/ 640 w 640"/>
              <a:gd name="T31" fmla="*/ 896 h 928"/>
              <a:gd name="T32" fmla="*/ 640 w 640"/>
              <a:gd name="T33" fmla="*/ 32 h 928"/>
              <a:gd name="T34" fmla="*/ 640 w 640"/>
              <a:gd name="T35" fmla="*/ 0 h 928"/>
              <a:gd name="T36" fmla="*/ 640 w 640"/>
              <a:gd name="T37" fmla="*/ 0 h 9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640" h="928">
                <a:moveTo>
                  <a:pt x="608" y="32"/>
                </a:moveTo>
                <a:lnTo>
                  <a:pt x="608" y="896"/>
                </a:lnTo>
                <a:lnTo>
                  <a:pt x="32" y="896"/>
                </a:lnTo>
                <a:lnTo>
                  <a:pt x="32" y="32"/>
                </a:lnTo>
                <a:lnTo>
                  <a:pt x="608" y="32"/>
                </a:lnTo>
                <a:close/>
                <a:moveTo>
                  <a:pt x="640" y="0"/>
                </a:moveTo>
                <a:lnTo>
                  <a:pt x="608" y="0"/>
                </a:lnTo>
                <a:lnTo>
                  <a:pt x="32" y="0"/>
                </a:lnTo>
                <a:lnTo>
                  <a:pt x="0" y="0"/>
                </a:lnTo>
                <a:lnTo>
                  <a:pt x="0" y="32"/>
                </a:lnTo>
                <a:lnTo>
                  <a:pt x="0" y="896"/>
                </a:lnTo>
                <a:lnTo>
                  <a:pt x="0" y="928"/>
                </a:lnTo>
                <a:lnTo>
                  <a:pt x="32" y="928"/>
                </a:lnTo>
                <a:lnTo>
                  <a:pt x="608" y="928"/>
                </a:lnTo>
                <a:lnTo>
                  <a:pt x="640" y="928"/>
                </a:lnTo>
                <a:lnTo>
                  <a:pt x="640" y="896"/>
                </a:lnTo>
                <a:lnTo>
                  <a:pt x="640" y="32"/>
                </a:lnTo>
                <a:lnTo>
                  <a:pt x="640" y="0"/>
                </a:lnTo>
                <a:lnTo>
                  <a:pt x="640" y="0"/>
                </a:lnTo>
                <a:close/>
              </a:path>
            </a:pathLst>
          </a:custGeom>
          <a:solidFill>
            <a:schemeClr val="bg1"/>
          </a:solidFill>
          <a:ln w="15875">
            <a:solidFill>
              <a:schemeClr val="bg1"/>
            </a:solidFill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11" name="door"/>
          <p:cNvGrpSpPr/>
          <p:nvPr/>
        </p:nvGrpSpPr>
        <p:grpSpPr>
          <a:xfrm>
            <a:off x="2176239" y="5648835"/>
            <a:ext cx="372581" cy="561495"/>
            <a:chOff x="3394075" y="3913187"/>
            <a:chExt cx="901700" cy="1358900"/>
          </a:xfrm>
        </p:grpSpPr>
        <p:sp>
          <p:nvSpPr>
            <p:cNvPr id="12" name="door piece"/>
            <p:cNvSpPr>
              <a:spLocks noChangeArrowheads="1"/>
            </p:cNvSpPr>
            <p:nvPr/>
          </p:nvSpPr>
          <p:spPr bwMode="auto">
            <a:xfrm>
              <a:off x="3394075" y="3913187"/>
              <a:ext cx="901700" cy="135890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door piece"/>
            <p:cNvSpPr>
              <a:spLocks noChangeArrowheads="1"/>
            </p:cNvSpPr>
            <p:nvPr/>
          </p:nvSpPr>
          <p:spPr bwMode="auto">
            <a:xfrm>
              <a:off x="3511550" y="4043362"/>
              <a:ext cx="273050" cy="4572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ffectLst>
              <a:innerShdw blurRad="50800" dist="50800" dir="2700000">
                <a:schemeClr val="accent5">
                  <a:lumMod val="50000"/>
                  <a:alpha val="50000"/>
                </a:scheme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door piece"/>
            <p:cNvSpPr>
              <a:spLocks noChangeArrowheads="1"/>
            </p:cNvSpPr>
            <p:nvPr/>
          </p:nvSpPr>
          <p:spPr bwMode="auto">
            <a:xfrm>
              <a:off x="3905250" y="4043362"/>
              <a:ext cx="273050" cy="4572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ffectLst>
              <a:innerShdw blurRad="50800" dist="50800" dir="2700000">
                <a:schemeClr val="accent5">
                  <a:lumMod val="50000"/>
                  <a:alpha val="50000"/>
                </a:scheme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door piece"/>
            <p:cNvSpPr>
              <a:spLocks noChangeArrowheads="1"/>
            </p:cNvSpPr>
            <p:nvPr/>
          </p:nvSpPr>
          <p:spPr bwMode="auto">
            <a:xfrm>
              <a:off x="3511550" y="4678362"/>
              <a:ext cx="273050" cy="4572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ffectLst>
              <a:innerShdw blurRad="50800" dist="50800" dir="2700000">
                <a:schemeClr val="accent5">
                  <a:lumMod val="50000"/>
                  <a:alpha val="50000"/>
                </a:scheme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" name="door piece"/>
            <p:cNvSpPr>
              <a:spLocks noChangeArrowheads="1"/>
            </p:cNvSpPr>
            <p:nvPr/>
          </p:nvSpPr>
          <p:spPr bwMode="auto">
            <a:xfrm>
              <a:off x="3905250" y="4678362"/>
              <a:ext cx="273050" cy="4572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ffectLst>
              <a:innerShdw blurRad="50800" dist="50800" dir="2700000">
                <a:schemeClr val="accent5">
                  <a:lumMod val="50000"/>
                  <a:alpha val="50000"/>
                </a:scheme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" name="door knob"/>
            <p:cNvSpPr>
              <a:spLocks noChangeArrowheads="1"/>
            </p:cNvSpPr>
            <p:nvPr/>
          </p:nvSpPr>
          <p:spPr bwMode="auto">
            <a:xfrm>
              <a:off x="4175125" y="4548187"/>
              <a:ext cx="92075" cy="952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18" name="roof"/>
          <p:cNvSpPr>
            <a:spLocks/>
          </p:cNvSpPr>
          <p:nvPr/>
        </p:nvSpPr>
        <p:spPr bwMode="auto">
          <a:xfrm>
            <a:off x="1871875" y="4789218"/>
            <a:ext cx="1542800" cy="804854"/>
          </a:xfrm>
          <a:custGeom>
            <a:avLst/>
            <a:gdLst>
              <a:gd name="T0" fmla="*/ 2258 w 2352"/>
              <a:gd name="T1" fmla="*/ 1227 h 1227"/>
              <a:gd name="T2" fmla="*/ 1176 w 2352"/>
              <a:gd name="T3" fmla="*/ 188 h 1227"/>
              <a:gd name="T4" fmla="*/ 94 w 2352"/>
              <a:gd name="T5" fmla="*/ 1227 h 1227"/>
              <a:gd name="T6" fmla="*/ 0 w 2352"/>
              <a:gd name="T7" fmla="*/ 1131 h 1227"/>
              <a:gd name="T8" fmla="*/ 1176 w 2352"/>
              <a:gd name="T9" fmla="*/ 0 h 1227"/>
              <a:gd name="T10" fmla="*/ 2352 w 2352"/>
              <a:gd name="T11" fmla="*/ 1131 h 1227"/>
              <a:gd name="T12" fmla="*/ 2258 w 2352"/>
              <a:gd name="T13" fmla="*/ 1227 h 12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52" h="1227">
                <a:moveTo>
                  <a:pt x="2258" y="1227"/>
                </a:moveTo>
                <a:lnTo>
                  <a:pt x="1176" y="188"/>
                </a:lnTo>
                <a:lnTo>
                  <a:pt x="94" y="1227"/>
                </a:lnTo>
                <a:lnTo>
                  <a:pt x="0" y="1131"/>
                </a:lnTo>
                <a:lnTo>
                  <a:pt x="1176" y="0"/>
                </a:lnTo>
                <a:lnTo>
                  <a:pt x="2352" y="1131"/>
                </a:lnTo>
                <a:lnTo>
                  <a:pt x="2258" y="1227"/>
                </a:lnTo>
                <a:close/>
              </a:path>
            </a:pathLst>
          </a:custGeom>
          <a:gradFill flip="none" rotWithShape="1">
            <a:gsLst>
              <a:gs pos="0">
                <a:schemeClr val="tx2">
                  <a:lumMod val="20000"/>
                  <a:lumOff val="80000"/>
                </a:schemeClr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9" name="roof"/>
          <p:cNvSpPr>
            <a:spLocks/>
          </p:cNvSpPr>
          <p:nvPr/>
        </p:nvSpPr>
        <p:spPr bwMode="auto">
          <a:xfrm>
            <a:off x="1823336" y="4746953"/>
            <a:ext cx="1639881" cy="814037"/>
          </a:xfrm>
          <a:custGeom>
            <a:avLst/>
            <a:gdLst>
              <a:gd name="T0" fmla="*/ 2464 w 2500"/>
              <a:gd name="T1" fmla="*/ 1241 h 1241"/>
              <a:gd name="T2" fmla="*/ 1250 w 2500"/>
              <a:gd name="T3" fmla="*/ 74 h 1241"/>
              <a:gd name="T4" fmla="*/ 36 w 2500"/>
              <a:gd name="T5" fmla="*/ 1241 h 1241"/>
              <a:gd name="T6" fmla="*/ 0 w 2500"/>
              <a:gd name="T7" fmla="*/ 1203 h 1241"/>
              <a:gd name="T8" fmla="*/ 1250 w 2500"/>
              <a:gd name="T9" fmla="*/ 0 h 1241"/>
              <a:gd name="T10" fmla="*/ 2500 w 2500"/>
              <a:gd name="T11" fmla="*/ 1203 h 1241"/>
              <a:gd name="T12" fmla="*/ 2464 w 2500"/>
              <a:gd name="T13" fmla="*/ 1241 h 12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500" h="1241">
                <a:moveTo>
                  <a:pt x="2464" y="1241"/>
                </a:moveTo>
                <a:lnTo>
                  <a:pt x="1250" y="74"/>
                </a:lnTo>
                <a:lnTo>
                  <a:pt x="36" y="1241"/>
                </a:lnTo>
                <a:lnTo>
                  <a:pt x="0" y="1203"/>
                </a:lnTo>
                <a:lnTo>
                  <a:pt x="1250" y="0"/>
                </a:lnTo>
                <a:lnTo>
                  <a:pt x="2500" y="1203"/>
                </a:lnTo>
                <a:lnTo>
                  <a:pt x="2464" y="1241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20" name="vent"/>
          <p:cNvGrpSpPr/>
          <p:nvPr/>
        </p:nvGrpSpPr>
        <p:grpSpPr>
          <a:xfrm>
            <a:off x="2489783" y="5162456"/>
            <a:ext cx="306985" cy="306985"/>
            <a:chOff x="4152900" y="2744787"/>
            <a:chExt cx="742950" cy="742950"/>
          </a:xfrm>
        </p:grpSpPr>
        <p:sp>
          <p:nvSpPr>
            <p:cNvPr id="21" name="vent piece"/>
            <p:cNvSpPr>
              <a:spLocks noChangeArrowheads="1"/>
            </p:cNvSpPr>
            <p:nvPr/>
          </p:nvSpPr>
          <p:spPr bwMode="auto">
            <a:xfrm>
              <a:off x="4178300" y="2770187"/>
              <a:ext cx="692150" cy="692150"/>
            </a:xfrm>
            <a:prstGeom prst="ellipse">
              <a:avLst/>
            </a:prstGeom>
            <a:gradFill flip="none" rotWithShape="1">
              <a:gsLst>
                <a:gs pos="0">
                  <a:schemeClr val="tx2">
                    <a:lumMod val="40000"/>
                    <a:lumOff val="60000"/>
                  </a:schemeClr>
                </a:gs>
                <a:gs pos="100000">
                  <a:schemeClr val="tx2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2" name="vent piece"/>
            <p:cNvSpPr>
              <a:spLocks noEditPoints="1"/>
            </p:cNvSpPr>
            <p:nvPr/>
          </p:nvSpPr>
          <p:spPr bwMode="auto">
            <a:xfrm>
              <a:off x="4152900" y="2744787"/>
              <a:ext cx="742950" cy="742950"/>
            </a:xfrm>
            <a:custGeom>
              <a:avLst/>
              <a:gdLst>
                <a:gd name="T0" fmla="*/ 117 w 234"/>
                <a:gd name="T1" fmla="*/ 234 h 234"/>
                <a:gd name="T2" fmla="*/ 0 w 234"/>
                <a:gd name="T3" fmla="*/ 117 h 234"/>
                <a:gd name="T4" fmla="*/ 117 w 234"/>
                <a:gd name="T5" fmla="*/ 0 h 234"/>
                <a:gd name="T6" fmla="*/ 234 w 234"/>
                <a:gd name="T7" fmla="*/ 117 h 234"/>
                <a:gd name="T8" fmla="*/ 117 w 234"/>
                <a:gd name="T9" fmla="*/ 234 h 234"/>
                <a:gd name="T10" fmla="*/ 117 w 234"/>
                <a:gd name="T11" fmla="*/ 16 h 234"/>
                <a:gd name="T12" fmla="*/ 16 w 234"/>
                <a:gd name="T13" fmla="*/ 117 h 234"/>
                <a:gd name="T14" fmla="*/ 117 w 234"/>
                <a:gd name="T15" fmla="*/ 218 h 234"/>
                <a:gd name="T16" fmla="*/ 218 w 234"/>
                <a:gd name="T17" fmla="*/ 117 h 234"/>
                <a:gd name="T18" fmla="*/ 117 w 234"/>
                <a:gd name="T19" fmla="*/ 16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4" h="234">
                  <a:moveTo>
                    <a:pt x="117" y="234"/>
                  </a:moveTo>
                  <a:cubicBezTo>
                    <a:pt x="53" y="234"/>
                    <a:pt x="0" y="181"/>
                    <a:pt x="0" y="117"/>
                  </a:cubicBezTo>
                  <a:cubicBezTo>
                    <a:pt x="0" y="52"/>
                    <a:pt x="53" y="0"/>
                    <a:pt x="117" y="0"/>
                  </a:cubicBezTo>
                  <a:cubicBezTo>
                    <a:pt x="181" y="0"/>
                    <a:pt x="234" y="52"/>
                    <a:pt x="234" y="117"/>
                  </a:cubicBezTo>
                  <a:cubicBezTo>
                    <a:pt x="234" y="181"/>
                    <a:pt x="181" y="234"/>
                    <a:pt x="117" y="234"/>
                  </a:cubicBezTo>
                  <a:close/>
                  <a:moveTo>
                    <a:pt x="117" y="16"/>
                  </a:moveTo>
                  <a:cubicBezTo>
                    <a:pt x="61" y="16"/>
                    <a:pt x="16" y="61"/>
                    <a:pt x="16" y="117"/>
                  </a:cubicBezTo>
                  <a:cubicBezTo>
                    <a:pt x="16" y="172"/>
                    <a:pt x="61" y="218"/>
                    <a:pt x="117" y="218"/>
                  </a:cubicBezTo>
                  <a:cubicBezTo>
                    <a:pt x="173" y="218"/>
                    <a:pt x="218" y="172"/>
                    <a:pt x="218" y="117"/>
                  </a:cubicBezTo>
                  <a:cubicBezTo>
                    <a:pt x="218" y="61"/>
                    <a:pt x="173" y="16"/>
                    <a:pt x="117" y="1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" name="vent piece"/>
            <p:cNvSpPr>
              <a:spLocks/>
            </p:cNvSpPr>
            <p:nvPr/>
          </p:nvSpPr>
          <p:spPr bwMode="auto">
            <a:xfrm>
              <a:off x="4327525" y="2976562"/>
              <a:ext cx="393700" cy="25400"/>
            </a:xfrm>
            <a:custGeom>
              <a:avLst/>
              <a:gdLst>
                <a:gd name="T0" fmla="*/ 120 w 124"/>
                <a:gd name="T1" fmla="*/ 8 h 8"/>
                <a:gd name="T2" fmla="*/ 4 w 124"/>
                <a:gd name="T3" fmla="*/ 8 h 8"/>
                <a:gd name="T4" fmla="*/ 0 w 124"/>
                <a:gd name="T5" fmla="*/ 4 h 8"/>
                <a:gd name="T6" fmla="*/ 4 w 124"/>
                <a:gd name="T7" fmla="*/ 0 h 8"/>
                <a:gd name="T8" fmla="*/ 120 w 124"/>
                <a:gd name="T9" fmla="*/ 0 h 8"/>
                <a:gd name="T10" fmla="*/ 124 w 124"/>
                <a:gd name="T11" fmla="*/ 4 h 8"/>
                <a:gd name="T12" fmla="*/ 120 w 124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" h="8">
                  <a:moveTo>
                    <a:pt x="120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122" y="0"/>
                    <a:pt x="124" y="2"/>
                    <a:pt x="124" y="4"/>
                  </a:cubicBezTo>
                  <a:cubicBezTo>
                    <a:pt x="124" y="6"/>
                    <a:pt x="122" y="8"/>
                    <a:pt x="120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4" name="vent piece"/>
            <p:cNvSpPr>
              <a:spLocks/>
            </p:cNvSpPr>
            <p:nvPr/>
          </p:nvSpPr>
          <p:spPr bwMode="auto">
            <a:xfrm>
              <a:off x="4419600" y="2894012"/>
              <a:ext cx="209550" cy="25400"/>
            </a:xfrm>
            <a:custGeom>
              <a:avLst/>
              <a:gdLst>
                <a:gd name="T0" fmla="*/ 62 w 66"/>
                <a:gd name="T1" fmla="*/ 8 h 8"/>
                <a:gd name="T2" fmla="*/ 4 w 66"/>
                <a:gd name="T3" fmla="*/ 8 h 8"/>
                <a:gd name="T4" fmla="*/ 0 w 66"/>
                <a:gd name="T5" fmla="*/ 4 h 8"/>
                <a:gd name="T6" fmla="*/ 4 w 66"/>
                <a:gd name="T7" fmla="*/ 0 h 8"/>
                <a:gd name="T8" fmla="*/ 62 w 66"/>
                <a:gd name="T9" fmla="*/ 0 h 8"/>
                <a:gd name="T10" fmla="*/ 66 w 66"/>
                <a:gd name="T11" fmla="*/ 4 h 8"/>
                <a:gd name="T12" fmla="*/ 62 w 66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6" h="8">
                  <a:moveTo>
                    <a:pt x="6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4" y="0"/>
                    <a:pt x="66" y="2"/>
                    <a:pt x="66" y="4"/>
                  </a:cubicBezTo>
                  <a:cubicBezTo>
                    <a:pt x="66" y="6"/>
                    <a:pt x="64" y="8"/>
                    <a:pt x="62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5" name="vent piece"/>
            <p:cNvSpPr>
              <a:spLocks/>
            </p:cNvSpPr>
            <p:nvPr/>
          </p:nvSpPr>
          <p:spPr bwMode="auto">
            <a:xfrm>
              <a:off x="4283075" y="3062287"/>
              <a:ext cx="482600" cy="25400"/>
            </a:xfrm>
            <a:custGeom>
              <a:avLst/>
              <a:gdLst>
                <a:gd name="T0" fmla="*/ 148 w 152"/>
                <a:gd name="T1" fmla="*/ 8 h 8"/>
                <a:gd name="T2" fmla="*/ 4 w 152"/>
                <a:gd name="T3" fmla="*/ 8 h 8"/>
                <a:gd name="T4" fmla="*/ 0 w 152"/>
                <a:gd name="T5" fmla="*/ 4 h 8"/>
                <a:gd name="T6" fmla="*/ 4 w 152"/>
                <a:gd name="T7" fmla="*/ 0 h 8"/>
                <a:gd name="T8" fmla="*/ 148 w 152"/>
                <a:gd name="T9" fmla="*/ 0 h 8"/>
                <a:gd name="T10" fmla="*/ 152 w 152"/>
                <a:gd name="T11" fmla="*/ 4 h 8"/>
                <a:gd name="T12" fmla="*/ 148 w 152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2" h="8">
                  <a:moveTo>
                    <a:pt x="148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50" y="0"/>
                    <a:pt x="152" y="1"/>
                    <a:pt x="152" y="4"/>
                  </a:cubicBezTo>
                  <a:cubicBezTo>
                    <a:pt x="152" y="6"/>
                    <a:pt x="150" y="8"/>
                    <a:pt x="148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6" name="vent piece"/>
            <p:cNvSpPr>
              <a:spLocks/>
            </p:cNvSpPr>
            <p:nvPr/>
          </p:nvSpPr>
          <p:spPr bwMode="auto">
            <a:xfrm>
              <a:off x="4283075" y="3144837"/>
              <a:ext cx="482600" cy="25400"/>
            </a:xfrm>
            <a:custGeom>
              <a:avLst/>
              <a:gdLst>
                <a:gd name="T0" fmla="*/ 148 w 152"/>
                <a:gd name="T1" fmla="*/ 8 h 8"/>
                <a:gd name="T2" fmla="*/ 4 w 152"/>
                <a:gd name="T3" fmla="*/ 8 h 8"/>
                <a:gd name="T4" fmla="*/ 0 w 152"/>
                <a:gd name="T5" fmla="*/ 4 h 8"/>
                <a:gd name="T6" fmla="*/ 4 w 152"/>
                <a:gd name="T7" fmla="*/ 0 h 8"/>
                <a:gd name="T8" fmla="*/ 148 w 152"/>
                <a:gd name="T9" fmla="*/ 0 h 8"/>
                <a:gd name="T10" fmla="*/ 152 w 152"/>
                <a:gd name="T11" fmla="*/ 4 h 8"/>
                <a:gd name="T12" fmla="*/ 148 w 152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2" h="8">
                  <a:moveTo>
                    <a:pt x="148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50" y="0"/>
                    <a:pt x="152" y="2"/>
                    <a:pt x="152" y="4"/>
                  </a:cubicBezTo>
                  <a:cubicBezTo>
                    <a:pt x="152" y="6"/>
                    <a:pt x="150" y="8"/>
                    <a:pt x="148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" name="vent piece"/>
            <p:cNvSpPr>
              <a:spLocks/>
            </p:cNvSpPr>
            <p:nvPr/>
          </p:nvSpPr>
          <p:spPr bwMode="auto">
            <a:xfrm>
              <a:off x="4327525" y="3227387"/>
              <a:ext cx="393700" cy="25400"/>
            </a:xfrm>
            <a:custGeom>
              <a:avLst/>
              <a:gdLst>
                <a:gd name="T0" fmla="*/ 120 w 124"/>
                <a:gd name="T1" fmla="*/ 8 h 8"/>
                <a:gd name="T2" fmla="*/ 4 w 124"/>
                <a:gd name="T3" fmla="*/ 8 h 8"/>
                <a:gd name="T4" fmla="*/ 0 w 124"/>
                <a:gd name="T5" fmla="*/ 4 h 8"/>
                <a:gd name="T6" fmla="*/ 4 w 124"/>
                <a:gd name="T7" fmla="*/ 0 h 8"/>
                <a:gd name="T8" fmla="*/ 120 w 124"/>
                <a:gd name="T9" fmla="*/ 0 h 8"/>
                <a:gd name="T10" fmla="*/ 124 w 124"/>
                <a:gd name="T11" fmla="*/ 4 h 8"/>
                <a:gd name="T12" fmla="*/ 120 w 124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" h="8">
                  <a:moveTo>
                    <a:pt x="120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7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122" y="0"/>
                    <a:pt x="124" y="2"/>
                    <a:pt x="124" y="4"/>
                  </a:cubicBezTo>
                  <a:cubicBezTo>
                    <a:pt x="124" y="7"/>
                    <a:pt x="122" y="8"/>
                    <a:pt x="120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8" name="vent piece"/>
            <p:cNvSpPr>
              <a:spLocks/>
            </p:cNvSpPr>
            <p:nvPr/>
          </p:nvSpPr>
          <p:spPr bwMode="auto">
            <a:xfrm>
              <a:off x="4419600" y="3313112"/>
              <a:ext cx="209550" cy="25400"/>
            </a:xfrm>
            <a:custGeom>
              <a:avLst/>
              <a:gdLst>
                <a:gd name="T0" fmla="*/ 62 w 66"/>
                <a:gd name="T1" fmla="*/ 8 h 8"/>
                <a:gd name="T2" fmla="*/ 4 w 66"/>
                <a:gd name="T3" fmla="*/ 8 h 8"/>
                <a:gd name="T4" fmla="*/ 0 w 66"/>
                <a:gd name="T5" fmla="*/ 4 h 8"/>
                <a:gd name="T6" fmla="*/ 4 w 66"/>
                <a:gd name="T7" fmla="*/ 0 h 8"/>
                <a:gd name="T8" fmla="*/ 62 w 66"/>
                <a:gd name="T9" fmla="*/ 0 h 8"/>
                <a:gd name="T10" fmla="*/ 66 w 66"/>
                <a:gd name="T11" fmla="*/ 4 h 8"/>
                <a:gd name="T12" fmla="*/ 62 w 66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6" h="8">
                  <a:moveTo>
                    <a:pt x="6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4" y="0"/>
                    <a:pt x="66" y="1"/>
                    <a:pt x="66" y="4"/>
                  </a:cubicBezTo>
                  <a:cubicBezTo>
                    <a:pt x="66" y="6"/>
                    <a:pt x="64" y="8"/>
                    <a:pt x="62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29" name="window"/>
          <p:cNvGrpSpPr/>
          <p:nvPr/>
        </p:nvGrpSpPr>
        <p:grpSpPr>
          <a:xfrm>
            <a:off x="2755046" y="5621621"/>
            <a:ext cx="325352" cy="419810"/>
            <a:chOff x="4794876" y="3856037"/>
            <a:chExt cx="787400" cy="1016000"/>
          </a:xfrm>
        </p:grpSpPr>
        <p:sp>
          <p:nvSpPr>
            <p:cNvPr id="30" name="window piece"/>
            <p:cNvSpPr>
              <a:spLocks noChangeArrowheads="1"/>
            </p:cNvSpPr>
            <p:nvPr/>
          </p:nvSpPr>
          <p:spPr bwMode="auto">
            <a:xfrm>
              <a:off x="4820276" y="3881437"/>
              <a:ext cx="736600" cy="965200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60000"/>
                    <a:lumOff val="40000"/>
                  </a:schemeClr>
                </a:gs>
                <a:gs pos="100000">
                  <a:schemeClr val="accent5">
                    <a:lumMod val="75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1" name="window piece"/>
            <p:cNvSpPr>
              <a:spLocks noEditPoints="1"/>
            </p:cNvSpPr>
            <p:nvPr/>
          </p:nvSpPr>
          <p:spPr bwMode="auto">
            <a:xfrm>
              <a:off x="4794876" y="3856037"/>
              <a:ext cx="787400" cy="1016000"/>
            </a:xfrm>
            <a:custGeom>
              <a:avLst/>
              <a:gdLst>
                <a:gd name="T0" fmla="*/ 464 w 496"/>
                <a:gd name="T1" fmla="*/ 0 h 640"/>
                <a:gd name="T2" fmla="*/ 32 w 496"/>
                <a:gd name="T3" fmla="*/ 0 h 640"/>
                <a:gd name="T4" fmla="*/ 0 w 496"/>
                <a:gd name="T5" fmla="*/ 0 h 640"/>
                <a:gd name="T6" fmla="*/ 0 w 496"/>
                <a:gd name="T7" fmla="*/ 32 h 640"/>
                <a:gd name="T8" fmla="*/ 0 w 496"/>
                <a:gd name="T9" fmla="*/ 608 h 640"/>
                <a:gd name="T10" fmla="*/ 0 w 496"/>
                <a:gd name="T11" fmla="*/ 640 h 640"/>
                <a:gd name="T12" fmla="*/ 32 w 496"/>
                <a:gd name="T13" fmla="*/ 640 h 640"/>
                <a:gd name="T14" fmla="*/ 464 w 496"/>
                <a:gd name="T15" fmla="*/ 640 h 640"/>
                <a:gd name="T16" fmla="*/ 496 w 496"/>
                <a:gd name="T17" fmla="*/ 640 h 640"/>
                <a:gd name="T18" fmla="*/ 496 w 496"/>
                <a:gd name="T19" fmla="*/ 608 h 640"/>
                <a:gd name="T20" fmla="*/ 496 w 496"/>
                <a:gd name="T21" fmla="*/ 32 h 640"/>
                <a:gd name="T22" fmla="*/ 496 w 496"/>
                <a:gd name="T23" fmla="*/ 0 h 640"/>
                <a:gd name="T24" fmla="*/ 464 w 496"/>
                <a:gd name="T25" fmla="*/ 0 h 640"/>
                <a:gd name="T26" fmla="*/ 464 w 496"/>
                <a:gd name="T27" fmla="*/ 608 h 640"/>
                <a:gd name="T28" fmla="*/ 32 w 496"/>
                <a:gd name="T29" fmla="*/ 608 h 640"/>
                <a:gd name="T30" fmla="*/ 32 w 496"/>
                <a:gd name="T31" fmla="*/ 32 h 640"/>
                <a:gd name="T32" fmla="*/ 232 w 496"/>
                <a:gd name="T33" fmla="*/ 32 h 640"/>
                <a:gd name="T34" fmla="*/ 232 w 496"/>
                <a:gd name="T35" fmla="*/ 304 h 640"/>
                <a:gd name="T36" fmla="*/ 32 w 496"/>
                <a:gd name="T37" fmla="*/ 304 h 640"/>
                <a:gd name="T38" fmla="*/ 32 w 496"/>
                <a:gd name="T39" fmla="*/ 336 h 640"/>
                <a:gd name="T40" fmla="*/ 232 w 496"/>
                <a:gd name="T41" fmla="*/ 336 h 640"/>
                <a:gd name="T42" fmla="*/ 232 w 496"/>
                <a:gd name="T43" fmla="*/ 608 h 640"/>
                <a:gd name="T44" fmla="*/ 264 w 496"/>
                <a:gd name="T45" fmla="*/ 608 h 640"/>
                <a:gd name="T46" fmla="*/ 264 w 496"/>
                <a:gd name="T47" fmla="*/ 336 h 640"/>
                <a:gd name="T48" fmla="*/ 464 w 496"/>
                <a:gd name="T49" fmla="*/ 336 h 640"/>
                <a:gd name="T50" fmla="*/ 464 w 496"/>
                <a:gd name="T51" fmla="*/ 608 h 640"/>
                <a:gd name="T52" fmla="*/ 464 w 496"/>
                <a:gd name="T53" fmla="*/ 304 h 640"/>
                <a:gd name="T54" fmla="*/ 264 w 496"/>
                <a:gd name="T55" fmla="*/ 304 h 640"/>
                <a:gd name="T56" fmla="*/ 264 w 496"/>
                <a:gd name="T57" fmla="*/ 32 h 640"/>
                <a:gd name="T58" fmla="*/ 464 w 496"/>
                <a:gd name="T59" fmla="*/ 32 h 640"/>
                <a:gd name="T60" fmla="*/ 464 w 496"/>
                <a:gd name="T61" fmla="*/ 304 h 6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96" h="640">
                  <a:moveTo>
                    <a:pt x="464" y="0"/>
                  </a:moveTo>
                  <a:lnTo>
                    <a:pt x="32" y="0"/>
                  </a:lnTo>
                  <a:lnTo>
                    <a:pt x="0" y="0"/>
                  </a:lnTo>
                  <a:lnTo>
                    <a:pt x="0" y="32"/>
                  </a:lnTo>
                  <a:lnTo>
                    <a:pt x="0" y="608"/>
                  </a:lnTo>
                  <a:lnTo>
                    <a:pt x="0" y="640"/>
                  </a:lnTo>
                  <a:lnTo>
                    <a:pt x="32" y="640"/>
                  </a:lnTo>
                  <a:lnTo>
                    <a:pt x="464" y="640"/>
                  </a:lnTo>
                  <a:lnTo>
                    <a:pt x="496" y="640"/>
                  </a:lnTo>
                  <a:lnTo>
                    <a:pt x="496" y="608"/>
                  </a:lnTo>
                  <a:lnTo>
                    <a:pt x="496" y="32"/>
                  </a:lnTo>
                  <a:lnTo>
                    <a:pt x="496" y="0"/>
                  </a:lnTo>
                  <a:lnTo>
                    <a:pt x="464" y="0"/>
                  </a:lnTo>
                  <a:close/>
                  <a:moveTo>
                    <a:pt x="464" y="608"/>
                  </a:moveTo>
                  <a:lnTo>
                    <a:pt x="32" y="608"/>
                  </a:lnTo>
                  <a:lnTo>
                    <a:pt x="32" y="32"/>
                  </a:lnTo>
                  <a:lnTo>
                    <a:pt x="232" y="32"/>
                  </a:lnTo>
                  <a:lnTo>
                    <a:pt x="232" y="304"/>
                  </a:lnTo>
                  <a:lnTo>
                    <a:pt x="32" y="304"/>
                  </a:lnTo>
                  <a:lnTo>
                    <a:pt x="32" y="336"/>
                  </a:lnTo>
                  <a:lnTo>
                    <a:pt x="232" y="336"/>
                  </a:lnTo>
                  <a:lnTo>
                    <a:pt x="232" y="608"/>
                  </a:lnTo>
                  <a:lnTo>
                    <a:pt x="264" y="608"/>
                  </a:lnTo>
                  <a:lnTo>
                    <a:pt x="264" y="336"/>
                  </a:lnTo>
                  <a:lnTo>
                    <a:pt x="464" y="336"/>
                  </a:lnTo>
                  <a:lnTo>
                    <a:pt x="464" y="608"/>
                  </a:lnTo>
                  <a:close/>
                  <a:moveTo>
                    <a:pt x="464" y="304"/>
                  </a:moveTo>
                  <a:lnTo>
                    <a:pt x="264" y="304"/>
                  </a:lnTo>
                  <a:lnTo>
                    <a:pt x="264" y="32"/>
                  </a:lnTo>
                  <a:lnTo>
                    <a:pt x="464" y="32"/>
                  </a:lnTo>
                  <a:lnTo>
                    <a:pt x="464" y="30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32" name="foundation"/>
          <p:cNvSpPr>
            <a:spLocks noChangeArrowheads="1"/>
          </p:cNvSpPr>
          <p:nvPr/>
        </p:nvSpPr>
        <p:spPr bwMode="auto">
          <a:xfrm>
            <a:off x="1934848" y="6198859"/>
            <a:ext cx="1416857" cy="18957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3" name="step"/>
          <p:cNvSpPr>
            <a:spLocks noChangeArrowheads="1"/>
          </p:cNvSpPr>
          <p:nvPr/>
        </p:nvSpPr>
        <p:spPr bwMode="auto">
          <a:xfrm>
            <a:off x="2173615" y="6198859"/>
            <a:ext cx="377829" cy="18957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4" name="step"/>
          <p:cNvSpPr>
            <a:spLocks noChangeArrowheads="1"/>
          </p:cNvSpPr>
          <p:nvPr/>
        </p:nvSpPr>
        <p:spPr bwMode="auto">
          <a:xfrm>
            <a:off x="2173615" y="6293974"/>
            <a:ext cx="377829" cy="9445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115" name="chimney"/>
          <p:cNvGrpSpPr/>
          <p:nvPr/>
        </p:nvGrpSpPr>
        <p:grpSpPr>
          <a:xfrm>
            <a:off x="4685667" y="4828576"/>
            <a:ext cx="272876" cy="504427"/>
            <a:chOff x="5267325" y="1936749"/>
            <a:chExt cx="660400" cy="1220788"/>
          </a:xfrm>
        </p:grpSpPr>
        <p:sp>
          <p:nvSpPr>
            <p:cNvPr id="143" name="chimney piece"/>
            <p:cNvSpPr>
              <a:spLocks noChangeArrowheads="1"/>
            </p:cNvSpPr>
            <p:nvPr/>
          </p:nvSpPr>
          <p:spPr bwMode="auto">
            <a:xfrm>
              <a:off x="5346700" y="1936749"/>
              <a:ext cx="501650" cy="122078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4" name="chimney piece"/>
            <p:cNvSpPr>
              <a:spLocks noChangeArrowheads="1"/>
            </p:cNvSpPr>
            <p:nvPr/>
          </p:nvSpPr>
          <p:spPr bwMode="auto">
            <a:xfrm>
              <a:off x="5267325" y="1936749"/>
              <a:ext cx="660400" cy="17145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117" name="house"/>
          <p:cNvSpPr>
            <a:spLocks/>
          </p:cNvSpPr>
          <p:nvPr/>
        </p:nvSpPr>
        <p:spPr bwMode="auto">
          <a:xfrm>
            <a:off x="3717482" y="4867933"/>
            <a:ext cx="1322400" cy="1330927"/>
          </a:xfrm>
          <a:custGeom>
            <a:avLst/>
            <a:gdLst>
              <a:gd name="T0" fmla="*/ 1008 w 2016"/>
              <a:gd name="T1" fmla="*/ 0 h 2029"/>
              <a:gd name="T2" fmla="*/ 0 w 2016"/>
              <a:gd name="T3" fmla="*/ 969 h 2029"/>
              <a:gd name="T4" fmla="*/ 0 w 2016"/>
              <a:gd name="T5" fmla="*/ 2029 h 2029"/>
              <a:gd name="T6" fmla="*/ 2016 w 2016"/>
              <a:gd name="T7" fmla="*/ 2029 h 2029"/>
              <a:gd name="T8" fmla="*/ 2016 w 2016"/>
              <a:gd name="T9" fmla="*/ 969 h 2029"/>
              <a:gd name="T10" fmla="*/ 1008 w 2016"/>
              <a:gd name="T11" fmla="*/ 0 h 20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16" h="2029">
                <a:moveTo>
                  <a:pt x="1008" y="0"/>
                </a:moveTo>
                <a:lnTo>
                  <a:pt x="0" y="969"/>
                </a:lnTo>
                <a:lnTo>
                  <a:pt x="0" y="2029"/>
                </a:lnTo>
                <a:lnTo>
                  <a:pt x="2016" y="2029"/>
                </a:lnTo>
                <a:lnTo>
                  <a:pt x="2016" y="969"/>
                </a:lnTo>
                <a:lnTo>
                  <a:pt x="1008" y="0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8" name="door trim"/>
          <p:cNvSpPr>
            <a:spLocks noEditPoints="1"/>
          </p:cNvSpPr>
          <p:nvPr/>
        </p:nvSpPr>
        <p:spPr bwMode="auto">
          <a:xfrm>
            <a:off x="3888029" y="5625220"/>
            <a:ext cx="419810" cy="608724"/>
          </a:xfrm>
          <a:custGeom>
            <a:avLst/>
            <a:gdLst>
              <a:gd name="T0" fmla="*/ 608 w 640"/>
              <a:gd name="T1" fmla="*/ 32 h 928"/>
              <a:gd name="T2" fmla="*/ 608 w 640"/>
              <a:gd name="T3" fmla="*/ 896 h 928"/>
              <a:gd name="T4" fmla="*/ 32 w 640"/>
              <a:gd name="T5" fmla="*/ 896 h 928"/>
              <a:gd name="T6" fmla="*/ 32 w 640"/>
              <a:gd name="T7" fmla="*/ 32 h 928"/>
              <a:gd name="T8" fmla="*/ 608 w 640"/>
              <a:gd name="T9" fmla="*/ 32 h 928"/>
              <a:gd name="T10" fmla="*/ 640 w 640"/>
              <a:gd name="T11" fmla="*/ 0 h 928"/>
              <a:gd name="T12" fmla="*/ 608 w 640"/>
              <a:gd name="T13" fmla="*/ 0 h 928"/>
              <a:gd name="T14" fmla="*/ 32 w 640"/>
              <a:gd name="T15" fmla="*/ 0 h 928"/>
              <a:gd name="T16" fmla="*/ 0 w 640"/>
              <a:gd name="T17" fmla="*/ 0 h 928"/>
              <a:gd name="T18" fmla="*/ 0 w 640"/>
              <a:gd name="T19" fmla="*/ 32 h 928"/>
              <a:gd name="T20" fmla="*/ 0 w 640"/>
              <a:gd name="T21" fmla="*/ 896 h 928"/>
              <a:gd name="T22" fmla="*/ 0 w 640"/>
              <a:gd name="T23" fmla="*/ 928 h 928"/>
              <a:gd name="T24" fmla="*/ 32 w 640"/>
              <a:gd name="T25" fmla="*/ 928 h 928"/>
              <a:gd name="T26" fmla="*/ 608 w 640"/>
              <a:gd name="T27" fmla="*/ 928 h 928"/>
              <a:gd name="T28" fmla="*/ 640 w 640"/>
              <a:gd name="T29" fmla="*/ 928 h 928"/>
              <a:gd name="T30" fmla="*/ 640 w 640"/>
              <a:gd name="T31" fmla="*/ 896 h 928"/>
              <a:gd name="T32" fmla="*/ 640 w 640"/>
              <a:gd name="T33" fmla="*/ 32 h 928"/>
              <a:gd name="T34" fmla="*/ 640 w 640"/>
              <a:gd name="T35" fmla="*/ 0 h 928"/>
              <a:gd name="T36" fmla="*/ 640 w 640"/>
              <a:gd name="T37" fmla="*/ 0 h 9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640" h="928">
                <a:moveTo>
                  <a:pt x="608" y="32"/>
                </a:moveTo>
                <a:lnTo>
                  <a:pt x="608" y="896"/>
                </a:lnTo>
                <a:lnTo>
                  <a:pt x="32" y="896"/>
                </a:lnTo>
                <a:lnTo>
                  <a:pt x="32" y="32"/>
                </a:lnTo>
                <a:lnTo>
                  <a:pt x="608" y="32"/>
                </a:lnTo>
                <a:close/>
                <a:moveTo>
                  <a:pt x="640" y="0"/>
                </a:moveTo>
                <a:lnTo>
                  <a:pt x="608" y="0"/>
                </a:lnTo>
                <a:lnTo>
                  <a:pt x="32" y="0"/>
                </a:lnTo>
                <a:lnTo>
                  <a:pt x="0" y="0"/>
                </a:lnTo>
                <a:lnTo>
                  <a:pt x="0" y="32"/>
                </a:lnTo>
                <a:lnTo>
                  <a:pt x="0" y="896"/>
                </a:lnTo>
                <a:lnTo>
                  <a:pt x="0" y="928"/>
                </a:lnTo>
                <a:lnTo>
                  <a:pt x="32" y="928"/>
                </a:lnTo>
                <a:lnTo>
                  <a:pt x="608" y="928"/>
                </a:lnTo>
                <a:lnTo>
                  <a:pt x="640" y="928"/>
                </a:lnTo>
                <a:lnTo>
                  <a:pt x="640" y="896"/>
                </a:lnTo>
                <a:lnTo>
                  <a:pt x="640" y="32"/>
                </a:lnTo>
                <a:lnTo>
                  <a:pt x="640" y="0"/>
                </a:lnTo>
                <a:lnTo>
                  <a:pt x="640" y="0"/>
                </a:lnTo>
                <a:close/>
              </a:path>
            </a:pathLst>
          </a:custGeom>
          <a:solidFill>
            <a:schemeClr val="bg1"/>
          </a:solidFill>
          <a:ln w="15875">
            <a:solidFill>
              <a:schemeClr val="bg1"/>
            </a:solidFill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119" name="door"/>
          <p:cNvGrpSpPr/>
          <p:nvPr/>
        </p:nvGrpSpPr>
        <p:grpSpPr>
          <a:xfrm>
            <a:off x="3911645" y="5648835"/>
            <a:ext cx="372581" cy="561495"/>
            <a:chOff x="3394075" y="3913187"/>
            <a:chExt cx="901700" cy="1358900"/>
          </a:xfrm>
        </p:grpSpPr>
        <p:sp>
          <p:nvSpPr>
            <p:cNvPr id="137" name="door piece"/>
            <p:cNvSpPr>
              <a:spLocks noChangeArrowheads="1"/>
            </p:cNvSpPr>
            <p:nvPr/>
          </p:nvSpPr>
          <p:spPr bwMode="auto">
            <a:xfrm>
              <a:off x="3394075" y="3913187"/>
              <a:ext cx="901700" cy="1358900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8" name="door piece"/>
            <p:cNvSpPr>
              <a:spLocks noChangeArrowheads="1"/>
            </p:cNvSpPr>
            <p:nvPr/>
          </p:nvSpPr>
          <p:spPr bwMode="auto">
            <a:xfrm>
              <a:off x="3511550" y="4043362"/>
              <a:ext cx="273050" cy="4572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ffectLst>
              <a:innerShdw blurRad="50800" dist="50800" dir="2700000">
                <a:schemeClr val="accent5">
                  <a:lumMod val="50000"/>
                  <a:alpha val="50000"/>
                </a:scheme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9" name="door piece"/>
            <p:cNvSpPr>
              <a:spLocks noChangeArrowheads="1"/>
            </p:cNvSpPr>
            <p:nvPr/>
          </p:nvSpPr>
          <p:spPr bwMode="auto">
            <a:xfrm>
              <a:off x="3905250" y="4043362"/>
              <a:ext cx="273050" cy="4572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ffectLst>
              <a:innerShdw blurRad="50800" dist="50800" dir="2700000">
                <a:schemeClr val="accent5">
                  <a:lumMod val="50000"/>
                  <a:alpha val="50000"/>
                </a:scheme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0" name="door piece"/>
            <p:cNvSpPr>
              <a:spLocks noChangeArrowheads="1"/>
            </p:cNvSpPr>
            <p:nvPr/>
          </p:nvSpPr>
          <p:spPr bwMode="auto">
            <a:xfrm>
              <a:off x="3511550" y="4678362"/>
              <a:ext cx="273050" cy="4572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ffectLst>
              <a:innerShdw blurRad="50800" dist="50800" dir="2700000">
                <a:schemeClr val="accent5">
                  <a:lumMod val="50000"/>
                  <a:alpha val="50000"/>
                </a:scheme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1" name="door piece"/>
            <p:cNvSpPr>
              <a:spLocks noChangeArrowheads="1"/>
            </p:cNvSpPr>
            <p:nvPr/>
          </p:nvSpPr>
          <p:spPr bwMode="auto">
            <a:xfrm>
              <a:off x="3905250" y="4678362"/>
              <a:ext cx="273050" cy="4572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ffectLst>
              <a:innerShdw blurRad="50800" dist="50800" dir="2700000">
                <a:schemeClr val="accent5">
                  <a:lumMod val="50000"/>
                  <a:alpha val="50000"/>
                </a:scheme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2" name="door knob"/>
            <p:cNvSpPr>
              <a:spLocks noChangeArrowheads="1"/>
            </p:cNvSpPr>
            <p:nvPr/>
          </p:nvSpPr>
          <p:spPr bwMode="auto">
            <a:xfrm>
              <a:off x="4175125" y="4548187"/>
              <a:ext cx="92075" cy="952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120" name="roof"/>
          <p:cNvSpPr>
            <a:spLocks/>
          </p:cNvSpPr>
          <p:nvPr/>
        </p:nvSpPr>
        <p:spPr bwMode="auto">
          <a:xfrm>
            <a:off x="3607281" y="4789218"/>
            <a:ext cx="1542800" cy="804854"/>
          </a:xfrm>
          <a:custGeom>
            <a:avLst/>
            <a:gdLst>
              <a:gd name="T0" fmla="*/ 2258 w 2352"/>
              <a:gd name="T1" fmla="*/ 1227 h 1227"/>
              <a:gd name="T2" fmla="*/ 1176 w 2352"/>
              <a:gd name="T3" fmla="*/ 188 h 1227"/>
              <a:gd name="T4" fmla="*/ 94 w 2352"/>
              <a:gd name="T5" fmla="*/ 1227 h 1227"/>
              <a:gd name="T6" fmla="*/ 0 w 2352"/>
              <a:gd name="T7" fmla="*/ 1131 h 1227"/>
              <a:gd name="T8" fmla="*/ 1176 w 2352"/>
              <a:gd name="T9" fmla="*/ 0 h 1227"/>
              <a:gd name="T10" fmla="*/ 2352 w 2352"/>
              <a:gd name="T11" fmla="*/ 1131 h 1227"/>
              <a:gd name="T12" fmla="*/ 2258 w 2352"/>
              <a:gd name="T13" fmla="*/ 1227 h 12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52" h="1227">
                <a:moveTo>
                  <a:pt x="2258" y="1227"/>
                </a:moveTo>
                <a:lnTo>
                  <a:pt x="1176" y="188"/>
                </a:lnTo>
                <a:lnTo>
                  <a:pt x="94" y="1227"/>
                </a:lnTo>
                <a:lnTo>
                  <a:pt x="0" y="1131"/>
                </a:lnTo>
                <a:lnTo>
                  <a:pt x="1176" y="0"/>
                </a:lnTo>
                <a:lnTo>
                  <a:pt x="2352" y="1131"/>
                </a:lnTo>
                <a:lnTo>
                  <a:pt x="2258" y="1227"/>
                </a:lnTo>
                <a:close/>
              </a:path>
            </a:pathLst>
          </a:custGeom>
          <a:gradFill flip="none" rotWithShape="1">
            <a:gsLst>
              <a:gs pos="0">
                <a:schemeClr val="tx2">
                  <a:lumMod val="20000"/>
                  <a:lumOff val="80000"/>
                </a:schemeClr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1" name="roof"/>
          <p:cNvSpPr>
            <a:spLocks/>
          </p:cNvSpPr>
          <p:nvPr/>
        </p:nvSpPr>
        <p:spPr bwMode="auto">
          <a:xfrm>
            <a:off x="3558742" y="4746953"/>
            <a:ext cx="1639881" cy="814037"/>
          </a:xfrm>
          <a:custGeom>
            <a:avLst/>
            <a:gdLst>
              <a:gd name="T0" fmla="*/ 2464 w 2500"/>
              <a:gd name="T1" fmla="*/ 1241 h 1241"/>
              <a:gd name="T2" fmla="*/ 1250 w 2500"/>
              <a:gd name="T3" fmla="*/ 74 h 1241"/>
              <a:gd name="T4" fmla="*/ 36 w 2500"/>
              <a:gd name="T5" fmla="*/ 1241 h 1241"/>
              <a:gd name="T6" fmla="*/ 0 w 2500"/>
              <a:gd name="T7" fmla="*/ 1203 h 1241"/>
              <a:gd name="T8" fmla="*/ 1250 w 2500"/>
              <a:gd name="T9" fmla="*/ 0 h 1241"/>
              <a:gd name="T10" fmla="*/ 2500 w 2500"/>
              <a:gd name="T11" fmla="*/ 1203 h 1241"/>
              <a:gd name="T12" fmla="*/ 2464 w 2500"/>
              <a:gd name="T13" fmla="*/ 1241 h 12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500" h="1241">
                <a:moveTo>
                  <a:pt x="2464" y="1241"/>
                </a:moveTo>
                <a:lnTo>
                  <a:pt x="1250" y="74"/>
                </a:lnTo>
                <a:lnTo>
                  <a:pt x="36" y="1241"/>
                </a:lnTo>
                <a:lnTo>
                  <a:pt x="0" y="1203"/>
                </a:lnTo>
                <a:lnTo>
                  <a:pt x="1250" y="0"/>
                </a:lnTo>
                <a:lnTo>
                  <a:pt x="2500" y="1203"/>
                </a:lnTo>
                <a:lnTo>
                  <a:pt x="2464" y="1241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122" name="vent"/>
          <p:cNvGrpSpPr/>
          <p:nvPr/>
        </p:nvGrpSpPr>
        <p:grpSpPr>
          <a:xfrm>
            <a:off x="4225189" y="5162456"/>
            <a:ext cx="306985" cy="306985"/>
            <a:chOff x="4152900" y="2744787"/>
            <a:chExt cx="742950" cy="742950"/>
          </a:xfrm>
        </p:grpSpPr>
        <p:sp>
          <p:nvSpPr>
            <p:cNvPr id="129" name="vent piece"/>
            <p:cNvSpPr>
              <a:spLocks noChangeArrowheads="1"/>
            </p:cNvSpPr>
            <p:nvPr/>
          </p:nvSpPr>
          <p:spPr bwMode="auto">
            <a:xfrm>
              <a:off x="4178300" y="2770187"/>
              <a:ext cx="692150" cy="692150"/>
            </a:xfrm>
            <a:prstGeom prst="ellipse">
              <a:avLst/>
            </a:prstGeom>
            <a:gradFill flip="none" rotWithShape="1">
              <a:gsLst>
                <a:gs pos="0">
                  <a:schemeClr val="tx2">
                    <a:lumMod val="40000"/>
                    <a:lumOff val="60000"/>
                  </a:schemeClr>
                </a:gs>
                <a:gs pos="100000">
                  <a:schemeClr val="tx2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0" name="vent piece"/>
            <p:cNvSpPr>
              <a:spLocks noEditPoints="1"/>
            </p:cNvSpPr>
            <p:nvPr/>
          </p:nvSpPr>
          <p:spPr bwMode="auto">
            <a:xfrm>
              <a:off x="4152900" y="2744787"/>
              <a:ext cx="742950" cy="742950"/>
            </a:xfrm>
            <a:custGeom>
              <a:avLst/>
              <a:gdLst>
                <a:gd name="T0" fmla="*/ 117 w 234"/>
                <a:gd name="T1" fmla="*/ 234 h 234"/>
                <a:gd name="T2" fmla="*/ 0 w 234"/>
                <a:gd name="T3" fmla="*/ 117 h 234"/>
                <a:gd name="T4" fmla="*/ 117 w 234"/>
                <a:gd name="T5" fmla="*/ 0 h 234"/>
                <a:gd name="T6" fmla="*/ 234 w 234"/>
                <a:gd name="T7" fmla="*/ 117 h 234"/>
                <a:gd name="T8" fmla="*/ 117 w 234"/>
                <a:gd name="T9" fmla="*/ 234 h 234"/>
                <a:gd name="T10" fmla="*/ 117 w 234"/>
                <a:gd name="T11" fmla="*/ 16 h 234"/>
                <a:gd name="T12" fmla="*/ 16 w 234"/>
                <a:gd name="T13" fmla="*/ 117 h 234"/>
                <a:gd name="T14" fmla="*/ 117 w 234"/>
                <a:gd name="T15" fmla="*/ 218 h 234"/>
                <a:gd name="T16" fmla="*/ 218 w 234"/>
                <a:gd name="T17" fmla="*/ 117 h 234"/>
                <a:gd name="T18" fmla="*/ 117 w 234"/>
                <a:gd name="T19" fmla="*/ 16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4" h="234">
                  <a:moveTo>
                    <a:pt x="117" y="234"/>
                  </a:moveTo>
                  <a:cubicBezTo>
                    <a:pt x="53" y="234"/>
                    <a:pt x="0" y="181"/>
                    <a:pt x="0" y="117"/>
                  </a:cubicBezTo>
                  <a:cubicBezTo>
                    <a:pt x="0" y="52"/>
                    <a:pt x="53" y="0"/>
                    <a:pt x="117" y="0"/>
                  </a:cubicBezTo>
                  <a:cubicBezTo>
                    <a:pt x="181" y="0"/>
                    <a:pt x="234" y="52"/>
                    <a:pt x="234" y="117"/>
                  </a:cubicBezTo>
                  <a:cubicBezTo>
                    <a:pt x="234" y="181"/>
                    <a:pt x="181" y="234"/>
                    <a:pt x="117" y="234"/>
                  </a:cubicBezTo>
                  <a:close/>
                  <a:moveTo>
                    <a:pt x="117" y="16"/>
                  </a:moveTo>
                  <a:cubicBezTo>
                    <a:pt x="61" y="16"/>
                    <a:pt x="16" y="61"/>
                    <a:pt x="16" y="117"/>
                  </a:cubicBezTo>
                  <a:cubicBezTo>
                    <a:pt x="16" y="172"/>
                    <a:pt x="61" y="218"/>
                    <a:pt x="117" y="218"/>
                  </a:cubicBezTo>
                  <a:cubicBezTo>
                    <a:pt x="173" y="218"/>
                    <a:pt x="218" y="172"/>
                    <a:pt x="218" y="117"/>
                  </a:cubicBezTo>
                  <a:cubicBezTo>
                    <a:pt x="218" y="61"/>
                    <a:pt x="173" y="16"/>
                    <a:pt x="117" y="1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1" name="vent piece"/>
            <p:cNvSpPr>
              <a:spLocks/>
            </p:cNvSpPr>
            <p:nvPr/>
          </p:nvSpPr>
          <p:spPr bwMode="auto">
            <a:xfrm>
              <a:off x="4327525" y="2976562"/>
              <a:ext cx="393700" cy="25400"/>
            </a:xfrm>
            <a:custGeom>
              <a:avLst/>
              <a:gdLst>
                <a:gd name="T0" fmla="*/ 120 w 124"/>
                <a:gd name="T1" fmla="*/ 8 h 8"/>
                <a:gd name="T2" fmla="*/ 4 w 124"/>
                <a:gd name="T3" fmla="*/ 8 h 8"/>
                <a:gd name="T4" fmla="*/ 0 w 124"/>
                <a:gd name="T5" fmla="*/ 4 h 8"/>
                <a:gd name="T6" fmla="*/ 4 w 124"/>
                <a:gd name="T7" fmla="*/ 0 h 8"/>
                <a:gd name="T8" fmla="*/ 120 w 124"/>
                <a:gd name="T9" fmla="*/ 0 h 8"/>
                <a:gd name="T10" fmla="*/ 124 w 124"/>
                <a:gd name="T11" fmla="*/ 4 h 8"/>
                <a:gd name="T12" fmla="*/ 120 w 124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" h="8">
                  <a:moveTo>
                    <a:pt x="120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122" y="0"/>
                    <a:pt x="124" y="2"/>
                    <a:pt x="124" y="4"/>
                  </a:cubicBezTo>
                  <a:cubicBezTo>
                    <a:pt x="124" y="6"/>
                    <a:pt x="122" y="8"/>
                    <a:pt x="120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2" name="vent piece"/>
            <p:cNvSpPr>
              <a:spLocks/>
            </p:cNvSpPr>
            <p:nvPr/>
          </p:nvSpPr>
          <p:spPr bwMode="auto">
            <a:xfrm>
              <a:off x="4419600" y="2894012"/>
              <a:ext cx="209550" cy="25400"/>
            </a:xfrm>
            <a:custGeom>
              <a:avLst/>
              <a:gdLst>
                <a:gd name="T0" fmla="*/ 62 w 66"/>
                <a:gd name="T1" fmla="*/ 8 h 8"/>
                <a:gd name="T2" fmla="*/ 4 w 66"/>
                <a:gd name="T3" fmla="*/ 8 h 8"/>
                <a:gd name="T4" fmla="*/ 0 w 66"/>
                <a:gd name="T5" fmla="*/ 4 h 8"/>
                <a:gd name="T6" fmla="*/ 4 w 66"/>
                <a:gd name="T7" fmla="*/ 0 h 8"/>
                <a:gd name="T8" fmla="*/ 62 w 66"/>
                <a:gd name="T9" fmla="*/ 0 h 8"/>
                <a:gd name="T10" fmla="*/ 66 w 66"/>
                <a:gd name="T11" fmla="*/ 4 h 8"/>
                <a:gd name="T12" fmla="*/ 62 w 66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6" h="8">
                  <a:moveTo>
                    <a:pt x="6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4" y="0"/>
                    <a:pt x="66" y="2"/>
                    <a:pt x="66" y="4"/>
                  </a:cubicBezTo>
                  <a:cubicBezTo>
                    <a:pt x="66" y="6"/>
                    <a:pt x="64" y="8"/>
                    <a:pt x="62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3" name="vent piece"/>
            <p:cNvSpPr>
              <a:spLocks/>
            </p:cNvSpPr>
            <p:nvPr/>
          </p:nvSpPr>
          <p:spPr bwMode="auto">
            <a:xfrm>
              <a:off x="4283075" y="3062287"/>
              <a:ext cx="482600" cy="25400"/>
            </a:xfrm>
            <a:custGeom>
              <a:avLst/>
              <a:gdLst>
                <a:gd name="T0" fmla="*/ 148 w 152"/>
                <a:gd name="T1" fmla="*/ 8 h 8"/>
                <a:gd name="T2" fmla="*/ 4 w 152"/>
                <a:gd name="T3" fmla="*/ 8 h 8"/>
                <a:gd name="T4" fmla="*/ 0 w 152"/>
                <a:gd name="T5" fmla="*/ 4 h 8"/>
                <a:gd name="T6" fmla="*/ 4 w 152"/>
                <a:gd name="T7" fmla="*/ 0 h 8"/>
                <a:gd name="T8" fmla="*/ 148 w 152"/>
                <a:gd name="T9" fmla="*/ 0 h 8"/>
                <a:gd name="T10" fmla="*/ 152 w 152"/>
                <a:gd name="T11" fmla="*/ 4 h 8"/>
                <a:gd name="T12" fmla="*/ 148 w 152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2" h="8">
                  <a:moveTo>
                    <a:pt x="148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50" y="0"/>
                    <a:pt x="152" y="1"/>
                    <a:pt x="152" y="4"/>
                  </a:cubicBezTo>
                  <a:cubicBezTo>
                    <a:pt x="152" y="6"/>
                    <a:pt x="150" y="8"/>
                    <a:pt x="148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4" name="vent piece"/>
            <p:cNvSpPr>
              <a:spLocks/>
            </p:cNvSpPr>
            <p:nvPr/>
          </p:nvSpPr>
          <p:spPr bwMode="auto">
            <a:xfrm>
              <a:off x="4283075" y="3144837"/>
              <a:ext cx="482600" cy="25400"/>
            </a:xfrm>
            <a:custGeom>
              <a:avLst/>
              <a:gdLst>
                <a:gd name="T0" fmla="*/ 148 w 152"/>
                <a:gd name="T1" fmla="*/ 8 h 8"/>
                <a:gd name="T2" fmla="*/ 4 w 152"/>
                <a:gd name="T3" fmla="*/ 8 h 8"/>
                <a:gd name="T4" fmla="*/ 0 w 152"/>
                <a:gd name="T5" fmla="*/ 4 h 8"/>
                <a:gd name="T6" fmla="*/ 4 w 152"/>
                <a:gd name="T7" fmla="*/ 0 h 8"/>
                <a:gd name="T8" fmla="*/ 148 w 152"/>
                <a:gd name="T9" fmla="*/ 0 h 8"/>
                <a:gd name="T10" fmla="*/ 152 w 152"/>
                <a:gd name="T11" fmla="*/ 4 h 8"/>
                <a:gd name="T12" fmla="*/ 148 w 152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2" h="8">
                  <a:moveTo>
                    <a:pt x="148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50" y="0"/>
                    <a:pt x="152" y="2"/>
                    <a:pt x="152" y="4"/>
                  </a:cubicBezTo>
                  <a:cubicBezTo>
                    <a:pt x="152" y="6"/>
                    <a:pt x="150" y="8"/>
                    <a:pt x="148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5" name="vent piece"/>
            <p:cNvSpPr>
              <a:spLocks/>
            </p:cNvSpPr>
            <p:nvPr/>
          </p:nvSpPr>
          <p:spPr bwMode="auto">
            <a:xfrm>
              <a:off x="4327525" y="3227387"/>
              <a:ext cx="393700" cy="25400"/>
            </a:xfrm>
            <a:custGeom>
              <a:avLst/>
              <a:gdLst>
                <a:gd name="T0" fmla="*/ 120 w 124"/>
                <a:gd name="T1" fmla="*/ 8 h 8"/>
                <a:gd name="T2" fmla="*/ 4 w 124"/>
                <a:gd name="T3" fmla="*/ 8 h 8"/>
                <a:gd name="T4" fmla="*/ 0 w 124"/>
                <a:gd name="T5" fmla="*/ 4 h 8"/>
                <a:gd name="T6" fmla="*/ 4 w 124"/>
                <a:gd name="T7" fmla="*/ 0 h 8"/>
                <a:gd name="T8" fmla="*/ 120 w 124"/>
                <a:gd name="T9" fmla="*/ 0 h 8"/>
                <a:gd name="T10" fmla="*/ 124 w 124"/>
                <a:gd name="T11" fmla="*/ 4 h 8"/>
                <a:gd name="T12" fmla="*/ 120 w 124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" h="8">
                  <a:moveTo>
                    <a:pt x="120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7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122" y="0"/>
                    <a:pt x="124" y="2"/>
                    <a:pt x="124" y="4"/>
                  </a:cubicBezTo>
                  <a:cubicBezTo>
                    <a:pt x="124" y="7"/>
                    <a:pt x="122" y="8"/>
                    <a:pt x="120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6" name="vent piece"/>
            <p:cNvSpPr>
              <a:spLocks/>
            </p:cNvSpPr>
            <p:nvPr/>
          </p:nvSpPr>
          <p:spPr bwMode="auto">
            <a:xfrm>
              <a:off x="4419600" y="3313112"/>
              <a:ext cx="209550" cy="25400"/>
            </a:xfrm>
            <a:custGeom>
              <a:avLst/>
              <a:gdLst>
                <a:gd name="T0" fmla="*/ 62 w 66"/>
                <a:gd name="T1" fmla="*/ 8 h 8"/>
                <a:gd name="T2" fmla="*/ 4 w 66"/>
                <a:gd name="T3" fmla="*/ 8 h 8"/>
                <a:gd name="T4" fmla="*/ 0 w 66"/>
                <a:gd name="T5" fmla="*/ 4 h 8"/>
                <a:gd name="T6" fmla="*/ 4 w 66"/>
                <a:gd name="T7" fmla="*/ 0 h 8"/>
                <a:gd name="T8" fmla="*/ 62 w 66"/>
                <a:gd name="T9" fmla="*/ 0 h 8"/>
                <a:gd name="T10" fmla="*/ 66 w 66"/>
                <a:gd name="T11" fmla="*/ 4 h 8"/>
                <a:gd name="T12" fmla="*/ 62 w 66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6" h="8">
                  <a:moveTo>
                    <a:pt x="6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4" y="0"/>
                    <a:pt x="66" y="1"/>
                    <a:pt x="66" y="4"/>
                  </a:cubicBezTo>
                  <a:cubicBezTo>
                    <a:pt x="66" y="6"/>
                    <a:pt x="64" y="8"/>
                    <a:pt x="62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123" name="window"/>
          <p:cNvGrpSpPr/>
          <p:nvPr/>
        </p:nvGrpSpPr>
        <p:grpSpPr>
          <a:xfrm>
            <a:off x="4490452" y="5621621"/>
            <a:ext cx="325352" cy="419810"/>
            <a:chOff x="4794876" y="3856037"/>
            <a:chExt cx="787400" cy="1016000"/>
          </a:xfrm>
        </p:grpSpPr>
        <p:sp>
          <p:nvSpPr>
            <p:cNvPr id="127" name="window piece"/>
            <p:cNvSpPr>
              <a:spLocks noChangeArrowheads="1"/>
            </p:cNvSpPr>
            <p:nvPr/>
          </p:nvSpPr>
          <p:spPr bwMode="auto">
            <a:xfrm>
              <a:off x="4820276" y="3881437"/>
              <a:ext cx="736600" cy="965200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60000"/>
                    <a:lumOff val="40000"/>
                  </a:schemeClr>
                </a:gs>
                <a:gs pos="100000">
                  <a:schemeClr val="accent5">
                    <a:lumMod val="75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8" name="window piece"/>
            <p:cNvSpPr>
              <a:spLocks noEditPoints="1"/>
            </p:cNvSpPr>
            <p:nvPr/>
          </p:nvSpPr>
          <p:spPr bwMode="auto">
            <a:xfrm>
              <a:off x="4794876" y="3856037"/>
              <a:ext cx="787400" cy="1016000"/>
            </a:xfrm>
            <a:custGeom>
              <a:avLst/>
              <a:gdLst>
                <a:gd name="T0" fmla="*/ 464 w 496"/>
                <a:gd name="T1" fmla="*/ 0 h 640"/>
                <a:gd name="T2" fmla="*/ 32 w 496"/>
                <a:gd name="T3" fmla="*/ 0 h 640"/>
                <a:gd name="T4" fmla="*/ 0 w 496"/>
                <a:gd name="T5" fmla="*/ 0 h 640"/>
                <a:gd name="T6" fmla="*/ 0 w 496"/>
                <a:gd name="T7" fmla="*/ 32 h 640"/>
                <a:gd name="T8" fmla="*/ 0 w 496"/>
                <a:gd name="T9" fmla="*/ 608 h 640"/>
                <a:gd name="T10" fmla="*/ 0 w 496"/>
                <a:gd name="T11" fmla="*/ 640 h 640"/>
                <a:gd name="T12" fmla="*/ 32 w 496"/>
                <a:gd name="T13" fmla="*/ 640 h 640"/>
                <a:gd name="T14" fmla="*/ 464 w 496"/>
                <a:gd name="T15" fmla="*/ 640 h 640"/>
                <a:gd name="T16" fmla="*/ 496 w 496"/>
                <a:gd name="T17" fmla="*/ 640 h 640"/>
                <a:gd name="T18" fmla="*/ 496 w 496"/>
                <a:gd name="T19" fmla="*/ 608 h 640"/>
                <a:gd name="T20" fmla="*/ 496 w 496"/>
                <a:gd name="T21" fmla="*/ 32 h 640"/>
                <a:gd name="T22" fmla="*/ 496 w 496"/>
                <a:gd name="T23" fmla="*/ 0 h 640"/>
                <a:gd name="T24" fmla="*/ 464 w 496"/>
                <a:gd name="T25" fmla="*/ 0 h 640"/>
                <a:gd name="T26" fmla="*/ 464 w 496"/>
                <a:gd name="T27" fmla="*/ 608 h 640"/>
                <a:gd name="T28" fmla="*/ 32 w 496"/>
                <a:gd name="T29" fmla="*/ 608 h 640"/>
                <a:gd name="T30" fmla="*/ 32 w 496"/>
                <a:gd name="T31" fmla="*/ 32 h 640"/>
                <a:gd name="T32" fmla="*/ 232 w 496"/>
                <a:gd name="T33" fmla="*/ 32 h 640"/>
                <a:gd name="T34" fmla="*/ 232 w 496"/>
                <a:gd name="T35" fmla="*/ 304 h 640"/>
                <a:gd name="T36" fmla="*/ 32 w 496"/>
                <a:gd name="T37" fmla="*/ 304 h 640"/>
                <a:gd name="T38" fmla="*/ 32 w 496"/>
                <a:gd name="T39" fmla="*/ 336 h 640"/>
                <a:gd name="T40" fmla="*/ 232 w 496"/>
                <a:gd name="T41" fmla="*/ 336 h 640"/>
                <a:gd name="T42" fmla="*/ 232 w 496"/>
                <a:gd name="T43" fmla="*/ 608 h 640"/>
                <a:gd name="T44" fmla="*/ 264 w 496"/>
                <a:gd name="T45" fmla="*/ 608 h 640"/>
                <a:gd name="T46" fmla="*/ 264 w 496"/>
                <a:gd name="T47" fmla="*/ 336 h 640"/>
                <a:gd name="T48" fmla="*/ 464 w 496"/>
                <a:gd name="T49" fmla="*/ 336 h 640"/>
                <a:gd name="T50" fmla="*/ 464 w 496"/>
                <a:gd name="T51" fmla="*/ 608 h 640"/>
                <a:gd name="T52" fmla="*/ 464 w 496"/>
                <a:gd name="T53" fmla="*/ 304 h 640"/>
                <a:gd name="T54" fmla="*/ 264 w 496"/>
                <a:gd name="T55" fmla="*/ 304 h 640"/>
                <a:gd name="T56" fmla="*/ 264 w 496"/>
                <a:gd name="T57" fmla="*/ 32 h 640"/>
                <a:gd name="T58" fmla="*/ 464 w 496"/>
                <a:gd name="T59" fmla="*/ 32 h 640"/>
                <a:gd name="T60" fmla="*/ 464 w 496"/>
                <a:gd name="T61" fmla="*/ 304 h 6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96" h="640">
                  <a:moveTo>
                    <a:pt x="464" y="0"/>
                  </a:moveTo>
                  <a:lnTo>
                    <a:pt x="32" y="0"/>
                  </a:lnTo>
                  <a:lnTo>
                    <a:pt x="0" y="0"/>
                  </a:lnTo>
                  <a:lnTo>
                    <a:pt x="0" y="32"/>
                  </a:lnTo>
                  <a:lnTo>
                    <a:pt x="0" y="608"/>
                  </a:lnTo>
                  <a:lnTo>
                    <a:pt x="0" y="640"/>
                  </a:lnTo>
                  <a:lnTo>
                    <a:pt x="32" y="640"/>
                  </a:lnTo>
                  <a:lnTo>
                    <a:pt x="464" y="640"/>
                  </a:lnTo>
                  <a:lnTo>
                    <a:pt x="496" y="640"/>
                  </a:lnTo>
                  <a:lnTo>
                    <a:pt x="496" y="608"/>
                  </a:lnTo>
                  <a:lnTo>
                    <a:pt x="496" y="32"/>
                  </a:lnTo>
                  <a:lnTo>
                    <a:pt x="496" y="0"/>
                  </a:lnTo>
                  <a:lnTo>
                    <a:pt x="464" y="0"/>
                  </a:lnTo>
                  <a:close/>
                  <a:moveTo>
                    <a:pt x="464" y="608"/>
                  </a:moveTo>
                  <a:lnTo>
                    <a:pt x="32" y="608"/>
                  </a:lnTo>
                  <a:lnTo>
                    <a:pt x="32" y="32"/>
                  </a:lnTo>
                  <a:lnTo>
                    <a:pt x="232" y="32"/>
                  </a:lnTo>
                  <a:lnTo>
                    <a:pt x="232" y="304"/>
                  </a:lnTo>
                  <a:lnTo>
                    <a:pt x="32" y="304"/>
                  </a:lnTo>
                  <a:lnTo>
                    <a:pt x="32" y="336"/>
                  </a:lnTo>
                  <a:lnTo>
                    <a:pt x="232" y="336"/>
                  </a:lnTo>
                  <a:lnTo>
                    <a:pt x="232" y="608"/>
                  </a:lnTo>
                  <a:lnTo>
                    <a:pt x="264" y="608"/>
                  </a:lnTo>
                  <a:lnTo>
                    <a:pt x="264" y="336"/>
                  </a:lnTo>
                  <a:lnTo>
                    <a:pt x="464" y="336"/>
                  </a:lnTo>
                  <a:lnTo>
                    <a:pt x="464" y="608"/>
                  </a:lnTo>
                  <a:close/>
                  <a:moveTo>
                    <a:pt x="464" y="304"/>
                  </a:moveTo>
                  <a:lnTo>
                    <a:pt x="264" y="304"/>
                  </a:lnTo>
                  <a:lnTo>
                    <a:pt x="264" y="32"/>
                  </a:lnTo>
                  <a:lnTo>
                    <a:pt x="464" y="32"/>
                  </a:lnTo>
                  <a:lnTo>
                    <a:pt x="464" y="30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124" name="foundation"/>
          <p:cNvSpPr>
            <a:spLocks noChangeArrowheads="1"/>
          </p:cNvSpPr>
          <p:nvPr/>
        </p:nvSpPr>
        <p:spPr bwMode="auto">
          <a:xfrm>
            <a:off x="3670254" y="6198859"/>
            <a:ext cx="1416857" cy="18957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5" name="step"/>
          <p:cNvSpPr>
            <a:spLocks noChangeArrowheads="1"/>
          </p:cNvSpPr>
          <p:nvPr/>
        </p:nvSpPr>
        <p:spPr bwMode="auto">
          <a:xfrm>
            <a:off x="3909021" y="6198859"/>
            <a:ext cx="377829" cy="18957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6" name="step"/>
          <p:cNvSpPr>
            <a:spLocks noChangeArrowheads="1"/>
          </p:cNvSpPr>
          <p:nvPr/>
        </p:nvSpPr>
        <p:spPr bwMode="auto">
          <a:xfrm>
            <a:off x="3909021" y="6293974"/>
            <a:ext cx="377829" cy="9445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146" name="chimney"/>
          <p:cNvGrpSpPr/>
          <p:nvPr/>
        </p:nvGrpSpPr>
        <p:grpSpPr>
          <a:xfrm>
            <a:off x="6421073" y="4828576"/>
            <a:ext cx="272876" cy="504427"/>
            <a:chOff x="5267325" y="1936749"/>
            <a:chExt cx="660400" cy="1220788"/>
          </a:xfrm>
        </p:grpSpPr>
        <p:sp>
          <p:nvSpPr>
            <p:cNvPr id="184" name="chimney piece"/>
            <p:cNvSpPr>
              <a:spLocks noChangeArrowheads="1"/>
            </p:cNvSpPr>
            <p:nvPr/>
          </p:nvSpPr>
          <p:spPr bwMode="auto">
            <a:xfrm>
              <a:off x="5346700" y="1936749"/>
              <a:ext cx="501650" cy="122078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5" name="chimney piece"/>
            <p:cNvSpPr>
              <a:spLocks noChangeArrowheads="1"/>
            </p:cNvSpPr>
            <p:nvPr/>
          </p:nvSpPr>
          <p:spPr bwMode="auto">
            <a:xfrm>
              <a:off x="5267325" y="1936749"/>
              <a:ext cx="660400" cy="17145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150" name="house"/>
          <p:cNvSpPr>
            <a:spLocks/>
          </p:cNvSpPr>
          <p:nvPr/>
        </p:nvSpPr>
        <p:spPr bwMode="auto">
          <a:xfrm>
            <a:off x="5452888" y="4867933"/>
            <a:ext cx="1322400" cy="1330927"/>
          </a:xfrm>
          <a:custGeom>
            <a:avLst/>
            <a:gdLst>
              <a:gd name="T0" fmla="*/ 1008 w 2016"/>
              <a:gd name="T1" fmla="*/ 0 h 2029"/>
              <a:gd name="T2" fmla="*/ 0 w 2016"/>
              <a:gd name="T3" fmla="*/ 969 h 2029"/>
              <a:gd name="T4" fmla="*/ 0 w 2016"/>
              <a:gd name="T5" fmla="*/ 2029 h 2029"/>
              <a:gd name="T6" fmla="*/ 2016 w 2016"/>
              <a:gd name="T7" fmla="*/ 2029 h 2029"/>
              <a:gd name="T8" fmla="*/ 2016 w 2016"/>
              <a:gd name="T9" fmla="*/ 969 h 2029"/>
              <a:gd name="T10" fmla="*/ 1008 w 2016"/>
              <a:gd name="T11" fmla="*/ 0 h 20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16" h="2029">
                <a:moveTo>
                  <a:pt x="1008" y="0"/>
                </a:moveTo>
                <a:lnTo>
                  <a:pt x="0" y="969"/>
                </a:lnTo>
                <a:lnTo>
                  <a:pt x="0" y="2029"/>
                </a:lnTo>
                <a:lnTo>
                  <a:pt x="2016" y="2029"/>
                </a:lnTo>
                <a:lnTo>
                  <a:pt x="2016" y="969"/>
                </a:lnTo>
                <a:lnTo>
                  <a:pt x="1008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59" name="door trim"/>
          <p:cNvSpPr>
            <a:spLocks noEditPoints="1"/>
          </p:cNvSpPr>
          <p:nvPr/>
        </p:nvSpPr>
        <p:spPr bwMode="auto">
          <a:xfrm>
            <a:off x="5623435" y="5625220"/>
            <a:ext cx="419810" cy="608724"/>
          </a:xfrm>
          <a:custGeom>
            <a:avLst/>
            <a:gdLst>
              <a:gd name="T0" fmla="*/ 608 w 640"/>
              <a:gd name="T1" fmla="*/ 32 h 928"/>
              <a:gd name="T2" fmla="*/ 608 w 640"/>
              <a:gd name="T3" fmla="*/ 896 h 928"/>
              <a:gd name="T4" fmla="*/ 32 w 640"/>
              <a:gd name="T5" fmla="*/ 896 h 928"/>
              <a:gd name="T6" fmla="*/ 32 w 640"/>
              <a:gd name="T7" fmla="*/ 32 h 928"/>
              <a:gd name="T8" fmla="*/ 608 w 640"/>
              <a:gd name="T9" fmla="*/ 32 h 928"/>
              <a:gd name="T10" fmla="*/ 640 w 640"/>
              <a:gd name="T11" fmla="*/ 0 h 928"/>
              <a:gd name="T12" fmla="*/ 608 w 640"/>
              <a:gd name="T13" fmla="*/ 0 h 928"/>
              <a:gd name="T14" fmla="*/ 32 w 640"/>
              <a:gd name="T15" fmla="*/ 0 h 928"/>
              <a:gd name="T16" fmla="*/ 0 w 640"/>
              <a:gd name="T17" fmla="*/ 0 h 928"/>
              <a:gd name="T18" fmla="*/ 0 w 640"/>
              <a:gd name="T19" fmla="*/ 32 h 928"/>
              <a:gd name="T20" fmla="*/ 0 w 640"/>
              <a:gd name="T21" fmla="*/ 896 h 928"/>
              <a:gd name="T22" fmla="*/ 0 w 640"/>
              <a:gd name="T23" fmla="*/ 928 h 928"/>
              <a:gd name="T24" fmla="*/ 32 w 640"/>
              <a:gd name="T25" fmla="*/ 928 h 928"/>
              <a:gd name="T26" fmla="*/ 608 w 640"/>
              <a:gd name="T27" fmla="*/ 928 h 928"/>
              <a:gd name="T28" fmla="*/ 640 w 640"/>
              <a:gd name="T29" fmla="*/ 928 h 928"/>
              <a:gd name="T30" fmla="*/ 640 w 640"/>
              <a:gd name="T31" fmla="*/ 896 h 928"/>
              <a:gd name="T32" fmla="*/ 640 w 640"/>
              <a:gd name="T33" fmla="*/ 32 h 928"/>
              <a:gd name="T34" fmla="*/ 640 w 640"/>
              <a:gd name="T35" fmla="*/ 0 h 928"/>
              <a:gd name="T36" fmla="*/ 640 w 640"/>
              <a:gd name="T37" fmla="*/ 0 h 9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640" h="928">
                <a:moveTo>
                  <a:pt x="608" y="32"/>
                </a:moveTo>
                <a:lnTo>
                  <a:pt x="608" y="896"/>
                </a:lnTo>
                <a:lnTo>
                  <a:pt x="32" y="896"/>
                </a:lnTo>
                <a:lnTo>
                  <a:pt x="32" y="32"/>
                </a:lnTo>
                <a:lnTo>
                  <a:pt x="608" y="32"/>
                </a:lnTo>
                <a:close/>
                <a:moveTo>
                  <a:pt x="640" y="0"/>
                </a:moveTo>
                <a:lnTo>
                  <a:pt x="608" y="0"/>
                </a:lnTo>
                <a:lnTo>
                  <a:pt x="32" y="0"/>
                </a:lnTo>
                <a:lnTo>
                  <a:pt x="0" y="0"/>
                </a:lnTo>
                <a:lnTo>
                  <a:pt x="0" y="32"/>
                </a:lnTo>
                <a:lnTo>
                  <a:pt x="0" y="896"/>
                </a:lnTo>
                <a:lnTo>
                  <a:pt x="0" y="928"/>
                </a:lnTo>
                <a:lnTo>
                  <a:pt x="32" y="928"/>
                </a:lnTo>
                <a:lnTo>
                  <a:pt x="608" y="928"/>
                </a:lnTo>
                <a:lnTo>
                  <a:pt x="640" y="928"/>
                </a:lnTo>
                <a:lnTo>
                  <a:pt x="640" y="896"/>
                </a:lnTo>
                <a:lnTo>
                  <a:pt x="640" y="32"/>
                </a:lnTo>
                <a:lnTo>
                  <a:pt x="640" y="0"/>
                </a:lnTo>
                <a:lnTo>
                  <a:pt x="640" y="0"/>
                </a:lnTo>
                <a:close/>
              </a:path>
            </a:pathLst>
          </a:custGeom>
          <a:solidFill>
            <a:schemeClr val="bg1"/>
          </a:solidFill>
          <a:ln w="15875">
            <a:solidFill>
              <a:schemeClr val="bg1"/>
            </a:solidFill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160" name="door"/>
          <p:cNvGrpSpPr/>
          <p:nvPr/>
        </p:nvGrpSpPr>
        <p:grpSpPr>
          <a:xfrm>
            <a:off x="5647051" y="5648835"/>
            <a:ext cx="372581" cy="561495"/>
            <a:chOff x="3394075" y="3913187"/>
            <a:chExt cx="901700" cy="1358900"/>
          </a:xfrm>
        </p:grpSpPr>
        <p:sp>
          <p:nvSpPr>
            <p:cNvPr id="178" name="door piece"/>
            <p:cNvSpPr>
              <a:spLocks noChangeArrowheads="1"/>
            </p:cNvSpPr>
            <p:nvPr/>
          </p:nvSpPr>
          <p:spPr bwMode="auto">
            <a:xfrm>
              <a:off x="3394075" y="3913187"/>
              <a:ext cx="901700" cy="135890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9" name="door piece"/>
            <p:cNvSpPr>
              <a:spLocks noChangeArrowheads="1"/>
            </p:cNvSpPr>
            <p:nvPr/>
          </p:nvSpPr>
          <p:spPr bwMode="auto">
            <a:xfrm>
              <a:off x="3511550" y="4043362"/>
              <a:ext cx="273050" cy="4572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ffectLst>
              <a:innerShdw blurRad="50800" dist="50800" dir="2700000">
                <a:schemeClr val="accent5">
                  <a:lumMod val="50000"/>
                  <a:alpha val="50000"/>
                </a:scheme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0" name="door piece"/>
            <p:cNvSpPr>
              <a:spLocks noChangeArrowheads="1"/>
            </p:cNvSpPr>
            <p:nvPr/>
          </p:nvSpPr>
          <p:spPr bwMode="auto">
            <a:xfrm>
              <a:off x="3905250" y="4043362"/>
              <a:ext cx="273050" cy="4572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ffectLst>
              <a:innerShdw blurRad="50800" dist="50800" dir="2700000">
                <a:schemeClr val="accent5">
                  <a:lumMod val="50000"/>
                  <a:alpha val="50000"/>
                </a:scheme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1" name="door piece"/>
            <p:cNvSpPr>
              <a:spLocks noChangeArrowheads="1"/>
            </p:cNvSpPr>
            <p:nvPr/>
          </p:nvSpPr>
          <p:spPr bwMode="auto">
            <a:xfrm>
              <a:off x="3511550" y="4678362"/>
              <a:ext cx="273050" cy="4572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ffectLst>
              <a:innerShdw blurRad="50800" dist="50800" dir="2700000">
                <a:schemeClr val="accent5">
                  <a:lumMod val="50000"/>
                  <a:alpha val="50000"/>
                </a:scheme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2" name="door piece"/>
            <p:cNvSpPr>
              <a:spLocks noChangeArrowheads="1"/>
            </p:cNvSpPr>
            <p:nvPr/>
          </p:nvSpPr>
          <p:spPr bwMode="auto">
            <a:xfrm>
              <a:off x="3905250" y="4678362"/>
              <a:ext cx="273050" cy="4572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ffectLst>
              <a:innerShdw blurRad="50800" dist="50800" dir="2700000">
                <a:schemeClr val="accent5">
                  <a:lumMod val="50000"/>
                  <a:alpha val="50000"/>
                </a:scheme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3" name="door knob"/>
            <p:cNvSpPr>
              <a:spLocks noChangeArrowheads="1"/>
            </p:cNvSpPr>
            <p:nvPr/>
          </p:nvSpPr>
          <p:spPr bwMode="auto">
            <a:xfrm>
              <a:off x="4175125" y="4548187"/>
              <a:ext cx="92075" cy="952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161" name="roof"/>
          <p:cNvSpPr>
            <a:spLocks/>
          </p:cNvSpPr>
          <p:nvPr/>
        </p:nvSpPr>
        <p:spPr bwMode="auto">
          <a:xfrm>
            <a:off x="5342687" y="4789218"/>
            <a:ext cx="1542800" cy="804854"/>
          </a:xfrm>
          <a:custGeom>
            <a:avLst/>
            <a:gdLst>
              <a:gd name="T0" fmla="*/ 2258 w 2352"/>
              <a:gd name="T1" fmla="*/ 1227 h 1227"/>
              <a:gd name="T2" fmla="*/ 1176 w 2352"/>
              <a:gd name="T3" fmla="*/ 188 h 1227"/>
              <a:gd name="T4" fmla="*/ 94 w 2352"/>
              <a:gd name="T5" fmla="*/ 1227 h 1227"/>
              <a:gd name="T6" fmla="*/ 0 w 2352"/>
              <a:gd name="T7" fmla="*/ 1131 h 1227"/>
              <a:gd name="T8" fmla="*/ 1176 w 2352"/>
              <a:gd name="T9" fmla="*/ 0 h 1227"/>
              <a:gd name="T10" fmla="*/ 2352 w 2352"/>
              <a:gd name="T11" fmla="*/ 1131 h 1227"/>
              <a:gd name="T12" fmla="*/ 2258 w 2352"/>
              <a:gd name="T13" fmla="*/ 1227 h 12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52" h="1227">
                <a:moveTo>
                  <a:pt x="2258" y="1227"/>
                </a:moveTo>
                <a:lnTo>
                  <a:pt x="1176" y="188"/>
                </a:lnTo>
                <a:lnTo>
                  <a:pt x="94" y="1227"/>
                </a:lnTo>
                <a:lnTo>
                  <a:pt x="0" y="1131"/>
                </a:lnTo>
                <a:lnTo>
                  <a:pt x="1176" y="0"/>
                </a:lnTo>
                <a:lnTo>
                  <a:pt x="2352" y="1131"/>
                </a:lnTo>
                <a:lnTo>
                  <a:pt x="2258" y="1227"/>
                </a:lnTo>
                <a:close/>
              </a:path>
            </a:pathLst>
          </a:custGeom>
          <a:gradFill flip="none" rotWithShape="1">
            <a:gsLst>
              <a:gs pos="0">
                <a:schemeClr val="tx2">
                  <a:lumMod val="20000"/>
                  <a:lumOff val="80000"/>
                </a:schemeClr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62" name="roof"/>
          <p:cNvSpPr>
            <a:spLocks/>
          </p:cNvSpPr>
          <p:nvPr/>
        </p:nvSpPr>
        <p:spPr bwMode="auto">
          <a:xfrm>
            <a:off x="5294148" y="4746953"/>
            <a:ext cx="1639881" cy="814037"/>
          </a:xfrm>
          <a:custGeom>
            <a:avLst/>
            <a:gdLst>
              <a:gd name="T0" fmla="*/ 2464 w 2500"/>
              <a:gd name="T1" fmla="*/ 1241 h 1241"/>
              <a:gd name="T2" fmla="*/ 1250 w 2500"/>
              <a:gd name="T3" fmla="*/ 74 h 1241"/>
              <a:gd name="T4" fmla="*/ 36 w 2500"/>
              <a:gd name="T5" fmla="*/ 1241 h 1241"/>
              <a:gd name="T6" fmla="*/ 0 w 2500"/>
              <a:gd name="T7" fmla="*/ 1203 h 1241"/>
              <a:gd name="T8" fmla="*/ 1250 w 2500"/>
              <a:gd name="T9" fmla="*/ 0 h 1241"/>
              <a:gd name="T10" fmla="*/ 2500 w 2500"/>
              <a:gd name="T11" fmla="*/ 1203 h 1241"/>
              <a:gd name="T12" fmla="*/ 2464 w 2500"/>
              <a:gd name="T13" fmla="*/ 1241 h 12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500" h="1241">
                <a:moveTo>
                  <a:pt x="2464" y="1241"/>
                </a:moveTo>
                <a:lnTo>
                  <a:pt x="1250" y="74"/>
                </a:lnTo>
                <a:lnTo>
                  <a:pt x="36" y="1241"/>
                </a:lnTo>
                <a:lnTo>
                  <a:pt x="0" y="1203"/>
                </a:lnTo>
                <a:lnTo>
                  <a:pt x="1250" y="0"/>
                </a:lnTo>
                <a:lnTo>
                  <a:pt x="2500" y="1203"/>
                </a:lnTo>
                <a:lnTo>
                  <a:pt x="2464" y="1241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163" name="vent"/>
          <p:cNvGrpSpPr/>
          <p:nvPr/>
        </p:nvGrpSpPr>
        <p:grpSpPr>
          <a:xfrm>
            <a:off x="5960595" y="5162456"/>
            <a:ext cx="306985" cy="306985"/>
            <a:chOff x="4152900" y="2744787"/>
            <a:chExt cx="742950" cy="742950"/>
          </a:xfrm>
        </p:grpSpPr>
        <p:sp>
          <p:nvSpPr>
            <p:cNvPr id="170" name="vent piece"/>
            <p:cNvSpPr>
              <a:spLocks noChangeArrowheads="1"/>
            </p:cNvSpPr>
            <p:nvPr/>
          </p:nvSpPr>
          <p:spPr bwMode="auto">
            <a:xfrm>
              <a:off x="4178300" y="2770187"/>
              <a:ext cx="692150" cy="692150"/>
            </a:xfrm>
            <a:prstGeom prst="ellipse">
              <a:avLst/>
            </a:prstGeom>
            <a:gradFill flip="none" rotWithShape="1">
              <a:gsLst>
                <a:gs pos="0">
                  <a:schemeClr val="tx2">
                    <a:lumMod val="40000"/>
                    <a:lumOff val="60000"/>
                  </a:schemeClr>
                </a:gs>
                <a:gs pos="100000">
                  <a:schemeClr val="tx2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1" name="vent piece"/>
            <p:cNvSpPr>
              <a:spLocks noEditPoints="1"/>
            </p:cNvSpPr>
            <p:nvPr/>
          </p:nvSpPr>
          <p:spPr bwMode="auto">
            <a:xfrm>
              <a:off x="4152900" y="2744787"/>
              <a:ext cx="742950" cy="742950"/>
            </a:xfrm>
            <a:custGeom>
              <a:avLst/>
              <a:gdLst>
                <a:gd name="T0" fmla="*/ 117 w 234"/>
                <a:gd name="T1" fmla="*/ 234 h 234"/>
                <a:gd name="T2" fmla="*/ 0 w 234"/>
                <a:gd name="T3" fmla="*/ 117 h 234"/>
                <a:gd name="T4" fmla="*/ 117 w 234"/>
                <a:gd name="T5" fmla="*/ 0 h 234"/>
                <a:gd name="T6" fmla="*/ 234 w 234"/>
                <a:gd name="T7" fmla="*/ 117 h 234"/>
                <a:gd name="T8" fmla="*/ 117 w 234"/>
                <a:gd name="T9" fmla="*/ 234 h 234"/>
                <a:gd name="T10" fmla="*/ 117 w 234"/>
                <a:gd name="T11" fmla="*/ 16 h 234"/>
                <a:gd name="T12" fmla="*/ 16 w 234"/>
                <a:gd name="T13" fmla="*/ 117 h 234"/>
                <a:gd name="T14" fmla="*/ 117 w 234"/>
                <a:gd name="T15" fmla="*/ 218 h 234"/>
                <a:gd name="T16" fmla="*/ 218 w 234"/>
                <a:gd name="T17" fmla="*/ 117 h 234"/>
                <a:gd name="T18" fmla="*/ 117 w 234"/>
                <a:gd name="T19" fmla="*/ 16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4" h="234">
                  <a:moveTo>
                    <a:pt x="117" y="234"/>
                  </a:moveTo>
                  <a:cubicBezTo>
                    <a:pt x="53" y="234"/>
                    <a:pt x="0" y="181"/>
                    <a:pt x="0" y="117"/>
                  </a:cubicBezTo>
                  <a:cubicBezTo>
                    <a:pt x="0" y="52"/>
                    <a:pt x="53" y="0"/>
                    <a:pt x="117" y="0"/>
                  </a:cubicBezTo>
                  <a:cubicBezTo>
                    <a:pt x="181" y="0"/>
                    <a:pt x="234" y="52"/>
                    <a:pt x="234" y="117"/>
                  </a:cubicBezTo>
                  <a:cubicBezTo>
                    <a:pt x="234" y="181"/>
                    <a:pt x="181" y="234"/>
                    <a:pt x="117" y="234"/>
                  </a:cubicBezTo>
                  <a:close/>
                  <a:moveTo>
                    <a:pt x="117" y="16"/>
                  </a:moveTo>
                  <a:cubicBezTo>
                    <a:pt x="61" y="16"/>
                    <a:pt x="16" y="61"/>
                    <a:pt x="16" y="117"/>
                  </a:cubicBezTo>
                  <a:cubicBezTo>
                    <a:pt x="16" y="172"/>
                    <a:pt x="61" y="218"/>
                    <a:pt x="117" y="218"/>
                  </a:cubicBezTo>
                  <a:cubicBezTo>
                    <a:pt x="173" y="218"/>
                    <a:pt x="218" y="172"/>
                    <a:pt x="218" y="117"/>
                  </a:cubicBezTo>
                  <a:cubicBezTo>
                    <a:pt x="218" y="61"/>
                    <a:pt x="173" y="16"/>
                    <a:pt x="117" y="1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2" name="vent piece"/>
            <p:cNvSpPr>
              <a:spLocks/>
            </p:cNvSpPr>
            <p:nvPr/>
          </p:nvSpPr>
          <p:spPr bwMode="auto">
            <a:xfrm>
              <a:off x="4327525" y="2976562"/>
              <a:ext cx="393700" cy="25400"/>
            </a:xfrm>
            <a:custGeom>
              <a:avLst/>
              <a:gdLst>
                <a:gd name="T0" fmla="*/ 120 w 124"/>
                <a:gd name="T1" fmla="*/ 8 h 8"/>
                <a:gd name="T2" fmla="*/ 4 w 124"/>
                <a:gd name="T3" fmla="*/ 8 h 8"/>
                <a:gd name="T4" fmla="*/ 0 w 124"/>
                <a:gd name="T5" fmla="*/ 4 h 8"/>
                <a:gd name="T6" fmla="*/ 4 w 124"/>
                <a:gd name="T7" fmla="*/ 0 h 8"/>
                <a:gd name="T8" fmla="*/ 120 w 124"/>
                <a:gd name="T9" fmla="*/ 0 h 8"/>
                <a:gd name="T10" fmla="*/ 124 w 124"/>
                <a:gd name="T11" fmla="*/ 4 h 8"/>
                <a:gd name="T12" fmla="*/ 120 w 124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" h="8">
                  <a:moveTo>
                    <a:pt x="120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122" y="0"/>
                    <a:pt x="124" y="2"/>
                    <a:pt x="124" y="4"/>
                  </a:cubicBezTo>
                  <a:cubicBezTo>
                    <a:pt x="124" y="6"/>
                    <a:pt x="122" y="8"/>
                    <a:pt x="120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3" name="vent piece"/>
            <p:cNvSpPr>
              <a:spLocks/>
            </p:cNvSpPr>
            <p:nvPr/>
          </p:nvSpPr>
          <p:spPr bwMode="auto">
            <a:xfrm>
              <a:off x="4419600" y="2894012"/>
              <a:ext cx="209550" cy="25400"/>
            </a:xfrm>
            <a:custGeom>
              <a:avLst/>
              <a:gdLst>
                <a:gd name="T0" fmla="*/ 62 w 66"/>
                <a:gd name="T1" fmla="*/ 8 h 8"/>
                <a:gd name="T2" fmla="*/ 4 w 66"/>
                <a:gd name="T3" fmla="*/ 8 h 8"/>
                <a:gd name="T4" fmla="*/ 0 w 66"/>
                <a:gd name="T5" fmla="*/ 4 h 8"/>
                <a:gd name="T6" fmla="*/ 4 w 66"/>
                <a:gd name="T7" fmla="*/ 0 h 8"/>
                <a:gd name="T8" fmla="*/ 62 w 66"/>
                <a:gd name="T9" fmla="*/ 0 h 8"/>
                <a:gd name="T10" fmla="*/ 66 w 66"/>
                <a:gd name="T11" fmla="*/ 4 h 8"/>
                <a:gd name="T12" fmla="*/ 62 w 66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6" h="8">
                  <a:moveTo>
                    <a:pt x="6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4" y="0"/>
                    <a:pt x="66" y="2"/>
                    <a:pt x="66" y="4"/>
                  </a:cubicBezTo>
                  <a:cubicBezTo>
                    <a:pt x="66" y="6"/>
                    <a:pt x="64" y="8"/>
                    <a:pt x="62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4" name="vent piece"/>
            <p:cNvSpPr>
              <a:spLocks/>
            </p:cNvSpPr>
            <p:nvPr/>
          </p:nvSpPr>
          <p:spPr bwMode="auto">
            <a:xfrm>
              <a:off x="4283075" y="3062287"/>
              <a:ext cx="482600" cy="25400"/>
            </a:xfrm>
            <a:custGeom>
              <a:avLst/>
              <a:gdLst>
                <a:gd name="T0" fmla="*/ 148 w 152"/>
                <a:gd name="T1" fmla="*/ 8 h 8"/>
                <a:gd name="T2" fmla="*/ 4 w 152"/>
                <a:gd name="T3" fmla="*/ 8 h 8"/>
                <a:gd name="T4" fmla="*/ 0 w 152"/>
                <a:gd name="T5" fmla="*/ 4 h 8"/>
                <a:gd name="T6" fmla="*/ 4 w 152"/>
                <a:gd name="T7" fmla="*/ 0 h 8"/>
                <a:gd name="T8" fmla="*/ 148 w 152"/>
                <a:gd name="T9" fmla="*/ 0 h 8"/>
                <a:gd name="T10" fmla="*/ 152 w 152"/>
                <a:gd name="T11" fmla="*/ 4 h 8"/>
                <a:gd name="T12" fmla="*/ 148 w 152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2" h="8">
                  <a:moveTo>
                    <a:pt x="148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50" y="0"/>
                    <a:pt x="152" y="1"/>
                    <a:pt x="152" y="4"/>
                  </a:cubicBezTo>
                  <a:cubicBezTo>
                    <a:pt x="152" y="6"/>
                    <a:pt x="150" y="8"/>
                    <a:pt x="148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5" name="vent piece"/>
            <p:cNvSpPr>
              <a:spLocks/>
            </p:cNvSpPr>
            <p:nvPr/>
          </p:nvSpPr>
          <p:spPr bwMode="auto">
            <a:xfrm>
              <a:off x="4283075" y="3144837"/>
              <a:ext cx="482600" cy="25400"/>
            </a:xfrm>
            <a:custGeom>
              <a:avLst/>
              <a:gdLst>
                <a:gd name="T0" fmla="*/ 148 w 152"/>
                <a:gd name="T1" fmla="*/ 8 h 8"/>
                <a:gd name="T2" fmla="*/ 4 w 152"/>
                <a:gd name="T3" fmla="*/ 8 h 8"/>
                <a:gd name="T4" fmla="*/ 0 w 152"/>
                <a:gd name="T5" fmla="*/ 4 h 8"/>
                <a:gd name="T6" fmla="*/ 4 w 152"/>
                <a:gd name="T7" fmla="*/ 0 h 8"/>
                <a:gd name="T8" fmla="*/ 148 w 152"/>
                <a:gd name="T9" fmla="*/ 0 h 8"/>
                <a:gd name="T10" fmla="*/ 152 w 152"/>
                <a:gd name="T11" fmla="*/ 4 h 8"/>
                <a:gd name="T12" fmla="*/ 148 w 152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2" h="8">
                  <a:moveTo>
                    <a:pt x="148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50" y="0"/>
                    <a:pt x="152" y="2"/>
                    <a:pt x="152" y="4"/>
                  </a:cubicBezTo>
                  <a:cubicBezTo>
                    <a:pt x="152" y="6"/>
                    <a:pt x="150" y="8"/>
                    <a:pt x="148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6" name="vent piece"/>
            <p:cNvSpPr>
              <a:spLocks/>
            </p:cNvSpPr>
            <p:nvPr/>
          </p:nvSpPr>
          <p:spPr bwMode="auto">
            <a:xfrm>
              <a:off x="4327525" y="3227387"/>
              <a:ext cx="393700" cy="25400"/>
            </a:xfrm>
            <a:custGeom>
              <a:avLst/>
              <a:gdLst>
                <a:gd name="T0" fmla="*/ 120 w 124"/>
                <a:gd name="T1" fmla="*/ 8 h 8"/>
                <a:gd name="T2" fmla="*/ 4 w 124"/>
                <a:gd name="T3" fmla="*/ 8 h 8"/>
                <a:gd name="T4" fmla="*/ 0 w 124"/>
                <a:gd name="T5" fmla="*/ 4 h 8"/>
                <a:gd name="T6" fmla="*/ 4 w 124"/>
                <a:gd name="T7" fmla="*/ 0 h 8"/>
                <a:gd name="T8" fmla="*/ 120 w 124"/>
                <a:gd name="T9" fmla="*/ 0 h 8"/>
                <a:gd name="T10" fmla="*/ 124 w 124"/>
                <a:gd name="T11" fmla="*/ 4 h 8"/>
                <a:gd name="T12" fmla="*/ 120 w 124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" h="8">
                  <a:moveTo>
                    <a:pt x="120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7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122" y="0"/>
                    <a:pt x="124" y="2"/>
                    <a:pt x="124" y="4"/>
                  </a:cubicBezTo>
                  <a:cubicBezTo>
                    <a:pt x="124" y="7"/>
                    <a:pt x="122" y="8"/>
                    <a:pt x="120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7" name="vent piece"/>
            <p:cNvSpPr>
              <a:spLocks/>
            </p:cNvSpPr>
            <p:nvPr/>
          </p:nvSpPr>
          <p:spPr bwMode="auto">
            <a:xfrm>
              <a:off x="4419600" y="3313112"/>
              <a:ext cx="209550" cy="25400"/>
            </a:xfrm>
            <a:custGeom>
              <a:avLst/>
              <a:gdLst>
                <a:gd name="T0" fmla="*/ 62 w 66"/>
                <a:gd name="T1" fmla="*/ 8 h 8"/>
                <a:gd name="T2" fmla="*/ 4 w 66"/>
                <a:gd name="T3" fmla="*/ 8 h 8"/>
                <a:gd name="T4" fmla="*/ 0 w 66"/>
                <a:gd name="T5" fmla="*/ 4 h 8"/>
                <a:gd name="T6" fmla="*/ 4 w 66"/>
                <a:gd name="T7" fmla="*/ 0 h 8"/>
                <a:gd name="T8" fmla="*/ 62 w 66"/>
                <a:gd name="T9" fmla="*/ 0 h 8"/>
                <a:gd name="T10" fmla="*/ 66 w 66"/>
                <a:gd name="T11" fmla="*/ 4 h 8"/>
                <a:gd name="T12" fmla="*/ 62 w 66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6" h="8">
                  <a:moveTo>
                    <a:pt x="6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4" y="0"/>
                    <a:pt x="66" y="1"/>
                    <a:pt x="66" y="4"/>
                  </a:cubicBezTo>
                  <a:cubicBezTo>
                    <a:pt x="66" y="6"/>
                    <a:pt x="64" y="8"/>
                    <a:pt x="62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164" name="window"/>
          <p:cNvGrpSpPr/>
          <p:nvPr/>
        </p:nvGrpSpPr>
        <p:grpSpPr>
          <a:xfrm>
            <a:off x="6225858" y="5621621"/>
            <a:ext cx="325352" cy="419810"/>
            <a:chOff x="4794876" y="3856037"/>
            <a:chExt cx="787400" cy="1016000"/>
          </a:xfrm>
        </p:grpSpPr>
        <p:sp>
          <p:nvSpPr>
            <p:cNvPr id="168" name="window piece"/>
            <p:cNvSpPr>
              <a:spLocks noChangeArrowheads="1"/>
            </p:cNvSpPr>
            <p:nvPr/>
          </p:nvSpPr>
          <p:spPr bwMode="auto">
            <a:xfrm>
              <a:off x="4820276" y="3881437"/>
              <a:ext cx="736600" cy="965200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60000"/>
                    <a:lumOff val="40000"/>
                  </a:schemeClr>
                </a:gs>
                <a:gs pos="100000">
                  <a:schemeClr val="accent5">
                    <a:lumMod val="75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9" name="window piece"/>
            <p:cNvSpPr>
              <a:spLocks noEditPoints="1"/>
            </p:cNvSpPr>
            <p:nvPr/>
          </p:nvSpPr>
          <p:spPr bwMode="auto">
            <a:xfrm>
              <a:off x="4794876" y="3856037"/>
              <a:ext cx="787400" cy="1016000"/>
            </a:xfrm>
            <a:custGeom>
              <a:avLst/>
              <a:gdLst>
                <a:gd name="T0" fmla="*/ 464 w 496"/>
                <a:gd name="T1" fmla="*/ 0 h 640"/>
                <a:gd name="T2" fmla="*/ 32 w 496"/>
                <a:gd name="T3" fmla="*/ 0 h 640"/>
                <a:gd name="T4" fmla="*/ 0 w 496"/>
                <a:gd name="T5" fmla="*/ 0 h 640"/>
                <a:gd name="T6" fmla="*/ 0 w 496"/>
                <a:gd name="T7" fmla="*/ 32 h 640"/>
                <a:gd name="T8" fmla="*/ 0 w 496"/>
                <a:gd name="T9" fmla="*/ 608 h 640"/>
                <a:gd name="T10" fmla="*/ 0 w 496"/>
                <a:gd name="T11" fmla="*/ 640 h 640"/>
                <a:gd name="T12" fmla="*/ 32 w 496"/>
                <a:gd name="T13" fmla="*/ 640 h 640"/>
                <a:gd name="T14" fmla="*/ 464 w 496"/>
                <a:gd name="T15" fmla="*/ 640 h 640"/>
                <a:gd name="T16" fmla="*/ 496 w 496"/>
                <a:gd name="T17" fmla="*/ 640 h 640"/>
                <a:gd name="T18" fmla="*/ 496 w 496"/>
                <a:gd name="T19" fmla="*/ 608 h 640"/>
                <a:gd name="T20" fmla="*/ 496 w 496"/>
                <a:gd name="T21" fmla="*/ 32 h 640"/>
                <a:gd name="T22" fmla="*/ 496 w 496"/>
                <a:gd name="T23" fmla="*/ 0 h 640"/>
                <a:gd name="T24" fmla="*/ 464 w 496"/>
                <a:gd name="T25" fmla="*/ 0 h 640"/>
                <a:gd name="T26" fmla="*/ 464 w 496"/>
                <a:gd name="T27" fmla="*/ 608 h 640"/>
                <a:gd name="T28" fmla="*/ 32 w 496"/>
                <a:gd name="T29" fmla="*/ 608 h 640"/>
                <a:gd name="T30" fmla="*/ 32 w 496"/>
                <a:gd name="T31" fmla="*/ 32 h 640"/>
                <a:gd name="T32" fmla="*/ 232 w 496"/>
                <a:gd name="T33" fmla="*/ 32 h 640"/>
                <a:gd name="T34" fmla="*/ 232 w 496"/>
                <a:gd name="T35" fmla="*/ 304 h 640"/>
                <a:gd name="T36" fmla="*/ 32 w 496"/>
                <a:gd name="T37" fmla="*/ 304 h 640"/>
                <a:gd name="T38" fmla="*/ 32 w 496"/>
                <a:gd name="T39" fmla="*/ 336 h 640"/>
                <a:gd name="T40" fmla="*/ 232 w 496"/>
                <a:gd name="T41" fmla="*/ 336 h 640"/>
                <a:gd name="T42" fmla="*/ 232 w 496"/>
                <a:gd name="T43" fmla="*/ 608 h 640"/>
                <a:gd name="T44" fmla="*/ 264 w 496"/>
                <a:gd name="T45" fmla="*/ 608 h 640"/>
                <a:gd name="T46" fmla="*/ 264 w 496"/>
                <a:gd name="T47" fmla="*/ 336 h 640"/>
                <a:gd name="T48" fmla="*/ 464 w 496"/>
                <a:gd name="T49" fmla="*/ 336 h 640"/>
                <a:gd name="T50" fmla="*/ 464 w 496"/>
                <a:gd name="T51" fmla="*/ 608 h 640"/>
                <a:gd name="T52" fmla="*/ 464 w 496"/>
                <a:gd name="T53" fmla="*/ 304 h 640"/>
                <a:gd name="T54" fmla="*/ 264 w 496"/>
                <a:gd name="T55" fmla="*/ 304 h 640"/>
                <a:gd name="T56" fmla="*/ 264 w 496"/>
                <a:gd name="T57" fmla="*/ 32 h 640"/>
                <a:gd name="T58" fmla="*/ 464 w 496"/>
                <a:gd name="T59" fmla="*/ 32 h 640"/>
                <a:gd name="T60" fmla="*/ 464 w 496"/>
                <a:gd name="T61" fmla="*/ 304 h 6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96" h="640">
                  <a:moveTo>
                    <a:pt x="464" y="0"/>
                  </a:moveTo>
                  <a:lnTo>
                    <a:pt x="32" y="0"/>
                  </a:lnTo>
                  <a:lnTo>
                    <a:pt x="0" y="0"/>
                  </a:lnTo>
                  <a:lnTo>
                    <a:pt x="0" y="32"/>
                  </a:lnTo>
                  <a:lnTo>
                    <a:pt x="0" y="608"/>
                  </a:lnTo>
                  <a:lnTo>
                    <a:pt x="0" y="640"/>
                  </a:lnTo>
                  <a:lnTo>
                    <a:pt x="32" y="640"/>
                  </a:lnTo>
                  <a:lnTo>
                    <a:pt x="464" y="640"/>
                  </a:lnTo>
                  <a:lnTo>
                    <a:pt x="496" y="640"/>
                  </a:lnTo>
                  <a:lnTo>
                    <a:pt x="496" y="608"/>
                  </a:lnTo>
                  <a:lnTo>
                    <a:pt x="496" y="32"/>
                  </a:lnTo>
                  <a:lnTo>
                    <a:pt x="496" y="0"/>
                  </a:lnTo>
                  <a:lnTo>
                    <a:pt x="464" y="0"/>
                  </a:lnTo>
                  <a:close/>
                  <a:moveTo>
                    <a:pt x="464" y="608"/>
                  </a:moveTo>
                  <a:lnTo>
                    <a:pt x="32" y="608"/>
                  </a:lnTo>
                  <a:lnTo>
                    <a:pt x="32" y="32"/>
                  </a:lnTo>
                  <a:lnTo>
                    <a:pt x="232" y="32"/>
                  </a:lnTo>
                  <a:lnTo>
                    <a:pt x="232" y="304"/>
                  </a:lnTo>
                  <a:lnTo>
                    <a:pt x="32" y="304"/>
                  </a:lnTo>
                  <a:lnTo>
                    <a:pt x="32" y="336"/>
                  </a:lnTo>
                  <a:lnTo>
                    <a:pt x="232" y="336"/>
                  </a:lnTo>
                  <a:lnTo>
                    <a:pt x="232" y="608"/>
                  </a:lnTo>
                  <a:lnTo>
                    <a:pt x="264" y="608"/>
                  </a:lnTo>
                  <a:lnTo>
                    <a:pt x="264" y="336"/>
                  </a:lnTo>
                  <a:lnTo>
                    <a:pt x="464" y="336"/>
                  </a:lnTo>
                  <a:lnTo>
                    <a:pt x="464" y="608"/>
                  </a:lnTo>
                  <a:close/>
                  <a:moveTo>
                    <a:pt x="464" y="304"/>
                  </a:moveTo>
                  <a:lnTo>
                    <a:pt x="264" y="304"/>
                  </a:lnTo>
                  <a:lnTo>
                    <a:pt x="264" y="32"/>
                  </a:lnTo>
                  <a:lnTo>
                    <a:pt x="464" y="32"/>
                  </a:lnTo>
                  <a:lnTo>
                    <a:pt x="464" y="30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165" name="foundation"/>
          <p:cNvSpPr>
            <a:spLocks noChangeArrowheads="1"/>
          </p:cNvSpPr>
          <p:nvPr/>
        </p:nvSpPr>
        <p:spPr bwMode="auto">
          <a:xfrm>
            <a:off x="5405660" y="6198859"/>
            <a:ext cx="1416857" cy="18957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66" name="step"/>
          <p:cNvSpPr>
            <a:spLocks noChangeArrowheads="1"/>
          </p:cNvSpPr>
          <p:nvPr/>
        </p:nvSpPr>
        <p:spPr bwMode="auto">
          <a:xfrm>
            <a:off x="5644427" y="6198859"/>
            <a:ext cx="377829" cy="18957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67" name="step"/>
          <p:cNvSpPr>
            <a:spLocks noChangeArrowheads="1"/>
          </p:cNvSpPr>
          <p:nvPr/>
        </p:nvSpPr>
        <p:spPr bwMode="auto">
          <a:xfrm>
            <a:off x="5644427" y="6293974"/>
            <a:ext cx="377829" cy="9445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187" name="chimney"/>
          <p:cNvGrpSpPr/>
          <p:nvPr/>
        </p:nvGrpSpPr>
        <p:grpSpPr>
          <a:xfrm>
            <a:off x="8156479" y="4828576"/>
            <a:ext cx="272876" cy="504427"/>
            <a:chOff x="5267325" y="1936749"/>
            <a:chExt cx="660400" cy="1220788"/>
          </a:xfrm>
        </p:grpSpPr>
        <p:sp>
          <p:nvSpPr>
            <p:cNvPr id="215" name="chimney piece"/>
            <p:cNvSpPr>
              <a:spLocks noChangeArrowheads="1"/>
            </p:cNvSpPr>
            <p:nvPr/>
          </p:nvSpPr>
          <p:spPr bwMode="auto">
            <a:xfrm>
              <a:off x="5346700" y="1936749"/>
              <a:ext cx="501650" cy="122078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6" name="chimney piece"/>
            <p:cNvSpPr>
              <a:spLocks noChangeArrowheads="1"/>
            </p:cNvSpPr>
            <p:nvPr/>
          </p:nvSpPr>
          <p:spPr bwMode="auto">
            <a:xfrm>
              <a:off x="5267325" y="1936749"/>
              <a:ext cx="660400" cy="17145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189" name="house"/>
          <p:cNvSpPr>
            <a:spLocks/>
          </p:cNvSpPr>
          <p:nvPr/>
        </p:nvSpPr>
        <p:spPr bwMode="auto">
          <a:xfrm>
            <a:off x="7188294" y="4867933"/>
            <a:ext cx="1322400" cy="1330927"/>
          </a:xfrm>
          <a:custGeom>
            <a:avLst/>
            <a:gdLst>
              <a:gd name="T0" fmla="*/ 1008 w 2016"/>
              <a:gd name="T1" fmla="*/ 0 h 2029"/>
              <a:gd name="T2" fmla="*/ 0 w 2016"/>
              <a:gd name="T3" fmla="*/ 969 h 2029"/>
              <a:gd name="T4" fmla="*/ 0 w 2016"/>
              <a:gd name="T5" fmla="*/ 2029 h 2029"/>
              <a:gd name="T6" fmla="*/ 2016 w 2016"/>
              <a:gd name="T7" fmla="*/ 2029 h 2029"/>
              <a:gd name="T8" fmla="*/ 2016 w 2016"/>
              <a:gd name="T9" fmla="*/ 969 h 2029"/>
              <a:gd name="T10" fmla="*/ 1008 w 2016"/>
              <a:gd name="T11" fmla="*/ 0 h 20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16" h="2029">
                <a:moveTo>
                  <a:pt x="1008" y="0"/>
                </a:moveTo>
                <a:lnTo>
                  <a:pt x="0" y="969"/>
                </a:lnTo>
                <a:lnTo>
                  <a:pt x="0" y="2029"/>
                </a:lnTo>
                <a:lnTo>
                  <a:pt x="2016" y="2029"/>
                </a:lnTo>
                <a:lnTo>
                  <a:pt x="2016" y="969"/>
                </a:lnTo>
                <a:lnTo>
                  <a:pt x="1008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90" name="door trim"/>
          <p:cNvSpPr>
            <a:spLocks noEditPoints="1"/>
          </p:cNvSpPr>
          <p:nvPr/>
        </p:nvSpPr>
        <p:spPr bwMode="auto">
          <a:xfrm>
            <a:off x="7358841" y="5625220"/>
            <a:ext cx="419810" cy="608724"/>
          </a:xfrm>
          <a:custGeom>
            <a:avLst/>
            <a:gdLst>
              <a:gd name="T0" fmla="*/ 608 w 640"/>
              <a:gd name="T1" fmla="*/ 32 h 928"/>
              <a:gd name="T2" fmla="*/ 608 w 640"/>
              <a:gd name="T3" fmla="*/ 896 h 928"/>
              <a:gd name="T4" fmla="*/ 32 w 640"/>
              <a:gd name="T5" fmla="*/ 896 h 928"/>
              <a:gd name="T6" fmla="*/ 32 w 640"/>
              <a:gd name="T7" fmla="*/ 32 h 928"/>
              <a:gd name="T8" fmla="*/ 608 w 640"/>
              <a:gd name="T9" fmla="*/ 32 h 928"/>
              <a:gd name="T10" fmla="*/ 640 w 640"/>
              <a:gd name="T11" fmla="*/ 0 h 928"/>
              <a:gd name="T12" fmla="*/ 608 w 640"/>
              <a:gd name="T13" fmla="*/ 0 h 928"/>
              <a:gd name="T14" fmla="*/ 32 w 640"/>
              <a:gd name="T15" fmla="*/ 0 h 928"/>
              <a:gd name="T16" fmla="*/ 0 w 640"/>
              <a:gd name="T17" fmla="*/ 0 h 928"/>
              <a:gd name="T18" fmla="*/ 0 w 640"/>
              <a:gd name="T19" fmla="*/ 32 h 928"/>
              <a:gd name="T20" fmla="*/ 0 w 640"/>
              <a:gd name="T21" fmla="*/ 896 h 928"/>
              <a:gd name="T22" fmla="*/ 0 w 640"/>
              <a:gd name="T23" fmla="*/ 928 h 928"/>
              <a:gd name="T24" fmla="*/ 32 w 640"/>
              <a:gd name="T25" fmla="*/ 928 h 928"/>
              <a:gd name="T26" fmla="*/ 608 w 640"/>
              <a:gd name="T27" fmla="*/ 928 h 928"/>
              <a:gd name="T28" fmla="*/ 640 w 640"/>
              <a:gd name="T29" fmla="*/ 928 h 928"/>
              <a:gd name="T30" fmla="*/ 640 w 640"/>
              <a:gd name="T31" fmla="*/ 896 h 928"/>
              <a:gd name="T32" fmla="*/ 640 w 640"/>
              <a:gd name="T33" fmla="*/ 32 h 928"/>
              <a:gd name="T34" fmla="*/ 640 w 640"/>
              <a:gd name="T35" fmla="*/ 0 h 928"/>
              <a:gd name="T36" fmla="*/ 640 w 640"/>
              <a:gd name="T37" fmla="*/ 0 h 9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640" h="928">
                <a:moveTo>
                  <a:pt x="608" y="32"/>
                </a:moveTo>
                <a:lnTo>
                  <a:pt x="608" y="896"/>
                </a:lnTo>
                <a:lnTo>
                  <a:pt x="32" y="896"/>
                </a:lnTo>
                <a:lnTo>
                  <a:pt x="32" y="32"/>
                </a:lnTo>
                <a:lnTo>
                  <a:pt x="608" y="32"/>
                </a:lnTo>
                <a:close/>
                <a:moveTo>
                  <a:pt x="640" y="0"/>
                </a:moveTo>
                <a:lnTo>
                  <a:pt x="608" y="0"/>
                </a:lnTo>
                <a:lnTo>
                  <a:pt x="32" y="0"/>
                </a:lnTo>
                <a:lnTo>
                  <a:pt x="0" y="0"/>
                </a:lnTo>
                <a:lnTo>
                  <a:pt x="0" y="32"/>
                </a:lnTo>
                <a:lnTo>
                  <a:pt x="0" y="896"/>
                </a:lnTo>
                <a:lnTo>
                  <a:pt x="0" y="928"/>
                </a:lnTo>
                <a:lnTo>
                  <a:pt x="32" y="928"/>
                </a:lnTo>
                <a:lnTo>
                  <a:pt x="608" y="928"/>
                </a:lnTo>
                <a:lnTo>
                  <a:pt x="640" y="928"/>
                </a:lnTo>
                <a:lnTo>
                  <a:pt x="640" y="896"/>
                </a:lnTo>
                <a:lnTo>
                  <a:pt x="640" y="32"/>
                </a:lnTo>
                <a:lnTo>
                  <a:pt x="640" y="0"/>
                </a:lnTo>
                <a:lnTo>
                  <a:pt x="640" y="0"/>
                </a:lnTo>
                <a:close/>
              </a:path>
            </a:pathLst>
          </a:custGeom>
          <a:solidFill>
            <a:schemeClr val="bg1"/>
          </a:solidFill>
          <a:ln w="15875">
            <a:solidFill>
              <a:schemeClr val="bg1"/>
            </a:solidFill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191" name="door"/>
          <p:cNvGrpSpPr/>
          <p:nvPr/>
        </p:nvGrpSpPr>
        <p:grpSpPr>
          <a:xfrm>
            <a:off x="7382457" y="5648835"/>
            <a:ext cx="372581" cy="561495"/>
            <a:chOff x="3394075" y="3913187"/>
            <a:chExt cx="901700" cy="1358900"/>
          </a:xfrm>
        </p:grpSpPr>
        <p:sp>
          <p:nvSpPr>
            <p:cNvPr id="209" name="door piece"/>
            <p:cNvSpPr>
              <a:spLocks noChangeArrowheads="1"/>
            </p:cNvSpPr>
            <p:nvPr/>
          </p:nvSpPr>
          <p:spPr bwMode="auto">
            <a:xfrm>
              <a:off x="3394075" y="3913187"/>
              <a:ext cx="901700" cy="1358900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0" name="door piece"/>
            <p:cNvSpPr>
              <a:spLocks noChangeArrowheads="1"/>
            </p:cNvSpPr>
            <p:nvPr/>
          </p:nvSpPr>
          <p:spPr bwMode="auto">
            <a:xfrm>
              <a:off x="3511550" y="4043362"/>
              <a:ext cx="273050" cy="4572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ffectLst>
              <a:innerShdw blurRad="50800" dist="50800" dir="2700000">
                <a:schemeClr val="accent5">
                  <a:lumMod val="50000"/>
                  <a:alpha val="50000"/>
                </a:scheme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1" name="door piece"/>
            <p:cNvSpPr>
              <a:spLocks noChangeArrowheads="1"/>
            </p:cNvSpPr>
            <p:nvPr/>
          </p:nvSpPr>
          <p:spPr bwMode="auto">
            <a:xfrm>
              <a:off x="3905250" y="4043362"/>
              <a:ext cx="273050" cy="4572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ffectLst>
              <a:innerShdw blurRad="50800" dist="50800" dir="2700000">
                <a:schemeClr val="accent5">
                  <a:lumMod val="50000"/>
                  <a:alpha val="50000"/>
                </a:scheme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2" name="door piece"/>
            <p:cNvSpPr>
              <a:spLocks noChangeArrowheads="1"/>
            </p:cNvSpPr>
            <p:nvPr/>
          </p:nvSpPr>
          <p:spPr bwMode="auto">
            <a:xfrm>
              <a:off x="3511550" y="4678362"/>
              <a:ext cx="273050" cy="4572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ffectLst>
              <a:innerShdw blurRad="50800" dist="50800" dir="2700000">
                <a:schemeClr val="accent5">
                  <a:lumMod val="50000"/>
                  <a:alpha val="50000"/>
                </a:scheme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3" name="door piece"/>
            <p:cNvSpPr>
              <a:spLocks noChangeArrowheads="1"/>
            </p:cNvSpPr>
            <p:nvPr/>
          </p:nvSpPr>
          <p:spPr bwMode="auto">
            <a:xfrm>
              <a:off x="3905250" y="4678362"/>
              <a:ext cx="273050" cy="4572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ffectLst>
              <a:innerShdw blurRad="50800" dist="50800" dir="2700000">
                <a:schemeClr val="accent5">
                  <a:lumMod val="50000"/>
                  <a:alpha val="50000"/>
                </a:scheme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4" name="door knob"/>
            <p:cNvSpPr>
              <a:spLocks noChangeArrowheads="1"/>
            </p:cNvSpPr>
            <p:nvPr/>
          </p:nvSpPr>
          <p:spPr bwMode="auto">
            <a:xfrm>
              <a:off x="4175125" y="4548187"/>
              <a:ext cx="92075" cy="952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192" name="roof"/>
          <p:cNvSpPr>
            <a:spLocks/>
          </p:cNvSpPr>
          <p:nvPr/>
        </p:nvSpPr>
        <p:spPr bwMode="auto">
          <a:xfrm>
            <a:off x="7078093" y="4789218"/>
            <a:ext cx="1542800" cy="804854"/>
          </a:xfrm>
          <a:custGeom>
            <a:avLst/>
            <a:gdLst>
              <a:gd name="T0" fmla="*/ 2258 w 2352"/>
              <a:gd name="T1" fmla="*/ 1227 h 1227"/>
              <a:gd name="T2" fmla="*/ 1176 w 2352"/>
              <a:gd name="T3" fmla="*/ 188 h 1227"/>
              <a:gd name="T4" fmla="*/ 94 w 2352"/>
              <a:gd name="T5" fmla="*/ 1227 h 1227"/>
              <a:gd name="T6" fmla="*/ 0 w 2352"/>
              <a:gd name="T7" fmla="*/ 1131 h 1227"/>
              <a:gd name="T8" fmla="*/ 1176 w 2352"/>
              <a:gd name="T9" fmla="*/ 0 h 1227"/>
              <a:gd name="T10" fmla="*/ 2352 w 2352"/>
              <a:gd name="T11" fmla="*/ 1131 h 1227"/>
              <a:gd name="T12" fmla="*/ 2258 w 2352"/>
              <a:gd name="T13" fmla="*/ 1227 h 12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52" h="1227">
                <a:moveTo>
                  <a:pt x="2258" y="1227"/>
                </a:moveTo>
                <a:lnTo>
                  <a:pt x="1176" y="188"/>
                </a:lnTo>
                <a:lnTo>
                  <a:pt x="94" y="1227"/>
                </a:lnTo>
                <a:lnTo>
                  <a:pt x="0" y="1131"/>
                </a:lnTo>
                <a:lnTo>
                  <a:pt x="1176" y="0"/>
                </a:lnTo>
                <a:lnTo>
                  <a:pt x="2352" y="1131"/>
                </a:lnTo>
                <a:lnTo>
                  <a:pt x="2258" y="1227"/>
                </a:lnTo>
                <a:close/>
              </a:path>
            </a:pathLst>
          </a:custGeom>
          <a:gradFill flip="none" rotWithShape="1">
            <a:gsLst>
              <a:gs pos="0">
                <a:schemeClr val="tx2">
                  <a:lumMod val="20000"/>
                  <a:lumOff val="80000"/>
                </a:schemeClr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93" name="roof"/>
          <p:cNvSpPr>
            <a:spLocks/>
          </p:cNvSpPr>
          <p:nvPr/>
        </p:nvSpPr>
        <p:spPr bwMode="auto">
          <a:xfrm>
            <a:off x="7029554" y="4746953"/>
            <a:ext cx="1639881" cy="814037"/>
          </a:xfrm>
          <a:custGeom>
            <a:avLst/>
            <a:gdLst>
              <a:gd name="T0" fmla="*/ 2464 w 2500"/>
              <a:gd name="T1" fmla="*/ 1241 h 1241"/>
              <a:gd name="T2" fmla="*/ 1250 w 2500"/>
              <a:gd name="T3" fmla="*/ 74 h 1241"/>
              <a:gd name="T4" fmla="*/ 36 w 2500"/>
              <a:gd name="T5" fmla="*/ 1241 h 1241"/>
              <a:gd name="T6" fmla="*/ 0 w 2500"/>
              <a:gd name="T7" fmla="*/ 1203 h 1241"/>
              <a:gd name="T8" fmla="*/ 1250 w 2500"/>
              <a:gd name="T9" fmla="*/ 0 h 1241"/>
              <a:gd name="T10" fmla="*/ 2500 w 2500"/>
              <a:gd name="T11" fmla="*/ 1203 h 1241"/>
              <a:gd name="T12" fmla="*/ 2464 w 2500"/>
              <a:gd name="T13" fmla="*/ 1241 h 12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500" h="1241">
                <a:moveTo>
                  <a:pt x="2464" y="1241"/>
                </a:moveTo>
                <a:lnTo>
                  <a:pt x="1250" y="74"/>
                </a:lnTo>
                <a:lnTo>
                  <a:pt x="36" y="1241"/>
                </a:lnTo>
                <a:lnTo>
                  <a:pt x="0" y="1203"/>
                </a:lnTo>
                <a:lnTo>
                  <a:pt x="1250" y="0"/>
                </a:lnTo>
                <a:lnTo>
                  <a:pt x="2500" y="1203"/>
                </a:lnTo>
                <a:lnTo>
                  <a:pt x="2464" y="1241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194" name="vent"/>
          <p:cNvGrpSpPr/>
          <p:nvPr/>
        </p:nvGrpSpPr>
        <p:grpSpPr>
          <a:xfrm>
            <a:off x="7696001" y="5162456"/>
            <a:ext cx="306985" cy="306985"/>
            <a:chOff x="4152900" y="2744787"/>
            <a:chExt cx="742950" cy="742950"/>
          </a:xfrm>
        </p:grpSpPr>
        <p:sp>
          <p:nvSpPr>
            <p:cNvPr id="201" name="vent piece"/>
            <p:cNvSpPr>
              <a:spLocks noChangeArrowheads="1"/>
            </p:cNvSpPr>
            <p:nvPr/>
          </p:nvSpPr>
          <p:spPr bwMode="auto">
            <a:xfrm>
              <a:off x="4178300" y="2770187"/>
              <a:ext cx="692150" cy="692150"/>
            </a:xfrm>
            <a:prstGeom prst="ellipse">
              <a:avLst/>
            </a:prstGeom>
            <a:gradFill flip="none" rotWithShape="1">
              <a:gsLst>
                <a:gs pos="0">
                  <a:schemeClr val="tx2">
                    <a:lumMod val="40000"/>
                    <a:lumOff val="60000"/>
                  </a:schemeClr>
                </a:gs>
                <a:gs pos="100000">
                  <a:schemeClr val="tx2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2" name="vent piece"/>
            <p:cNvSpPr>
              <a:spLocks noEditPoints="1"/>
            </p:cNvSpPr>
            <p:nvPr/>
          </p:nvSpPr>
          <p:spPr bwMode="auto">
            <a:xfrm>
              <a:off x="4152900" y="2744787"/>
              <a:ext cx="742950" cy="742950"/>
            </a:xfrm>
            <a:custGeom>
              <a:avLst/>
              <a:gdLst>
                <a:gd name="T0" fmla="*/ 117 w 234"/>
                <a:gd name="T1" fmla="*/ 234 h 234"/>
                <a:gd name="T2" fmla="*/ 0 w 234"/>
                <a:gd name="T3" fmla="*/ 117 h 234"/>
                <a:gd name="T4" fmla="*/ 117 w 234"/>
                <a:gd name="T5" fmla="*/ 0 h 234"/>
                <a:gd name="T6" fmla="*/ 234 w 234"/>
                <a:gd name="T7" fmla="*/ 117 h 234"/>
                <a:gd name="T8" fmla="*/ 117 w 234"/>
                <a:gd name="T9" fmla="*/ 234 h 234"/>
                <a:gd name="T10" fmla="*/ 117 w 234"/>
                <a:gd name="T11" fmla="*/ 16 h 234"/>
                <a:gd name="T12" fmla="*/ 16 w 234"/>
                <a:gd name="T13" fmla="*/ 117 h 234"/>
                <a:gd name="T14" fmla="*/ 117 w 234"/>
                <a:gd name="T15" fmla="*/ 218 h 234"/>
                <a:gd name="T16" fmla="*/ 218 w 234"/>
                <a:gd name="T17" fmla="*/ 117 h 234"/>
                <a:gd name="T18" fmla="*/ 117 w 234"/>
                <a:gd name="T19" fmla="*/ 16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4" h="234">
                  <a:moveTo>
                    <a:pt x="117" y="234"/>
                  </a:moveTo>
                  <a:cubicBezTo>
                    <a:pt x="53" y="234"/>
                    <a:pt x="0" y="181"/>
                    <a:pt x="0" y="117"/>
                  </a:cubicBezTo>
                  <a:cubicBezTo>
                    <a:pt x="0" y="52"/>
                    <a:pt x="53" y="0"/>
                    <a:pt x="117" y="0"/>
                  </a:cubicBezTo>
                  <a:cubicBezTo>
                    <a:pt x="181" y="0"/>
                    <a:pt x="234" y="52"/>
                    <a:pt x="234" y="117"/>
                  </a:cubicBezTo>
                  <a:cubicBezTo>
                    <a:pt x="234" y="181"/>
                    <a:pt x="181" y="234"/>
                    <a:pt x="117" y="234"/>
                  </a:cubicBezTo>
                  <a:close/>
                  <a:moveTo>
                    <a:pt x="117" y="16"/>
                  </a:moveTo>
                  <a:cubicBezTo>
                    <a:pt x="61" y="16"/>
                    <a:pt x="16" y="61"/>
                    <a:pt x="16" y="117"/>
                  </a:cubicBezTo>
                  <a:cubicBezTo>
                    <a:pt x="16" y="172"/>
                    <a:pt x="61" y="218"/>
                    <a:pt x="117" y="218"/>
                  </a:cubicBezTo>
                  <a:cubicBezTo>
                    <a:pt x="173" y="218"/>
                    <a:pt x="218" y="172"/>
                    <a:pt x="218" y="117"/>
                  </a:cubicBezTo>
                  <a:cubicBezTo>
                    <a:pt x="218" y="61"/>
                    <a:pt x="173" y="16"/>
                    <a:pt x="117" y="1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3" name="vent piece"/>
            <p:cNvSpPr>
              <a:spLocks/>
            </p:cNvSpPr>
            <p:nvPr/>
          </p:nvSpPr>
          <p:spPr bwMode="auto">
            <a:xfrm>
              <a:off x="4327525" y="2976562"/>
              <a:ext cx="393700" cy="25400"/>
            </a:xfrm>
            <a:custGeom>
              <a:avLst/>
              <a:gdLst>
                <a:gd name="T0" fmla="*/ 120 w 124"/>
                <a:gd name="T1" fmla="*/ 8 h 8"/>
                <a:gd name="T2" fmla="*/ 4 w 124"/>
                <a:gd name="T3" fmla="*/ 8 h 8"/>
                <a:gd name="T4" fmla="*/ 0 w 124"/>
                <a:gd name="T5" fmla="*/ 4 h 8"/>
                <a:gd name="T6" fmla="*/ 4 w 124"/>
                <a:gd name="T7" fmla="*/ 0 h 8"/>
                <a:gd name="T8" fmla="*/ 120 w 124"/>
                <a:gd name="T9" fmla="*/ 0 h 8"/>
                <a:gd name="T10" fmla="*/ 124 w 124"/>
                <a:gd name="T11" fmla="*/ 4 h 8"/>
                <a:gd name="T12" fmla="*/ 120 w 124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" h="8">
                  <a:moveTo>
                    <a:pt x="120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122" y="0"/>
                    <a:pt x="124" y="2"/>
                    <a:pt x="124" y="4"/>
                  </a:cubicBezTo>
                  <a:cubicBezTo>
                    <a:pt x="124" y="6"/>
                    <a:pt x="122" y="8"/>
                    <a:pt x="120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4" name="vent piece"/>
            <p:cNvSpPr>
              <a:spLocks/>
            </p:cNvSpPr>
            <p:nvPr/>
          </p:nvSpPr>
          <p:spPr bwMode="auto">
            <a:xfrm>
              <a:off x="4419600" y="2894012"/>
              <a:ext cx="209550" cy="25400"/>
            </a:xfrm>
            <a:custGeom>
              <a:avLst/>
              <a:gdLst>
                <a:gd name="T0" fmla="*/ 62 w 66"/>
                <a:gd name="T1" fmla="*/ 8 h 8"/>
                <a:gd name="T2" fmla="*/ 4 w 66"/>
                <a:gd name="T3" fmla="*/ 8 h 8"/>
                <a:gd name="T4" fmla="*/ 0 w 66"/>
                <a:gd name="T5" fmla="*/ 4 h 8"/>
                <a:gd name="T6" fmla="*/ 4 w 66"/>
                <a:gd name="T7" fmla="*/ 0 h 8"/>
                <a:gd name="T8" fmla="*/ 62 w 66"/>
                <a:gd name="T9" fmla="*/ 0 h 8"/>
                <a:gd name="T10" fmla="*/ 66 w 66"/>
                <a:gd name="T11" fmla="*/ 4 h 8"/>
                <a:gd name="T12" fmla="*/ 62 w 66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6" h="8">
                  <a:moveTo>
                    <a:pt x="6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4" y="0"/>
                    <a:pt x="66" y="2"/>
                    <a:pt x="66" y="4"/>
                  </a:cubicBezTo>
                  <a:cubicBezTo>
                    <a:pt x="66" y="6"/>
                    <a:pt x="64" y="8"/>
                    <a:pt x="62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5" name="vent piece"/>
            <p:cNvSpPr>
              <a:spLocks/>
            </p:cNvSpPr>
            <p:nvPr/>
          </p:nvSpPr>
          <p:spPr bwMode="auto">
            <a:xfrm>
              <a:off x="4283075" y="3062287"/>
              <a:ext cx="482600" cy="25400"/>
            </a:xfrm>
            <a:custGeom>
              <a:avLst/>
              <a:gdLst>
                <a:gd name="T0" fmla="*/ 148 w 152"/>
                <a:gd name="T1" fmla="*/ 8 h 8"/>
                <a:gd name="T2" fmla="*/ 4 w 152"/>
                <a:gd name="T3" fmla="*/ 8 h 8"/>
                <a:gd name="T4" fmla="*/ 0 w 152"/>
                <a:gd name="T5" fmla="*/ 4 h 8"/>
                <a:gd name="T6" fmla="*/ 4 w 152"/>
                <a:gd name="T7" fmla="*/ 0 h 8"/>
                <a:gd name="T8" fmla="*/ 148 w 152"/>
                <a:gd name="T9" fmla="*/ 0 h 8"/>
                <a:gd name="T10" fmla="*/ 152 w 152"/>
                <a:gd name="T11" fmla="*/ 4 h 8"/>
                <a:gd name="T12" fmla="*/ 148 w 152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2" h="8">
                  <a:moveTo>
                    <a:pt x="148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50" y="0"/>
                    <a:pt x="152" y="1"/>
                    <a:pt x="152" y="4"/>
                  </a:cubicBezTo>
                  <a:cubicBezTo>
                    <a:pt x="152" y="6"/>
                    <a:pt x="150" y="8"/>
                    <a:pt x="148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6" name="vent piece"/>
            <p:cNvSpPr>
              <a:spLocks/>
            </p:cNvSpPr>
            <p:nvPr/>
          </p:nvSpPr>
          <p:spPr bwMode="auto">
            <a:xfrm>
              <a:off x="4283075" y="3144837"/>
              <a:ext cx="482600" cy="25400"/>
            </a:xfrm>
            <a:custGeom>
              <a:avLst/>
              <a:gdLst>
                <a:gd name="T0" fmla="*/ 148 w 152"/>
                <a:gd name="T1" fmla="*/ 8 h 8"/>
                <a:gd name="T2" fmla="*/ 4 w 152"/>
                <a:gd name="T3" fmla="*/ 8 h 8"/>
                <a:gd name="T4" fmla="*/ 0 w 152"/>
                <a:gd name="T5" fmla="*/ 4 h 8"/>
                <a:gd name="T6" fmla="*/ 4 w 152"/>
                <a:gd name="T7" fmla="*/ 0 h 8"/>
                <a:gd name="T8" fmla="*/ 148 w 152"/>
                <a:gd name="T9" fmla="*/ 0 h 8"/>
                <a:gd name="T10" fmla="*/ 152 w 152"/>
                <a:gd name="T11" fmla="*/ 4 h 8"/>
                <a:gd name="T12" fmla="*/ 148 w 152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2" h="8">
                  <a:moveTo>
                    <a:pt x="148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50" y="0"/>
                    <a:pt x="152" y="2"/>
                    <a:pt x="152" y="4"/>
                  </a:cubicBezTo>
                  <a:cubicBezTo>
                    <a:pt x="152" y="6"/>
                    <a:pt x="150" y="8"/>
                    <a:pt x="148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7" name="vent piece"/>
            <p:cNvSpPr>
              <a:spLocks/>
            </p:cNvSpPr>
            <p:nvPr/>
          </p:nvSpPr>
          <p:spPr bwMode="auto">
            <a:xfrm>
              <a:off x="4327525" y="3227387"/>
              <a:ext cx="393700" cy="25400"/>
            </a:xfrm>
            <a:custGeom>
              <a:avLst/>
              <a:gdLst>
                <a:gd name="T0" fmla="*/ 120 w 124"/>
                <a:gd name="T1" fmla="*/ 8 h 8"/>
                <a:gd name="T2" fmla="*/ 4 w 124"/>
                <a:gd name="T3" fmla="*/ 8 h 8"/>
                <a:gd name="T4" fmla="*/ 0 w 124"/>
                <a:gd name="T5" fmla="*/ 4 h 8"/>
                <a:gd name="T6" fmla="*/ 4 w 124"/>
                <a:gd name="T7" fmla="*/ 0 h 8"/>
                <a:gd name="T8" fmla="*/ 120 w 124"/>
                <a:gd name="T9" fmla="*/ 0 h 8"/>
                <a:gd name="T10" fmla="*/ 124 w 124"/>
                <a:gd name="T11" fmla="*/ 4 h 8"/>
                <a:gd name="T12" fmla="*/ 120 w 124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" h="8">
                  <a:moveTo>
                    <a:pt x="120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7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122" y="0"/>
                    <a:pt x="124" y="2"/>
                    <a:pt x="124" y="4"/>
                  </a:cubicBezTo>
                  <a:cubicBezTo>
                    <a:pt x="124" y="7"/>
                    <a:pt x="122" y="8"/>
                    <a:pt x="120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8" name="vent piece"/>
            <p:cNvSpPr>
              <a:spLocks/>
            </p:cNvSpPr>
            <p:nvPr/>
          </p:nvSpPr>
          <p:spPr bwMode="auto">
            <a:xfrm>
              <a:off x="4419600" y="3313112"/>
              <a:ext cx="209550" cy="25400"/>
            </a:xfrm>
            <a:custGeom>
              <a:avLst/>
              <a:gdLst>
                <a:gd name="T0" fmla="*/ 62 w 66"/>
                <a:gd name="T1" fmla="*/ 8 h 8"/>
                <a:gd name="T2" fmla="*/ 4 w 66"/>
                <a:gd name="T3" fmla="*/ 8 h 8"/>
                <a:gd name="T4" fmla="*/ 0 w 66"/>
                <a:gd name="T5" fmla="*/ 4 h 8"/>
                <a:gd name="T6" fmla="*/ 4 w 66"/>
                <a:gd name="T7" fmla="*/ 0 h 8"/>
                <a:gd name="T8" fmla="*/ 62 w 66"/>
                <a:gd name="T9" fmla="*/ 0 h 8"/>
                <a:gd name="T10" fmla="*/ 66 w 66"/>
                <a:gd name="T11" fmla="*/ 4 h 8"/>
                <a:gd name="T12" fmla="*/ 62 w 66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6" h="8">
                  <a:moveTo>
                    <a:pt x="6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4" y="0"/>
                    <a:pt x="66" y="1"/>
                    <a:pt x="66" y="4"/>
                  </a:cubicBezTo>
                  <a:cubicBezTo>
                    <a:pt x="66" y="6"/>
                    <a:pt x="64" y="8"/>
                    <a:pt x="62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195" name="window"/>
          <p:cNvGrpSpPr/>
          <p:nvPr/>
        </p:nvGrpSpPr>
        <p:grpSpPr>
          <a:xfrm>
            <a:off x="7961264" y="5621621"/>
            <a:ext cx="325352" cy="419810"/>
            <a:chOff x="4794876" y="3856037"/>
            <a:chExt cx="787400" cy="1016000"/>
          </a:xfrm>
        </p:grpSpPr>
        <p:sp>
          <p:nvSpPr>
            <p:cNvPr id="199" name="window piece"/>
            <p:cNvSpPr>
              <a:spLocks noChangeArrowheads="1"/>
            </p:cNvSpPr>
            <p:nvPr/>
          </p:nvSpPr>
          <p:spPr bwMode="auto">
            <a:xfrm>
              <a:off x="4820276" y="3881437"/>
              <a:ext cx="736600" cy="965200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60000"/>
                    <a:lumOff val="40000"/>
                  </a:schemeClr>
                </a:gs>
                <a:gs pos="100000">
                  <a:schemeClr val="accent5">
                    <a:lumMod val="75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0" name="window piece"/>
            <p:cNvSpPr>
              <a:spLocks noEditPoints="1"/>
            </p:cNvSpPr>
            <p:nvPr/>
          </p:nvSpPr>
          <p:spPr bwMode="auto">
            <a:xfrm>
              <a:off x="4794876" y="3856037"/>
              <a:ext cx="787400" cy="1016000"/>
            </a:xfrm>
            <a:custGeom>
              <a:avLst/>
              <a:gdLst>
                <a:gd name="T0" fmla="*/ 464 w 496"/>
                <a:gd name="T1" fmla="*/ 0 h 640"/>
                <a:gd name="T2" fmla="*/ 32 w 496"/>
                <a:gd name="T3" fmla="*/ 0 h 640"/>
                <a:gd name="T4" fmla="*/ 0 w 496"/>
                <a:gd name="T5" fmla="*/ 0 h 640"/>
                <a:gd name="T6" fmla="*/ 0 w 496"/>
                <a:gd name="T7" fmla="*/ 32 h 640"/>
                <a:gd name="T8" fmla="*/ 0 w 496"/>
                <a:gd name="T9" fmla="*/ 608 h 640"/>
                <a:gd name="T10" fmla="*/ 0 w 496"/>
                <a:gd name="T11" fmla="*/ 640 h 640"/>
                <a:gd name="T12" fmla="*/ 32 w 496"/>
                <a:gd name="T13" fmla="*/ 640 h 640"/>
                <a:gd name="T14" fmla="*/ 464 w 496"/>
                <a:gd name="T15" fmla="*/ 640 h 640"/>
                <a:gd name="T16" fmla="*/ 496 w 496"/>
                <a:gd name="T17" fmla="*/ 640 h 640"/>
                <a:gd name="T18" fmla="*/ 496 w 496"/>
                <a:gd name="T19" fmla="*/ 608 h 640"/>
                <a:gd name="T20" fmla="*/ 496 w 496"/>
                <a:gd name="T21" fmla="*/ 32 h 640"/>
                <a:gd name="T22" fmla="*/ 496 w 496"/>
                <a:gd name="T23" fmla="*/ 0 h 640"/>
                <a:gd name="T24" fmla="*/ 464 w 496"/>
                <a:gd name="T25" fmla="*/ 0 h 640"/>
                <a:gd name="T26" fmla="*/ 464 w 496"/>
                <a:gd name="T27" fmla="*/ 608 h 640"/>
                <a:gd name="T28" fmla="*/ 32 w 496"/>
                <a:gd name="T29" fmla="*/ 608 h 640"/>
                <a:gd name="T30" fmla="*/ 32 w 496"/>
                <a:gd name="T31" fmla="*/ 32 h 640"/>
                <a:gd name="T32" fmla="*/ 232 w 496"/>
                <a:gd name="T33" fmla="*/ 32 h 640"/>
                <a:gd name="T34" fmla="*/ 232 w 496"/>
                <a:gd name="T35" fmla="*/ 304 h 640"/>
                <a:gd name="T36" fmla="*/ 32 w 496"/>
                <a:gd name="T37" fmla="*/ 304 h 640"/>
                <a:gd name="T38" fmla="*/ 32 w 496"/>
                <a:gd name="T39" fmla="*/ 336 h 640"/>
                <a:gd name="T40" fmla="*/ 232 w 496"/>
                <a:gd name="T41" fmla="*/ 336 h 640"/>
                <a:gd name="T42" fmla="*/ 232 w 496"/>
                <a:gd name="T43" fmla="*/ 608 h 640"/>
                <a:gd name="T44" fmla="*/ 264 w 496"/>
                <a:gd name="T45" fmla="*/ 608 h 640"/>
                <a:gd name="T46" fmla="*/ 264 w 496"/>
                <a:gd name="T47" fmla="*/ 336 h 640"/>
                <a:gd name="T48" fmla="*/ 464 w 496"/>
                <a:gd name="T49" fmla="*/ 336 h 640"/>
                <a:gd name="T50" fmla="*/ 464 w 496"/>
                <a:gd name="T51" fmla="*/ 608 h 640"/>
                <a:gd name="T52" fmla="*/ 464 w 496"/>
                <a:gd name="T53" fmla="*/ 304 h 640"/>
                <a:gd name="T54" fmla="*/ 264 w 496"/>
                <a:gd name="T55" fmla="*/ 304 h 640"/>
                <a:gd name="T56" fmla="*/ 264 w 496"/>
                <a:gd name="T57" fmla="*/ 32 h 640"/>
                <a:gd name="T58" fmla="*/ 464 w 496"/>
                <a:gd name="T59" fmla="*/ 32 h 640"/>
                <a:gd name="T60" fmla="*/ 464 w 496"/>
                <a:gd name="T61" fmla="*/ 304 h 6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96" h="640">
                  <a:moveTo>
                    <a:pt x="464" y="0"/>
                  </a:moveTo>
                  <a:lnTo>
                    <a:pt x="32" y="0"/>
                  </a:lnTo>
                  <a:lnTo>
                    <a:pt x="0" y="0"/>
                  </a:lnTo>
                  <a:lnTo>
                    <a:pt x="0" y="32"/>
                  </a:lnTo>
                  <a:lnTo>
                    <a:pt x="0" y="608"/>
                  </a:lnTo>
                  <a:lnTo>
                    <a:pt x="0" y="640"/>
                  </a:lnTo>
                  <a:lnTo>
                    <a:pt x="32" y="640"/>
                  </a:lnTo>
                  <a:lnTo>
                    <a:pt x="464" y="640"/>
                  </a:lnTo>
                  <a:lnTo>
                    <a:pt x="496" y="640"/>
                  </a:lnTo>
                  <a:lnTo>
                    <a:pt x="496" y="608"/>
                  </a:lnTo>
                  <a:lnTo>
                    <a:pt x="496" y="32"/>
                  </a:lnTo>
                  <a:lnTo>
                    <a:pt x="496" y="0"/>
                  </a:lnTo>
                  <a:lnTo>
                    <a:pt x="464" y="0"/>
                  </a:lnTo>
                  <a:close/>
                  <a:moveTo>
                    <a:pt x="464" y="608"/>
                  </a:moveTo>
                  <a:lnTo>
                    <a:pt x="32" y="608"/>
                  </a:lnTo>
                  <a:lnTo>
                    <a:pt x="32" y="32"/>
                  </a:lnTo>
                  <a:lnTo>
                    <a:pt x="232" y="32"/>
                  </a:lnTo>
                  <a:lnTo>
                    <a:pt x="232" y="304"/>
                  </a:lnTo>
                  <a:lnTo>
                    <a:pt x="32" y="304"/>
                  </a:lnTo>
                  <a:lnTo>
                    <a:pt x="32" y="336"/>
                  </a:lnTo>
                  <a:lnTo>
                    <a:pt x="232" y="336"/>
                  </a:lnTo>
                  <a:lnTo>
                    <a:pt x="232" y="608"/>
                  </a:lnTo>
                  <a:lnTo>
                    <a:pt x="264" y="608"/>
                  </a:lnTo>
                  <a:lnTo>
                    <a:pt x="264" y="336"/>
                  </a:lnTo>
                  <a:lnTo>
                    <a:pt x="464" y="336"/>
                  </a:lnTo>
                  <a:lnTo>
                    <a:pt x="464" y="608"/>
                  </a:lnTo>
                  <a:close/>
                  <a:moveTo>
                    <a:pt x="464" y="304"/>
                  </a:moveTo>
                  <a:lnTo>
                    <a:pt x="264" y="304"/>
                  </a:lnTo>
                  <a:lnTo>
                    <a:pt x="264" y="32"/>
                  </a:lnTo>
                  <a:lnTo>
                    <a:pt x="464" y="32"/>
                  </a:lnTo>
                  <a:lnTo>
                    <a:pt x="464" y="30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196" name="foundation"/>
          <p:cNvSpPr>
            <a:spLocks noChangeArrowheads="1"/>
          </p:cNvSpPr>
          <p:nvPr/>
        </p:nvSpPr>
        <p:spPr bwMode="auto">
          <a:xfrm>
            <a:off x="7141066" y="6198859"/>
            <a:ext cx="1416857" cy="18957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97" name="step"/>
          <p:cNvSpPr>
            <a:spLocks noChangeArrowheads="1"/>
          </p:cNvSpPr>
          <p:nvPr/>
        </p:nvSpPr>
        <p:spPr bwMode="auto">
          <a:xfrm>
            <a:off x="7379833" y="6198859"/>
            <a:ext cx="377829" cy="18957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98" name="step"/>
          <p:cNvSpPr>
            <a:spLocks noChangeArrowheads="1"/>
          </p:cNvSpPr>
          <p:nvPr/>
        </p:nvSpPr>
        <p:spPr bwMode="auto">
          <a:xfrm>
            <a:off x="7379833" y="6293974"/>
            <a:ext cx="377829" cy="9445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218" name="chimney"/>
          <p:cNvGrpSpPr/>
          <p:nvPr/>
        </p:nvGrpSpPr>
        <p:grpSpPr>
          <a:xfrm>
            <a:off x="9891884" y="4828576"/>
            <a:ext cx="272876" cy="504427"/>
            <a:chOff x="5267325" y="1936749"/>
            <a:chExt cx="660400" cy="1220788"/>
          </a:xfrm>
        </p:grpSpPr>
        <p:sp>
          <p:nvSpPr>
            <p:cNvPr id="246" name="chimney piece"/>
            <p:cNvSpPr>
              <a:spLocks noChangeArrowheads="1"/>
            </p:cNvSpPr>
            <p:nvPr/>
          </p:nvSpPr>
          <p:spPr bwMode="auto">
            <a:xfrm>
              <a:off x="5346700" y="1936749"/>
              <a:ext cx="501650" cy="122078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47" name="chimney piece"/>
            <p:cNvSpPr>
              <a:spLocks noChangeArrowheads="1"/>
            </p:cNvSpPr>
            <p:nvPr/>
          </p:nvSpPr>
          <p:spPr bwMode="auto">
            <a:xfrm>
              <a:off x="5267325" y="1936749"/>
              <a:ext cx="660400" cy="17145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20" name="house"/>
          <p:cNvSpPr>
            <a:spLocks/>
          </p:cNvSpPr>
          <p:nvPr/>
        </p:nvSpPr>
        <p:spPr bwMode="auto">
          <a:xfrm>
            <a:off x="8923699" y="4867933"/>
            <a:ext cx="1322400" cy="1330927"/>
          </a:xfrm>
          <a:custGeom>
            <a:avLst/>
            <a:gdLst>
              <a:gd name="T0" fmla="*/ 1008 w 2016"/>
              <a:gd name="T1" fmla="*/ 0 h 2029"/>
              <a:gd name="T2" fmla="*/ 0 w 2016"/>
              <a:gd name="T3" fmla="*/ 969 h 2029"/>
              <a:gd name="T4" fmla="*/ 0 w 2016"/>
              <a:gd name="T5" fmla="*/ 2029 h 2029"/>
              <a:gd name="T6" fmla="*/ 2016 w 2016"/>
              <a:gd name="T7" fmla="*/ 2029 h 2029"/>
              <a:gd name="T8" fmla="*/ 2016 w 2016"/>
              <a:gd name="T9" fmla="*/ 969 h 2029"/>
              <a:gd name="T10" fmla="*/ 1008 w 2016"/>
              <a:gd name="T11" fmla="*/ 0 h 20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16" h="2029">
                <a:moveTo>
                  <a:pt x="1008" y="0"/>
                </a:moveTo>
                <a:lnTo>
                  <a:pt x="0" y="969"/>
                </a:lnTo>
                <a:lnTo>
                  <a:pt x="0" y="2029"/>
                </a:lnTo>
                <a:lnTo>
                  <a:pt x="2016" y="2029"/>
                </a:lnTo>
                <a:lnTo>
                  <a:pt x="2016" y="969"/>
                </a:lnTo>
                <a:lnTo>
                  <a:pt x="1008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21" name="door trim"/>
          <p:cNvSpPr>
            <a:spLocks noEditPoints="1"/>
          </p:cNvSpPr>
          <p:nvPr/>
        </p:nvSpPr>
        <p:spPr bwMode="auto">
          <a:xfrm>
            <a:off x="9094246" y="5625220"/>
            <a:ext cx="419810" cy="608724"/>
          </a:xfrm>
          <a:custGeom>
            <a:avLst/>
            <a:gdLst>
              <a:gd name="T0" fmla="*/ 608 w 640"/>
              <a:gd name="T1" fmla="*/ 32 h 928"/>
              <a:gd name="T2" fmla="*/ 608 w 640"/>
              <a:gd name="T3" fmla="*/ 896 h 928"/>
              <a:gd name="T4" fmla="*/ 32 w 640"/>
              <a:gd name="T5" fmla="*/ 896 h 928"/>
              <a:gd name="T6" fmla="*/ 32 w 640"/>
              <a:gd name="T7" fmla="*/ 32 h 928"/>
              <a:gd name="T8" fmla="*/ 608 w 640"/>
              <a:gd name="T9" fmla="*/ 32 h 928"/>
              <a:gd name="T10" fmla="*/ 640 w 640"/>
              <a:gd name="T11" fmla="*/ 0 h 928"/>
              <a:gd name="T12" fmla="*/ 608 w 640"/>
              <a:gd name="T13" fmla="*/ 0 h 928"/>
              <a:gd name="T14" fmla="*/ 32 w 640"/>
              <a:gd name="T15" fmla="*/ 0 h 928"/>
              <a:gd name="T16" fmla="*/ 0 w 640"/>
              <a:gd name="T17" fmla="*/ 0 h 928"/>
              <a:gd name="T18" fmla="*/ 0 w 640"/>
              <a:gd name="T19" fmla="*/ 32 h 928"/>
              <a:gd name="T20" fmla="*/ 0 w 640"/>
              <a:gd name="T21" fmla="*/ 896 h 928"/>
              <a:gd name="T22" fmla="*/ 0 w 640"/>
              <a:gd name="T23" fmla="*/ 928 h 928"/>
              <a:gd name="T24" fmla="*/ 32 w 640"/>
              <a:gd name="T25" fmla="*/ 928 h 928"/>
              <a:gd name="T26" fmla="*/ 608 w 640"/>
              <a:gd name="T27" fmla="*/ 928 h 928"/>
              <a:gd name="T28" fmla="*/ 640 w 640"/>
              <a:gd name="T29" fmla="*/ 928 h 928"/>
              <a:gd name="T30" fmla="*/ 640 w 640"/>
              <a:gd name="T31" fmla="*/ 896 h 928"/>
              <a:gd name="T32" fmla="*/ 640 w 640"/>
              <a:gd name="T33" fmla="*/ 32 h 928"/>
              <a:gd name="T34" fmla="*/ 640 w 640"/>
              <a:gd name="T35" fmla="*/ 0 h 928"/>
              <a:gd name="T36" fmla="*/ 640 w 640"/>
              <a:gd name="T37" fmla="*/ 0 h 9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640" h="928">
                <a:moveTo>
                  <a:pt x="608" y="32"/>
                </a:moveTo>
                <a:lnTo>
                  <a:pt x="608" y="896"/>
                </a:lnTo>
                <a:lnTo>
                  <a:pt x="32" y="896"/>
                </a:lnTo>
                <a:lnTo>
                  <a:pt x="32" y="32"/>
                </a:lnTo>
                <a:lnTo>
                  <a:pt x="608" y="32"/>
                </a:lnTo>
                <a:close/>
                <a:moveTo>
                  <a:pt x="640" y="0"/>
                </a:moveTo>
                <a:lnTo>
                  <a:pt x="608" y="0"/>
                </a:lnTo>
                <a:lnTo>
                  <a:pt x="32" y="0"/>
                </a:lnTo>
                <a:lnTo>
                  <a:pt x="0" y="0"/>
                </a:lnTo>
                <a:lnTo>
                  <a:pt x="0" y="32"/>
                </a:lnTo>
                <a:lnTo>
                  <a:pt x="0" y="896"/>
                </a:lnTo>
                <a:lnTo>
                  <a:pt x="0" y="928"/>
                </a:lnTo>
                <a:lnTo>
                  <a:pt x="32" y="928"/>
                </a:lnTo>
                <a:lnTo>
                  <a:pt x="608" y="928"/>
                </a:lnTo>
                <a:lnTo>
                  <a:pt x="640" y="928"/>
                </a:lnTo>
                <a:lnTo>
                  <a:pt x="640" y="896"/>
                </a:lnTo>
                <a:lnTo>
                  <a:pt x="640" y="32"/>
                </a:lnTo>
                <a:lnTo>
                  <a:pt x="640" y="0"/>
                </a:lnTo>
                <a:lnTo>
                  <a:pt x="640" y="0"/>
                </a:lnTo>
                <a:close/>
              </a:path>
            </a:pathLst>
          </a:custGeom>
          <a:solidFill>
            <a:schemeClr val="bg1"/>
          </a:solidFill>
          <a:ln w="15875">
            <a:solidFill>
              <a:schemeClr val="bg1"/>
            </a:solidFill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222" name="door"/>
          <p:cNvGrpSpPr/>
          <p:nvPr/>
        </p:nvGrpSpPr>
        <p:grpSpPr>
          <a:xfrm>
            <a:off x="9117862" y="5648835"/>
            <a:ext cx="372581" cy="561495"/>
            <a:chOff x="3394075" y="3913187"/>
            <a:chExt cx="901700" cy="1358900"/>
          </a:xfrm>
        </p:grpSpPr>
        <p:sp>
          <p:nvSpPr>
            <p:cNvPr id="240" name="door piece"/>
            <p:cNvSpPr>
              <a:spLocks noChangeArrowheads="1"/>
            </p:cNvSpPr>
            <p:nvPr/>
          </p:nvSpPr>
          <p:spPr bwMode="auto">
            <a:xfrm>
              <a:off x="3394075" y="3913187"/>
              <a:ext cx="901700" cy="13589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41" name="door piece"/>
            <p:cNvSpPr>
              <a:spLocks noChangeArrowheads="1"/>
            </p:cNvSpPr>
            <p:nvPr/>
          </p:nvSpPr>
          <p:spPr bwMode="auto">
            <a:xfrm>
              <a:off x="3511550" y="4043362"/>
              <a:ext cx="273050" cy="45720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>
              <a:innerShdw blurRad="50800" dist="50800" dir="2700000">
                <a:schemeClr val="accent5">
                  <a:lumMod val="50000"/>
                  <a:alpha val="50000"/>
                </a:scheme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42" name="door piece"/>
            <p:cNvSpPr>
              <a:spLocks noChangeArrowheads="1"/>
            </p:cNvSpPr>
            <p:nvPr/>
          </p:nvSpPr>
          <p:spPr bwMode="auto">
            <a:xfrm>
              <a:off x="3905250" y="4043362"/>
              <a:ext cx="273050" cy="45720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>
              <a:innerShdw blurRad="50800" dist="50800" dir="2700000">
                <a:schemeClr val="accent5">
                  <a:lumMod val="50000"/>
                  <a:alpha val="50000"/>
                </a:scheme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43" name="door piece"/>
            <p:cNvSpPr>
              <a:spLocks noChangeArrowheads="1"/>
            </p:cNvSpPr>
            <p:nvPr/>
          </p:nvSpPr>
          <p:spPr bwMode="auto">
            <a:xfrm>
              <a:off x="3511550" y="4678362"/>
              <a:ext cx="273050" cy="45720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>
              <a:innerShdw blurRad="50800" dist="50800" dir="2700000">
                <a:schemeClr val="accent5">
                  <a:lumMod val="50000"/>
                  <a:alpha val="50000"/>
                </a:scheme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44" name="door piece"/>
            <p:cNvSpPr>
              <a:spLocks noChangeArrowheads="1"/>
            </p:cNvSpPr>
            <p:nvPr/>
          </p:nvSpPr>
          <p:spPr bwMode="auto">
            <a:xfrm>
              <a:off x="3905250" y="4678362"/>
              <a:ext cx="273050" cy="45720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>
              <a:innerShdw blurRad="50800" dist="50800" dir="2700000">
                <a:schemeClr val="accent5">
                  <a:lumMod val="50000"/>
                  <a:alpha val="50000"/>
                </a:scheme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45" name="door knob"/>
            <p:cNvSpPr>
              <a:spLocks noChangeArrowheads="1"/>
            </p:cNvSpPr>
            <p:nvPr/>
          </p:nvSpPr>
          <p:spPr bwMode="auto">
            <a:xfrm>
              <a:off x="4175125" y="4548187"/>
              <a:ext cx="92075" cy="952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23" name="roof"/>
          <p:cNvSpPr>
            <a:spLocks/>
          </p:cNvSpPr>
          <p:nvPr/>
        </p:nvSpPr>
        <p:spPr bwMode="auto">
          <a:xfrm>
            <a:off x="8813498" y="4789218"/>
            <a:ext cx="1542800" cy="804854"/>
          </a:xfrm>
          <a:custGeom>
            <a:avLst/>
            <a:gdLst>
              <a:gd name="T0" fmla="*/ 2258 w 2352"/>
              <a:gd name="T1" fmla="*/ 1227 h 1227"/>
              <a:gd name="T2" fmla="*/ 1176 w 2352"/>
              <a:gd name="T3" fmla="*/ 188 h 1227"/>
              <a:gd name="T4" fmla="*/ 94 w 2352"/>
              <a:gd name="T5" fmla="*/ 1227 h 1227"/>
              <a:gd name="T6" fmla="*/ 0 w 2352"/>
              <a:gd name="T7" fmla="*/ 1131 h 1227"/>
              <a:gd name="T8" fmla="*/ 1176 w 2352"/>
              <a:gd name="T9" fmla="*/ 0 h 1227"/>
              <a:gd name="T10" fmla="*/ 2352 w 2352"/>
              <a:gd name="T11" fmla="*/ 1131 h 1227"/>
              <a:gd name="T12" fmla="*/ 2258 w 2352"/>
              <a:gd name="T13" fmla="*/ 1227 h 12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52" h="1227">
                <a:moveTo>
                  <a:pt x="2258" y="1227"/>
                </a:moveTo>
                <a:lnTo>
                  <a:pt x="1176" y="188"/>
                </a:lnTo>
                <a:lnTo>
                  <a:pt x="94" y="1227"/>
                </a:lnTo>
                <a:lnTo>
                  <a:pt x="0" y="1131"/>
                </a:lnTo>
                <a:lnTo>
                  <a:pt x="1176" y="0"/>
                </a:lnTo>
                <a:lnTo>
                  <a:pt x="2352" y="1131"/>
                </a:lnTo>
                <a:lnTo>
                  <a:pt x="2258" y="1227"/>
                </a:lnTo>
                <a:close/>
              </a:path>
            </a:pathLst>
          </a:custGeom>
          <a:gradFill flip="none" rotWithShape="1">
            <a:gsLst>
              <a:gs pos="0">
                <a:schemeClr val="tx2">
                  <a:lumMod val="20000"/>
                  <a:lumOff val="80000"/>
                </a:schemeClr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24" name="roof"/>
          <p:cNvSpPr>
            <a:spLocks/>
          </p:cNvSpPr>
          <p:nvPr/>
        </p:nvSpPr>
        <p:spPr bwMode="auto">
          <a:xfrm>
            <a:off x="8764959" y="4746953"/>
            <a:ext cx="1639881" cy="814037"/>
          </a:xfrm>
          <a:custGeom>
            <a:avLst/>
            <a:gdLst>
              <a:gd name="T0" fmla="*/ 2464 w 2500"/>
              <a:gd name="T1" fmla="*/ 1241 h 1241"/>
              <a:gd name="T2" fmla="*/ 1250 w 2500"/>
              <a:gd name="T3" fmla="*/ 74 h 1241"/>
              <a:gd name="T4" fmla="*/ 36 w 2500"/>
              <a:gd name="T5" fmla="*/ 1241 h 1241"/>
              <a:gd name="T6" fmla="*/ 0 w 2500"/>
              <a:gd name="T7" fmla="*/ 1203 h 1241"/>
              <a:gd name="T8" fmla="*/ 1250 w 2500"/>
              <a:gd name="T9" fmla="*/ 0 h 1241"/>
              <a:gd name="T10" fmla="*/ 2500 w 2500"/>
              <a:gd name="T11" fmla="*/ 1203 h 1241"/>
              <a:gd name="T12" fmla="*/ 2464 w 2500"/>
              <a:gd name="T13" fmla="*/ 1241 h 12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500" h="1241">
                <a:moveTo>
                  <a:pt x="2464" y="1241"/>
                </a:moveTo>
                <a:lnTo>
                  <a:pt x="1250" y="74"/>
                </a:lnTo>
                <a:lnTo>
                  <a:pt x="36" y="1241"/>
                </a:lnTo>
                <a:lnTo>
                  <a:pt x="0" y="1203"/>
                </a:lnTo>
                <a:lnTo>
                  <a:pt x="1250" y="0"/>
                </a:lnTo>
                <a:lnTo>
                  <a:pt x="2500" y="1203"/>
                </a:lnTo>
                <a:lnTo>
                  <a:pt x="2464" y="1241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225" name="vent"/>
          <p:cNvGrpSpPr/>
          <p:nvPr/>
        </p:nvGrpSpPr>
        <p:grpSpPr>
          <a:xfrm>
            <a:off x="9431406" y="5162456"/>
            <a:ext cx="306985" cy="306985"/>
            <a:chOff x="4152900" y="2744787"/>
            <a:chExt cx="742950" cy="742950"/>
          </a:xfrm>
        </p:grpSpPr>
        <p:sp>
          <p:nvSpPr>
            <p:cNvPr id="232" name="vent piece"/>
            <p:cNvSpPr>
              <a:spLocks noChangeArrowheads="1"/>
            </p:cNvSpPr>
            <p:nvPr/>
          </p:nvSpPr>
          <p:spPr bwMode="auto">
            <a:xfrm>
              <a:off x="4178300" y="2770187"/>
              <a:ext cx="692150" cy="692150"/>
            </a:xfrm>
            <a:prstGeom prst="ellipse">
              <a:avLst/>
            </a:prstGeom>
            <a:gradFill flip="none" rotWithShape="1">
              <a:gsLst>
                <a:gs pos="0">
                  <a:schemeClr val="tx2">
                    <a:lumMod val="40000"/>
                    <a:lumOff val="60000"/>
                  </a:schemeClr>
                </a:gs>
                <a:gs pos="100000">
                  <a:schemeClr val="tx2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3" name="vent piece"/>
            <p:cNvSpPr>
              <a:spLocks noEditPoints="1"/>
            </p:cNvSpPr>
            <p:nvPr/>
          </p:nvSpPr>
          <p:spPr bwMode="auto">
            <a:xfrm>
              <a:off x="4152900" y="2744787"/>
              <a:ext cx="742950" cy="742950"/>
            </a:xfrm>
            <a:custGeom>
              <a:avLst/>
              <a:gdLst>
                <a:gd name="T0" fmla="*/ 117 w 234"/>
                <a:gd name="T1" fmla="*/ 234 h 234"/>
                <a:gd name="T2" fmla="*/ 0 w 234"/>
                <a:gd name="T3" fmla="*/ 117 h 234"/>
                <a:gd name="T4" fmla="*/ 117 w 234"/>
                <a:gd name="T5" fmla="*/ 0 h 234"/>
                <a:gd name="T6" fmla="*/ 234 w 234"/>
                <a:gd name="T7" fmla="*/ 117 h 234"/>
                <a:gd name="T8" fmla="*/ 117 w 234"/>
                <a:gd name="T9" fmla="*/ 234 h 234"/>
                <a:gd name="T10" fmla="*/ 117 w 234"/>
                <a:gd name="T11" fmla="*/ 16 h 234"/>
                <a:gd name="T12" fmla="*/ 16 w 234"/>
                <a:gd name="T13" fmla="*/ 117 h 234"/>
                <a:gd name="T14" fmla="*/ 117 w 234"/>
                <a:gd name="T15" fmla="*/ 218 h 234"/>
                <a:gd name="T16" fmla="*/ 218 w 234"/>
                <a:gd name="T17" fmla="*/ 117 h 234"/>
                <a:gd name="T18" fmla="*/ 117 w 234"/>
                <a:gd name="T19" fmla="*/ 16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4" h="234">
                  <a:moveTo>
                    <a:pt x="117" y="234"/>
                  </a:moveTo>
                  <a:cubicBezTo>
                    <a:pt x="53" y="234"/>
                    <a:pt x="0" y="181"/>
                    <a:pt x="0" y="117"/>
                  </a:cubicBezTo>
                  <a:cubicBezTo>
                    <a:pt x="0" y="52"/>
                    <a:pt x="53" y="0"/>
                    <a:pt x="117" y="0"/>
                  </a:cubicBezTo>
                  <a:cubicBezTo>
                    <a:pt x="181" y="0"/>
                    <a:pt x="234" y="52"/>
                    <a:pt x="234" y="117"/>
                  </a:cubicBezTo>
                  <a:cubicBezTo>
                    <a:pt x="234" y="181"/>
                    <a:pt x="181" y="234"/>
                    <a:pt x="117" y="234"/>
                  </a:cubicBezTo>
                  <a:close/>
                  <a:moveTo>
                    <a:pt x="117" y="16"/>
                  </a:moveTo>
                  <a:cubicBezTo>
                    <a:pt x="61" y="16"/>
                    <a:pt x="16" y="61"/>
                    <a:pt x="16" y="117"/>
                  </a:cubicBezTo>
                  <a:cubicBezTo>
                    <a:pt x="16" y="172"/>
                    <a:pt x="61" y="218"/>
                    <a:pt x="117" y="218"/>
                  </a:cubicBezTo>
                  <a:cubicBezTo>
                    <a:pt x="173" y="218"/>
                    <a:pt x="218" y="172"/>
                    <a:pt x="218" y="117"/>
                  </a:cubicBezTo>
                  <a:cubicBezTo>
                    <a:pt x="218" y="61"/>
                    <a:pt x="173" y="16"/>
                    <a:pt x="117" y="1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4" name="vent piece"/>
            <p:cNvSpPr>
              <a:spLocks/>
            </p:cNvSpPr>
            <p:nvPr/>
          </p:nvSpPr>
          <p:spPr bwMode="auto">
            <a:xfrm>
              <a:off x="4327525" y="2976562"/>
              <a:ext cx="393700" cy="25400"/>
            </a:xfrm>
            <a:custGeom>
              <a:avLst/>
              <a:gdLst>
                <a:gd name="T0" fmla="*/ 120 w 124"/>
                <a:gd name="T1" fmla="*/ 8 h 8"/>
                <a:gd name="T2" fmla="*/ 4 w 124"/>
                <a:gd name="T3" fmla="*/ 8 h 8"/>
                <a:gd name="T4" fmla="*/ 0 w 124"/>
                <a:gd name="T5" fmla="*/ 4 h 8"/>
                <a:gd name="T6" fmla="*/ 4 w 124"/>
                <a:gd name="T7" fmla="*/ 0 h 8"/>
                <a:gd name="T8" fmla="*/ 120 w 124"/>
                <a:gd name="T9" fmla="*/ 0 h 8"/>
                <a:gd name="T10" fmla="*/ 124 w 124"/>
                <a:gd name="T11" fmla="*/ 4 h 8"/>
                <a:gd name="T12" fmla="*/ 120 w 124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" h="8">
                  <a:moveTo>
                    <a:pt x="120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122" y="0"/>
                    <a:pt x="124" y="2"/>
                    <a:pt x="124" y="4"/>
                  </a:cubicBezTo>
                  <a:cubicBezTo>
                    <a:pt x="124" y="6"/>
                    <a:pt x="122" y="8"/>
                    <a:pt x="120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5" name="vent piece"/>
            <p:cNvSpPr>
              <a:spLocks/>
            </p:cNvSpPr>
            <p:nvPr/>
          </p:nvSpPr>
          <p:spPr bwMode="auto">
            <a:xfrm>
              <a:off x="4419600" y="2894012"/>
              <a:ext cx="209550" cy="25400"/>
            </a:xfrm>
            <a:custGeom>
              <a:avLst/>
              <a:gdLst>
                <a:gd name="T0" fmla="*/ 62 w 66"/>
                <a:gd name="T1" fmla="*/ 8 h 8"/>
                <a:gd name="T2" fmla="*/ 4 w 66"/>
                <a:gd name="T3" fmla="*/ 8 h 8"/>
                <a:gd name="T4" fmla="*/ 0 w 66"/>
                <a:gd name="T5" fmla="*/ 4 h 8"/>
                <a:gd name="T6" fmla="*/ 4 w 66"/>
                <a:gd name="T7" fmla="*/ 0 h 8"/>
                <a:gd name="T8" fmla="*/ 62 w 66"/>
                <a:gd name="T9" fmla="*/ 0 h 8"/>
                <a:gd name="T10" fmla="*/ 66 w 66"/>
                <a:gd name="T11" fmla="*/ 4 h 8"/>
                <a:gd name="T12" fmla="*/ 62 w 66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6" h="8">
                  <a:moveTo>
                    <a:pt x="6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4" y="0"/>
                    <a:pt x="66" y="2"/>
                    <a:pt x="66" y="4"/>
                  </a:cubicBezTo>
                  <a:cubicBezTo>
                    <a:pt x="66" y="6"/>
                    <a:pt x="64" y="8"/>
                    <a:pt x="62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6" name="vent piece"/>
            <p:cNvSpPr>
              <a:spLocks/>
            </p:cNvSpPr>
            <p:nvPr/>
          </p:nvSpPr>
          <p:spPr bwMode="auto">
            <a:xfrm>
              <a:off x="4283075" y="3062287"/>
              <a:ext cx="482600" cy="25400"/>
            </a:xfrm>
            <a:custGeom>
              <a:avLst/>
              <a:gdLst>
                <a:gd name="T0" fmla="*/ 148 w 152"/>
                <a:gd name="T1" fmla="*/ 8 h 8"/>
                <a:gd name="T2" fmla="*/ 4 w 152"/>
                <a:gd name="T3" fmla="*/ 8 h 8"/>
                <a:gd name="T4" fmla="*/ 0 w 152"/>
                <a:gd name="T5" fmla="*/ 4 h 8"/>
                <a:gd name="T6" fmla="*/ 4 w 152"/>
                <a:gd name="T7" fmla="*/ 0 h 8"/>
                <a:gd name="T8" fmla="*/ 148 w 152"/>
                <a:gd name="T9" fmla="*/ 0 h 8"/>
                <a:gd name="T10" fmla="*/ 152 w 152"/>
                <a:gd name="T11" fmla="*/ 4 h 8"/>
                <a:gd name="T12" fmla="*/ 148 w 152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2" h="8">
                  <a:moveTo>
                    <a:pt x="148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50" y="0"/>
                    <a:pt x="152" y="1"/>
                    <a:pt x="152" y="4"/>
                  </a:cubicBezTo>
                  <a:cubicBezTo>
                    <a:pt x="152" y="6"/>
                    <a:pt x="150" y="8"/>
                    <a:pt x="148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7" name="vent piece"/>
            <p:cNvSpPr>
              <a:spLocks/>
            </p:cNvSpPr>
            <p:nvPr/>
          </p:nvSpPr>
          <p:spPr bwMode="auto">
            <a:xfrm>
              <a:off x="4283075" y="3144837"/>
              <a:ext cx="482600" cy="25400"/>
            </a:xfrm>
            <a:custGeom>
              <a:avLst/>
              <a:gdLst>
                <a:gd name="T0" fmla="*/ 148 w 152"/>
                <a:gd name="T1" fmla="*/ 8 h 8"/>
                <a:gd name="T2" fmla="*/ 4 w 152"/>
                <a:gd name="T3" fmla="*/ 8 h 8"/>
                <a:gd name="T4" fmla="*/ 0 w 152"/>
                <a:gd name="T5" fmla="*/ 4 h 8"/>
                <a:gd name="T6" fmla="*/ 4 w 152"/>
                <a:gd name="T7" fmla="*/ 0 h 8"/>
                <a:gd name="T8" fmla="*/ 148 w 152"/>
                <a:gd name="T9" fmla="*/ 0 h 8"/>
                <a:gd name="T10" fmla="*/ 152 w 152"/>
                <a:gd name="T11" fmla="*/ 4 h 8"/>
                <a:gd name="T12" fmla="*/ 148 w 152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2" h="8">
                  <a:moveTo>
                    <a:pt x="148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50" y="0"/>
                    <a:pt x="152" y="2"/>
                    <a:pt x="152" y="4"/>
                  </a:cubicBezTo>
                  <a:cubicBezTo>
                    <a:pt x="152" y="6"/>
                    <a:pt x="150" y="8"/>
                    <a:pt x="148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8" name="vent piece"/>
            <p:cNvSpPr>
              <a:spLocks/>
            </p:cNvSpPr>
            <p:nvPr/>
          </p:nvSpPr>
          <p:spPr bwMode="auto">
            <a:xfrm>
              <a:off x="4327525" y="3227387"/>
              <a:ext cx="393700" cy="25400"/>
            </a:xfrm>
            <a:custGeom>
              <a:avLst/>
              <a:gdLst>
                <a:gd name="T0" fmla="*/ 120 w 124"/>
                <a:gd name="T1" fmla="*/ 8 h 8"/>
                <a:gd name="T2" fmla="*/ 4 w 124"/>
                <a:gd name="T3" fmla="*/ 8 h 8"/>
                <a:gd name="T4" fmla="*/ 0 w 124"/>
                <a:gd name="T5" fmla="*/ 4 h 8"/>
                <a:gd name="T6" fmla="*/ 4 w 124"/>
                <a:gd name="T7" fmla="*/ 0 h 8"/>
                <a:gd name="T8" fmla="*/ 120 w 124"/>
                <a:gd name="T9" fmla="*/ 0 h 8"/>
                <a:gd name="T10" fmla="*/ 124 w 124"/>
                <a:gd name="T11" fmla="*/ 4 h 8"/>
                <a:gd name="T12" fmla="*/ 120 w 124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" h="8">
                  <a:moveTo>
                    <a:pt x="120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7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122" y="0"/>
                    <a:pt x="124" y="2"/>
                    <a:pt x="124" y="4"/>
                  </a:cubicBezTo>
                  <a:cubicBezTo>
                    <a:pt x="124" y="7"/>
                    <a:pt x="122" y="8"/>
                    <a:pt x="120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9" name="vent piece"/>
            <p:cNvSpPr>
              <a:spLocks/>
            </p:cNvSpPr>
            <p:nvPr/>
          </p:nvSpPr>
          <p:spPr bwMode="auto">
            <a:xfrm>
              <a:off x="4419600" y="3313112"/>
              <a:ext cx="209550" cy="25400"/>
            </a:xfrm>
            <a:custGeom>
              <a:avLst/>
              <a:gdLst>
                <a:gd name="T0" fmla="*/ 62 w 66"/>
                <a:gd name="T1" fmla="*/ 8 h 8"/>
                <a:gd name="T2" fmla="*/ 4 w 66"/>
                <a:gd name="T3" fmla="*/ 8 h 8"/>
                <a:gd name="T4" fmla="*/ 0 w 66"/>
                <a:gd name="T5" fmla="*/ 4 h 8"/>
                <a:gd name="T6" fmla="*/ 4 w 66"/>
                <a:gd name="T7" fmla="*/ 0 h 8"/>
                <a:gd name="T8" fmla="*/ 62 w 66"/>
                <a:gd name="T9" fmla="*/ 0 h 8"/>
                <a:gd name="T10" fmla="*/ 66 w 66"/>
                <a:gd name="T11" fmla="*/ 4 h 8"/>
                <a:gd name="T12" fmla="*/ 62 w 66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6" h="8">
                  <a:moveTo>
                    <a:pt x="6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4" y="0"/>
                    <a:pt x="66" y="1"/>
                    <a:pt x="66" y="4"/>
                  </a:cubicBezTo>
                  <a:cubicBezTo>
                    <a:pt x="66" y="6"/>
                    <a:pt x="64" y="8"/>
                    <a:pt x="62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226" name="window"/>
          <p:cNvGrpSpPr/>
          <p:nvPr/>
        </p:nvGrpSpPr>
        <p:grpSpPr>
          <a:xfrm>
            <a:off x="9696669" y="5621621"/>
            <a:ext cx="325352" cy="419810"/>
            <a:chOff x="4794876" y="3856037"/>
            <a:chExt cx="787400" cy="1016000"/>
          </a:xfrm>
        </p:grpSpPr>
        <p:sp>
          <p:nvSpPr>
            <p:cNvPr id="230" name="window piece"/>
            <p:cNvSpPr>
              <a:spLocks noChangeArrowheads="1"/>
            </p:cNvSpPr>
            <p:nvPr/>
          </p:nvSpPr>
          <p:spPr bwMode="auto">
            <a:xfrm>
              <a:off x="4820276" y="3881437"/>
              <a:ext cx="736600" cy="965200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60000"/>
                    <a:lumOff val="40000"/>
                  </a:schemeClr>
                </a:gs>
                <a:gs pos="100000">
                  <a:schemeClr val="accent5">
                    <a:lumMod val="75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1" name="window piece"/>
            <p:cNvSpPr>
              <a:spLocks noEditPoints="1"/>
            </p:cNvSpPr>
            <p:nvPr/>
          </p:nvSpPr>
          <p:spPr bwMode="auto">
            <a:xfrm>
              <a:off x="4794876" y="3856037"/>
              <a:ext cx="787400" cy="1016000"/>
            </a:xfrm>
            <a:custGeom>
              <a:avLst/>
              <a:gdLst>
                <a:gd name="T0" fmla="*/ 464 w 496"/>
                <a:gd name="T1" fmla="*/ 0 h 640"/>
                <a:gd name="T2" fmla="*/ 32 w 496"/>
                <a:gd name="T3" fmla="*/ 0 h 640"/>
                <a:gd name="T4" fmla="*/ 0 w 496"/>
                <a:gd name="T5" fmla="*/ 0 h 640"/>
                <a:gd name="T6" fmla="*/ 0 w 496"/>
                <a:gd name="T7" fmla="*/ 32 h 640"/>
                <a:gd name="T8" fmla="*/ 0 w 496"/>
                <a:gd name="T9" fmla="*/ 608 h 640"/>
                <a:gd name="T10" fmla="*/ 0 w 496"/>
                <a:gd name="T11" fmla="*/ 640 h 640"/>
                <a:gd name="T12" fmla="*/ 32 w 496"/>
                <a:gd name="T13" fmla="*/ 640 h 640"/>
                <a:gd name="T14" fmla="*/ 464 w 496"/>
                <a:gd name="T15" fmla="*/ 640 h 640"/>
                <a:gd name="T16" fmla="*/ 496 w 496"/>
                <a:gd name="T17" fmla="*/ 640 h 640"/>
                <a:gd name="T18" fmla="*/ 496 w 496"/>
                <a:gd name="T19" fmla="*/ 608 h 640"/>
                <a:gd name="T20" fmla="*/ 496 w 496"/>
                <a:gd name="T21" fmla="*/ 32 h 640"/>
                <a:gd name="T22" fmla="*/ 496 w 496"/>
                <a:gd name="T23" fmla="*/ 0 h 640"/>
                <a:gd name="T24" fmla="*/ 464 w 496"/>
                <a:gd name="T25" fmla="*/ 0 h 640"/>
                <a:gd name="T26" fmla="*/ 464 w 496"/>
                <a:gd name="T27" fmla="*/ 608 h 640"/>
                <a:gd name="T28" fmla="*/ 32 w 496"/>
                <a:gd name="T29" fmla="*/ 608 h 640"/>
                <a:gd name="T30" fmla="*/ 32 w 496"/>
                <a:gd name="T31" fmla="*/ 32 h 640"/>
                <a:gd name="T32" fmla="*/ 232 w 496"/>
                <a:gd name="T33" fmla="*/ 32 h 640"/>
                <a:gd name="T34" fmla="*/ 232 w 496"/>
                <a:gd name="T35" fmla="*/ 304 h 640"/>
                <a:gd name="T36" fmla="*/ 32 w 496"/>
                <a:gd name="T37" fmla="*/ 304 h 640"/>
                <a:gd name="T38" fmla="*/ 32 w 496"/>
                <a:gd name="T39" fmla="*/ 336 h 640"/>
                <a:gd name="T40" fmla="*/ 232 w 496"/>
                <a:gd name="T41" fmla="*/ 336 h 640"/>
                <a:gd name="T42" fmla="*/ 232 w 496"/>
                <a:gd name="T43" fmla="*/ 608 h 640"/>
                <a:gd name="T44" fmla="*/ 264 w 496"/>
                <a:gd name="T45" fmla="*/ 608 h 640"/>
                <a:gd name="T46" fmla="*/ 264 w 496"/>
                <a:gd name="T47" fmla="*/ 336 h 640"/>
                <a:gd name="T48" fmla="*/ 464 w 496"/>
                <a:gd name="T49" fmla="*/ 336 h 640"/>
                <a:gd name="T50" fmla="*/ 464 w 496"/>
                <a:gd name="T51" fmla="*/ 608 h 640"/>
                <a:gd name="T52" fmla="*/ 464 w 496"/>
                <a:gd name="T53" fmla="*/ 304 h 640"/>
                <a:gd name="T54" fmla="*/ 264 w 496"/>
                <a:gd name="T55" fmla="*/ 304 h 640"/>
                <a:gd name="T56" fmla="*/ 264 w 496"/>
                <a:gd name="T57" fmla="*/ 32 h 640"/>
                <a:gd name="T58" fmla="*/ 464 w 496"/>
                <a:gd name="T59" fmla="*/ 32 h 640"/>
                <a:gd name="T60" fmla="*/ 464 w 496"/>
                <a:gd name="T61" fmla="*/ 304 h 6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96" h="640">
                  <a:moveTo>
                    <a:pt x="464" y="0"/>
                  </a:moveTo>
                  <a:lnTo>
                    <a:pt x="32" y="0"/>
                  </a:lnTo>
                  <a:lnTo>
                    <a:pt x="0" y="0"/>
                  </a:lnTo>
                  <a:lnTo>
                    <a:pt x="0" y="32"/>
                  </a:lnTo>
                  <a:lnTo>
                    <a:pt x="0" y="608"/>
                  </a:lnTo>
                  <a:lnTo>
                    <a:pt x="0" y="640"/>
                  </a:lnTo>
                  <a:lnTo>
                    <a:pt x="32" y="640"/>
                  </a:lnTo>
                  <a:lnTo>
                    <a:pt x="464" y="640"/>
                  </a:lnTo>
                  <a:lnTo>
                    <a:pt x="496" y="640"/>
                  </a:lnTo>
                  <a:lnTo>
                    <a:pt x="496" y="608"/>
                  </a:lnTo>
                  <a:lnTo>
                    <a:pt x="496" y="32"/>
                  </a:lnTo>
                  <a:lnTo>
                    <a:pt x="496" y="0"/>
                  </a:lnTo>
                  <a:lnTo>
                    <a:pt x="464" y="0"/>
                  </a:lnTo>
                  <a:close/>
                  <a:moveTo>
                    <a:pt x="464" y="608"/>
                  </a:moveTo>
                  <a:lnTo>
                    <a:pt x="32" y="608"/>
                  </a:lnTo>
                  <a:lnTo>
                    <a:pt x="32" y="32"/>
                  </a:lnTo>
                  <a:lnTo>
                    <a:pt x="232" y="32"/>
                  </a:lnTo>
                  <a:lnTo>
                    <a:pt x="232" y="304"/>
                  </a:lnTo>
                  <a:lnTo>
                    <a:pt x="32" y="304"/>
                  </a:lnTo>
                  <a:lnTo>
                    <a:pt x="32" y="336"/>
                  </a:lnTo>
                  <a:lnTo>
                    <a:pt x="232" y="336"/>
                  </a:lnTo>
                  <a:lnTo>
                    <a:pt x="232" y="608"/>
                  </a:lnTo>
                  <a:lnTo>
                    <a:pt x="264" y="608"/>
                  </a:lnTo>
                  <a:lnTo>
                    <a:pt x="264" y="336"/>
                  </a:lnTo>
                  <a:lnTo>
                    <a:pt x="464" y="336"/>
                  </a:lnTo>
                  <a:lnTo>
                    <a:pt x="464" y="608"/>
                  </a:lnTo>
                  <a:close/>
                  <a:moveTo>
                    <a:pt x="464" y="304"/>
                  </a:moveTo>
                  <a:lnTo>
                    <a:pt x="264" y="304"/>
                  </a:lnTo>
                  <a:lnTo>
                    <a:pt x="264" y="32"/>
                  </a:lnTo>
                  <a:lnTo>
                    <a:pt x="464" y="32"/>
                  </a:lnTo>
                  <a:lnTo>
                    <a:pt x="464" y="30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27" name="foundation"/>
          <p:cNvSpPr>
            <a:spLocks noChangeArrowheads="1"/>
          </p:cNvSpPr>
          <p:nvPr/>
        </p:nvSpPr>
        <p:spPr bwMode="auto">
          <a:xfrm>
            <a:off x="8876471" y="6198859"/>
            <a:ext cx="1416857" cy="18957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28" name="step"/>
          <p:cNvSpPr>
            <a:spLocks noChangeArrowheads="1"/>
          </p:cNvSpPr>
          <p:nvPr/>
        </p:nvSpPr>
        <p:spPr bwMode="auto">
          <a:xfrm>
            <a:off x="9115238" y="6198859"/>
            <a:ext cx="377829" cy="18957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29" name="step"/>
          <p:cNvSpPr>
            <a:spLocks noChangeArrowheads="1"/>
          </p:cNvSpPr>
          <p:nvPr/>
        </p:nvSpPr>
        <p:spPr bwMode="auto">
          <a:xfrm>
            <a:off x="9115238" y="6293974"/>
            <a:ext cx="377829" cy="9445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97" name="bush"/>
          <p:cNvSpPr>
            <a:spLocks/>
          </p:cNvSpPr>
          <p:nvPr/>
        </p:nvSpPr>
        <p:spPr bwMode="auto">
          <a:xfrm>
            <a:off x="1389873" y="5934940"/>
            <a:ext cx="647562" cy="506385"/>
          </a:xfrm>
          <a:custGeom>
            <a:avLst/>
            <a:gdLst>
              <a:gd name="T0" fmla="*/ 536 w 594"/>
              <a:gd name="T1" fmla="*/ 220 h 464"/>
              <a:gd name="T2" fmla="*/ 547 w 594"/>
              <a:gd name="T3" fmla="*/ 182 h 464"/>
              <a:gd name="T4" fmla="*/ 477 w 594"/>
              <a:gd name="T5" fmla="*/ 112 h 464"/>
              <a:gd name="T6" fmla="*/ 477 w 594"/>
              <a:gd name="T7" fmla="*/ 112 h 464"/>
              <a:gd name="T8" fmla="*/ 400 w 594"/>
              <a:gd name="T9" fmla="*/ 35 h 464"/>
              <a:gd name="T10" fmla="*/ 337 w 594"/>
              <a:gd name="T11" fmla="*/ 68 h 464"/>
              <a:gd name="T12" fmla="*/ 252 w 594"/>
              <a:gd name="T13" fmla="*/ 0 h 464"/>
              <a:gd name="T14" fmla="*/ 170 w 594"/>
              <a:gd name="T15" fmla="*/ 58 h 464"/>
              <a:gd name="T16" fmla="*/ 105 w 594"/>
              <a:gd name="T17" fmla="*/ 123 h 464"/>
              <a:gd name="T18" fmla="*/ 0 w 594"/>
              <a:gd name="T19" fmla="*/ 242 h 464"/>
              <a:gd name="T20" fmla="*/ 84 w 594"/>
              <a:gd name="T21" fmla="*/ 355 h 464"/>
              <a:gd name="T22" fmla="*/ 80 w 594"/>
              <a:gd name="T23" fmla="*/ 379 h 464"/>
              <a:gd name="T24" fmla="*/ 165 w 594"/>
              <a:gd name="T25" fmla="*/ 464 h 464"/>
              <a:gd name="T26" fmla="*/ 242 w 594"/>
              <a:gd name="T27" fmla="*/ 415 h 464"/>
              <a:gd name="T28" fmla="*/ 318 w 594"/>
              <a:gd name="T29" fmla="*/ 458 h 464"/>
              <a:gd name="T30" fmla="*/ 386 w 594"/>
              <a:gd name="T31" fmla="*/ 425 h 464"/>
              <a:gd name="T32" fmla="*/ 467 w 594"/>
              <a:gd name="T33" fmla="*/ 454 h 464"/>
              <a:gd name="T34" fmla="*/ 594 w 594"/>
              <a:gd name="T35" fmla="*/ 326 h 464"/>
              <a:gd name="T36" fmla="*/ 536 w 594"/>
              <a:gd name="T37" fmla="*/ 220 h 4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94" h="464">
                <a:moveTo>
                  <a:pt x="536" y="220"/>
                </a:moveTo>
                <a:cubicBezTo>
                  <a:pt x="543" y="209"/>
                  <a:pt x="547" y="196"/>
                  <a:pt x="547" y="182"/>
                </a:cubicBezTo>
                <a:cubicBezTo>
                  <a:pt x="547" y="143"/>
                  <a:pt x="516" y="112"/>
                  <a:pt x="477" y="112"/>
                </a:cubicBezTo>
                <a:cubicBezTo>
                  <a:pt x="477" y="112"/>
                  <a:pt x="477" y="112"/>
                  <a:pt x="477" y="112"/>
                </a:cubicBezTo>
                <a:cubicBezTo>
                  <a:pt x="477" y="70"/>
                  <a:pt x="442" y="35"/>
                  <a:pt x="400" y="35"/>
                </a:cubicBezTo>
                <a:cubicBezTo>
                  <a:pt x="374" y="35"/>
                  <a:pt x="351" y="48"/>
                  <a:pt x="337" y="68"/>
                </a:cubicBezTo>
                <a:cubicBezTo>
                  <a:pt x="329" y="29"/>
                  <a:pt x="294" y="0"/>
                  <a:pt x="252" y="0"/>
                </a:cubicBezTo>
                <a:cubicBezTo>
                  <a:pt x="214" y="0"/>
                  <a:pt x="182" y="24"/>
                  <a:pt x="170" y="58"/>
                </a:cubicBezTo>
                <a:cubicBezTo>
                  <a:pt x="138" y="67"/>
                  <a:pt x="114" y="92"/>
                  <a:pt x="105" y="123"/>
                </a:cubicBezTo>
                <a:cubicBezTo>
                  <a:pt x="46" y="130"/>
                  <a:pt x="0" y="180"/>
                  <a:pt x="0" y="242"/>
                </a:cubicBezTo>
                <a:cubicBezTo>
                  <a:pt x="0" y="295"/>
                  <a:pt x="35" y="340"/>
                  <a:pt x="84" y="355"/>
                </a:cubicBezTo>
                <a:cubicBezTo>
                  <a:pt x="82" y="363"/>
                  <a:pt x="80" y="371"/>
                  <a:pt x="80" y="379"/>
                </a:cubicBezTo>
                <a:cubicBezTo>
                  <a:pt x="80" y="426"/>
                  <a:pt x="118" y="464"/>
                  <a:pt x="165" y="464"/>
                </a:cubicBezTo>
                <a:cubicBezTo>
                  <a:pt x="199" y="464"/>
                  <a:pt x="229" y="444"/>
                  <a:pt x="242" y="415"/>
                </a:cubicBezTo>
                <a:cubicBezTo>
                  <a:pt x="258" y="441"/>
                  <a:pt x="286" y="458"/>
                  <a:pt x="318" y="458"/>
                </a:cubicBezTo>
                <a:cubicBezTo>
                  <a:pt x="345" y="458"/>
                  <a:pt x="370" y="445"/>
                  <a:pt x="386" y="425"/>
                </a:cubicBezTo>
                <a:cubicBezTo>
                  <a:pt x="408" y="443"/>
                  <a:pt x="436" y="454"/>
                  <a:pt x="467" y="454"/>
                </a:cubicBezTo>
                <a:cubicBezTo>
                  <a:pt x="537" y="454"/>
                  <a:pt x="594" y="397"/>
                  <a:pt x="594" y="326"/>
                </a:cubicBezTo>
                <a:cubicBezTo>
                  <a:pt x="594" y="282"/>
                  <a:pt x="571" y="242"/>
                  <a:pt x="536" y="220"/>
                </a:cubicBezTo>
                <a:close/>
              </a:path>
            </a:pathLst>
          </a:custGeom>
          <a:gradFill flip="none" rotWithShape="1">
            <a:gsLst>
              <a:gs pos="14000">
                <a:schemeClr val="accent4">
                  <a:lumMod val="75000"/>
                </a:schemeClr>
              </a:gs>
              <a:gs pos="85000">
                <a:schemeClr val="accent2">
                  <a:lumMod val="5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98" name="bush"/>
          <p:cNvSpPr>
            <a:spLocks/>
          </p:cNvSpPr>
          <p:nvPr/>
        </p:nvSpPr>
        <p:spPr bwMode="auto">
          <a:xfrm flipH="1">
            <a:off x="10164760" y="5957137"/>
            <a:ext cx="647562" cy="506385"/>
          </a:xfrm>
          <a:custGeom>
            <a:avLst/>
            <a:gdLst>
              <a:gd name="T0" fmla="*/ 536 w 594"/>
              <a:gd name="T1" fmla="*/ 220 h 464"/>
              <a:gd name="T2" fmla="*/ 547 w 594"/>
              <a:gd name="T3" fmla="*/ 182 h 464"/>
              <a:gd name="T4" fmla="*/ 477 w 594"/>
              <a:gd name="T5" fmla="*/ 112 h 464"/>
              <a:gd name="T6" fmla="*/ 477 w 594"/>
              <a:gd name="T7" fmla="*/ 112 h 464"/>
              <a:gd name="T8" fmla="*/ 400 w 594"/>
              <a:gd name="T9" fmla="*/ 35 h 464"/>
              <a:gd name="T10" fmla="*/ 337 w 594"/>
              <a:gd name="T11" fmla="*/ 68 h 464"/>
              <a:gd name="T12" fmla="*/ 252 w 594"/>
              <a:gd name="T13" fmla="*/ 0 h 464"/>
              <a:gd name="T14" fmla="*/ 170 w 594"/>
              <a:gd name="T15" fmla="*/ 58 h 464"/>
              <a:gd name="T16" fmla="*/ 105 w 594"/>
              <a:gd name="T17" fmla="*/ 123 h 464"/>
              <a:gd name="T18" fmla="*/ 0 w 594"/>
              <a:gd name="T19" fmla="*/ 242 h 464"/>
              <a:gd name="T20" fmla="*/ 84 w 594"/>
              <a:gd name="T21" fmla="*/ 355 h 464"/>
              <a:gd name="T22" fmla="*/ 80 w 594"/>
              <a:gd name="T23" fmla="*/ 379 h 464"/>
              <a:gd name="T24" fmla="*/ 165 w 594"/>
              <a:gd name="T25" fmla="*/ 464 h 464"/>
              <a:gd name="T26" fmla="*/ 242 w 594"/>
              <a:gd name="T27" fmla="*/ 415 h 464"/>
              <a:gd name="T28" fmla="*/ 318 w 594"/>
              <a:gd name="T29" fmla="*/ 458 h 464"/>
              <a:gd name="T30" fmla="*/ 386 w 594"/>
              <a:gd name="T31" fmla="*/ 425 h 464"/>
              <a:gd name="T32" fmla="*/ 467 w 594"/>
              <a:gd name="T33" fmla="*/ 454 h 464"/>
              <a:gd name="T34" fmla="*/ 594 w 594"/>
              <a:gd name="T35" fmla="*/ 326 h 464"/>
              <a:gd name="T36" fmla="*/ 536 w 594"/>
              <a:gd name="T37" fmla="*/ 220 h 4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94" h="464">
                <a:moveTo>
                  <a:pt x="536" y="220"/>
                </a:moveTo>
                <a:cubicBezTo>
                  <a:pt x="543" y="209"/>
                  <a:pt x="547" y="196"/>
                  <a:pt x="547" y="182"/>
                </a:cubicBezTo>
                <a:cubicBezTo>
                  <a:pt x="547" y="143"/>
                  <a:pt x="516" y="112"/>
                  <a:pt x="477" y="112"/>
                </a:cubicBezTo>
                <a:cubicBezTo>
                  <a:pt x="477" y="112"/>
                  <a:pt x="477" y="112"/>
                  <a:pt x="477" y="112"/>
                </a:cubicBezTo>
                <a:cubicBezTo>
                  <a:pt x="477" y="70"/>
                  <a:pt x="442" y="35"/>
                  <a:pt x="400" y="35"/>
                </a:cubicBezTo>
                <a:cubicBezTo>
                  <a:pt x="374" y="35"/>
                  <a:pt x="351" y="48"/>
                  <a:pt x="337" y="68"/>
                </a:cubicBezTo>
                <a:cubicBezTo>
                  <a:pt x="329" y="29"/>
                  <a:pt x="294" y="0"/>
                  <a:pt x="252" y="0"/>
                </a:cubicBezTo>
                <a:cubicBezTo>
                  <a:pt x="214" y="0"/>
                  <a:pt x="182" y="24"/>
                  <a:pt x="170" y="58"/>
                </a:cubicBezTo>
                <a:cubicBezTo>
                  <a:pt x="138" y="67"/>
                  <a:pt x="114" y="92"/>
                  <a:pt x="105" y="123"/>
                </a:cubicBezTo>
                <a:cubicBezTo>
                  <a:pt x="46" y="130"/>
                  <a:pt x="0" y="180"/>
                  <a:pt x="0" y="242"/>
                </a:cubicBezTo>
                <a:cubicBezTo>
                  <a:pt x="0" y="295"/>
                  <a:pt x="35" y="340"/>
                  <a:pt x="84" y="355"/>
                </a:cubicBezTo>
                <a:cubicBezTo>
                  <a:pt x="82" y="363"/>
                  <a:pt x="80" y="371"/>
                  <a:pt x="80" y="379"/>
                </a:cubicBezTo>
                <a:cubicBezTo>
                  <a:pt x="80" y="426"/>
                  <a:pt x="118" y="464"/>
                  <a:pt x="165" y="464"/>
                </a:cubicBezTo>
                <a:cubicBezTo>
                  <a:pt x="199" y="464"/>
                  <a:pt x="229" y="444"/>
                  <a:pt x="242" y="415"/>
                </a:cubicBezTo>
                <a:cubicBezTo>
                  <a:pt x="258" y="441"/>
                  <a:pt x="286" y="458"/>
                  <a:pt x="318" y="458"/>
                </a:cubicBezTo>
                <a:cubicBezTo>
                  <a:pt x="345" y="458"/>
                  <a:pt x="370" y="445"/>
                  <a:pt x="386" y="425"/>
                </a:cubicBezTo>
                <a:cubicBezTo>
                  <a:pt x="408" y="443"/>
                  <a:pt x="436" y="454"/>
                  <a:pt x="467" y="454"/>
                </a:cubicBezTo>
                <a:cubicBezTo>
                  <a:pt x="537" y="454"/>
                  <a:pt x="594" y="397"/>
                  <a:pt x="594" y="326"/>
                </a:cubicBezTo>
                <a:cubicBezTo>
                  <a:pt x="594" y="282"/>
                  <a:pt x="571" y="242"/>
                  <a:pt x="536" y="220"/>
                </a:cubicBezTo>
                <a:close/>
              </a:path>
            </a:pathLst>
          </a:custGeom>
          <a:gradFill flip="none" rotWithShape="1">
            <a:gsLst>
              <a:gs pos="14000">
                <a:schemeClr val="accent4">
                  <a:lumMod val="75000"/>
                </a:schemeClr>
              </a:gs>
              <a:gs pos="85000">
                <a:schemeClr val="accent2">
                  <a:lumMod val="50000"/>
                </a:schemeClr>
              </a:gs>
            </a:gsLst>
            <a:lin ang="8100000" scaled="1"/>
            <a:tileRect/>
          </a:gradFill>
          <a:ln>
            <a:noFill/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51" name="rule four"/>
          <p:cNvSpPr txBox="1"/>
          <p:nvPr/>
        </p:nvSpPr>
        <p:spPr>
          <a:xfrm>
            <a:off x="5511889" y="3761367"/>
            <a:ext cx="438659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chemeClr val="accent5">
                    <a:lumMod val="50000"/>
                  </a:schemeClr>
                </a:solidFill>
              </a:rPr>
              <a:t>Rule four</a:t>
            </a:r>
          </a:p>
          <a:p>
            <a:r>
              <a:rPr lang="en-US" dirty="0"/>
              <a:t>AWC provides a forum for improving institutional efficiency.</a:t>
            </a:r>
          </a:p>
          <a:p>
            <a:endParaRPr lang="en-US" sz="24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250" name="rule three"/>
          <p:cNvSpPr txBox="1"/>
          <p:nvPr/>
        </p:nvSpPr>
        <p:spPr>
          <a:xfrm>
            <a:off x="5511889" y="2542551"/>
            <a:ext cx="4386592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chemeClr val="accent5">
                    <a:lumMod val="50000"/>
                  </a:schemeClr>
                </a:solidFill>
              </a:rPr>
              <a:t>Rule three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AWC discussions must emphasize institutional thinking over division level thinking. </a:t>
            </a:r>
          </a:p>
        </p:txBody>
      </p:sp>
      <p:sp>
        <p:nvSpPr>
          <p:cNvPr id="249" name="rule two"/>
          <p:cNvSpPr txBox="1"/>
          <p:nvPr/>
        </p:nvSpPr>
        <p:spPr>
          <a:xfrm>
            <a:off x="5511889" y="1539179"/>
            <a:ext cx="43865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chemeClr val="accent5">
                    <a:lumMod val="50000"/>
                  </a:schemeClr>
                </a:solidFill>
              </a:rPr>
              <a:t>Rule two</a:t>
            </a:r>
          </a:p>
          <a:p>
            <a:r>
              <a:rPr lang="en-US" dirty="0"/>
              <a:t>AWC discussions must emphasize the importance of applied learning.</a:t>
            </a:r>
          </a:p>
          <a:p>
            <a:endParaRPr lang="en-US" sz="20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248" name="rule one"/>
          <p:cNvSpPr txBox="1"/>
          <p:nvPr/>
        </p:nvSpPr>
        <p:spPr>
          <a:xfrm>
            <a:off x="5511889" y="320362"/>
            <a:ext cx="43865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chemeClr val="accent5">
                    <a:lumMod val="50000"/>
                  </a:schemeClr>
                </a:solidFill>
              </a:rPr>
              <a:t>Rule one</a:t>
            </a:r>
          </a:p>
          <a:p>
            <a:r>
              <a:rPr lang="en-US" dirty="0"/>
              <a:t>AWC provides a forum for improving student access, onboarding, and success.</a:t>
            </a:r>
            <a:endParaRPr lang="en-US" sz="14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58" name="neighborhood association rules"/>
          <p:cNvSpPr txBox="1"/>
          <p:nvPr/>
        </p:nvSpPr>
        <p:spPr>
          <a:xfrm>
            <a:off x="2089041" y="320363"/>
            <a:ext cx="306104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000" b="1" dirty="0">
                <a:solidFill>
                  <a:schemeClr val="accent5">
                    <a:lumMod val="50000"/>
                  </a:schemeClr>
                </a:solidFill>
              </a:rPr>
              <a:t>Neighborhood association rules</a:t>
            </a:r>
          </a:p>
        </p:txBody>
      </p:sp>
      <p:sp>
        <p:nvSpPr>
          <p:cNvPr id="217" name="animation details"/>
          <p:cNvSpPr txBox="1"/>
          <p:nvPr/>
        </p:nvSpPr>
        <p:spPr>
          <a:xfrm>
            <a:off x="54902" y="43743"/>
            <a:ext cx="19442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The animation </a:t>
            </a:r>
          </a:p>
          <a:p>
            <a:r>
              <a:rPr lang="en-US" sz="10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automatically begins.</a:t>
            </a:r>
          </a:p>
        </p:txBody>
      </p:sp>
    </p:spTree>
    <p:extLst>
      <p:ext uri="{BB962C8B-B14F-4D97-AF65-F5344CB8AC3E}">
        <p14:creationId xmlns:p14="http://schemas.microsoft.com/office/powerpoint/2010/main" val="4100037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1" grpId="0"/>
      <p:bldP spid="250" grpId="0"/>
      <p:bldP spid="249" grpId="0"/>
      <p:bldP spid="248" grpId="0"/>
      <p:bldP spid="15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/>
            </a:gs>
            <a:gs pos="62000">
              <a:schemeClr val="tx2">
                <a:lumMod val="20000"/>
                <a:lumOff val="8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white rectangle"/>
          <p:cNvSpPr/>
          <p:nvPr/>
        </p:nvSpPr>
        <p:spPr>
          <a:xfrm>
            <a:off x="4968423" y="-3118"/>
            <a:ext cx="2253928" cy="6858000"/>
          </a:xfrm>
          <a:prstGeom prst="rect">
            <a:avLst/>
          </a:pr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white rectangle"/>
          <p:cNvSpPr/>
          <p:nvPr/>
        </p:nvSpPr>
        <p:spPr>
          <a:xfrm>
            <a:off x="2085637" y="-3118"/>
            <a:ext cx="2253928" cy="6858000"/>
          </a:xfrm>
          <a:prstGeom prst="rect">
            <a:avLst/>
          </a:pr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1" name="white rectangle"/>
          <p:cNvSpPr/>
          <p:nvPr/>
        </p:nvSpPr>
        <p:spPr>
          <a:xfrm>
            <a:off x="7851209" y="-3118"/>
            <a:ext cx="2253928" cy="6858000"/>
          </a:xfrm>
          <a:prstGeom prst="rect">
            <a:avLst/>
          </a:pr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6" name="rectangle"/>
          <p:cNvSpPr>
            <a:spLocks noChangeArrowheads="1"/>
          </p:cNvSpPr>
          <p:nvPr/>
        </p:nvSpPr>
        <p:spPr bwMode="auto">
          <a:xfrm>
            <a:off x="0" y="6079787"/>
            <a:ext cx="12192000" cy="778212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</a:schemeClr>
              </a:gs>
              <a:gs pos="83000">
                <a:schemeClr val="tx2">
                  <a:lumMod val="75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40" name="house"/>
          <p:cNvGrpSpPr/>
          <p:nvPr/>
        </p:nvGrpSpPr>
        <p:grpSpPr>
          <a:xfrm>
            <a:off x="5025756" y="330852"/>
            <a:ext cx="2139265" cy="2141349"/>
            <a:chOff x="6208304" y="3424777"/>
            <a:chExt cx="2139265" cy="2141349"/>
          </a:xfrm>
        </p:grpSpPr>
        <p:grpSp>
          <p:nvGrpSpPr>
            <p:cNvPr id="80" name="chimney"/>
            <p:cNvGrpSpPr/>
            <p:nvPr/>
          </p:nvGrpSpPr>
          <p:grpSpPr>
            <a:xfrm>
              <a:off x="7678407" y="3531256"/>
              <a:ext cx="355974" cy="658038"/>
              <a:chOff x="5267325" y="1936749"/>
              <a:chExt cx="660400" cy="1220788"/>
            </a:xfrm>
          </p:grpSpPr>
          <p:sp>
            <p:nvSpPr>
              <p:cNvPr id="111" name="chimney piece"/>
              <p:cNvSpPr>
                <a:spLocks noChangeArrowheads="1"/>
              </p:cNvSpPr>
              <p:nvPr/>
            </p:nvSpPr>
            <p:spPr bwMode="auto">
              <a:xfrm>
                <a:off x="5346700" y="1936749"/>
                <a:ext cx="501650" cy="1220788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12" name="chimney piece"/>
              <p:cNvSpPr>
                <a:spLocks noChangeArrowheads="1"/>
              </p:cNvSpPr>
              <p:nvPr/>
            </p:nvSpPr>
            <p:spPr bwMode="auto">
              <a:xfrm>
                <a:off x="5267325" y="1936749"/>
                <a:ext cx="660400" cy="171450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sp>
          <p:nvSpPr>
            <p:cNvPr id="82" name="house"/>
            <p:cNvSpPr>
              <a:spLocks/>
            </p:cNvSpPr>
            <p:nvPr/>
          </p:nvSpPr>
          <p:spPr bwMode="auto">
            <a:xfrm>
              <a:off x="6415385" y="3582598"/>
              <a:ext cx="1725103" cy="1736228"/>
            </a:xfrm>
            <a:custGeom>
              <a:avLst/>
              <a:gdLst>
                <a:gd name="T0" fmla="*/ 1008 w 2016"/>
                <a:gd name="T1" fmla="*/ 0 h 2029"/>
                <a:gd name="T2" fmla="*/ 0 w 2016"/>
                <a:gd name="T3" fmla="*/ 969 h 2029"/>
                <a:gd name="T4" fmla="*/ 0 w 2016"/>
                <a:gd name="T5" fmla="*/ 2029 h 2029"/>
                <a:gd name="T6" fmla="*/ 2016 w 2016"/>
                <a:gd name="T7" fmla="*/ 2029 h 2029"/>
                <a:gd name="T8" fmla="*/ 2016 w 2016"/>
                <a:gd name="T9" fmla="*/ 969 h 2029"/>
                <a:gd name="T10" fmla="*/ 1008 w 2016"/>
                <a:gd name="T11" fmla="*/ 0 h 20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16" h="2029">
                  <a:moveTo>
                    <a:pt x="1008" y="0"/>
                  </a:moveTo>
                  <a:lnTo>
                    <a:pt x="0" y="969"/>
                  </a:lnTo>
                  <a:lnTo>
                    <a:pt x="0" y="2029"/>
                  </a:lnTo>
                  <a:lnTo>
                    <a:pt x="2016" y="2029"/>
                  </a:lnTo>
                  <a:lnTo>
                    <a:pt x="2016" y="969"/>
                  </a:lnTo>
                  <a:lnTo>
                    <a:pt x="100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3" name="door trim"/>
            <p:cNvSpPr>
              <a:spLocks noEditPoints="1"/>
            </p:cNvSpPr>
            <p:nvPr/>
          </p:nvSpPr>
          <p:spPr bwMode="auto">
            <a:xfrm>
              <a:off x="6637868" y="4570499"/>
              <a:ext cx="547652" cy="794095"/>
            </a:xfrm>
            <a:custGeom>
              <a:avLst/>
              <a:gdLst>
                <a:gd name="T0" fmla="*/ 608 w 640"/>
                <a:gd name="T1" fmla="*/ 32 h 928"/>
                <a:gd name="T2" fmla="*/ 608 w 640"/>
                <a:gd name="T3" fmla="*/ 896 h 928"/>
                <a:gd name="T4" fmla="*/ 32 w 640"/>
                <a:gd name="T5" fmla="*/ 896 h 928"/>
                <a:gd name="T6" fmla="*/ 32 w 640"/>
                <a:gd name="T7" fmla="*/ 32 h 928"/>
                <a:gd name="T8" fmla="*/ 608 w 640"/>
                <a:gd name="T9" fmla="*/ 32 h 928"/>
                <a:gd name="T10" fmla="*/ 640 w 640"/>
                <a:gd name="T11" fmla="*/ 0 h 928"/>
                <a:gd name="T12" fmla="*/ 608 w 640"/>
                <a:gd name="T13" fmla="*/ 0 h 928"/>
                <a:gd name="T14" fmla="*/ 32 w 640"/>
                <a:gd name="T15" fmla="*/ 0 h 928"/>
                <a:gd name="T16" fmla="*/ 0 w 640"/>
                <a:gd name="T17" fmla="*/ 0 h 928"/>
                <a:gd name="T18" fmla="*/ 0 w 640"/>
                <a:gd name="T19" fmla="*/ 32 h 928"/>
                <a:gd name="T20" fmla="*/ 0 w 640"/>
                <a:gd name="T21" fmla="*/ 896 h 928"/>
                <a:gd name="T22" fmla="*/ 0 w 640"/>
                <a:gd name="T23" fmla="*/ 928 h 928"/>
                <a:gd name="T24" fmla="*/ 32 w 640"/>
                <a:gd name="T25" fmla="*/ 928 h 928"/>
                <a:gd name="T26" fmla="*/ 608 w 640"/>
                <a:gd name="T27" fmla="*/ 928 h 928"/>
                <a:gd name="T28" fmla="*/ 640 w 640"/>
                <a:gd name="T29" fmla="*/ 928 h 928"/>
                <a:gd name="T30" fmla="*/ 640 w 640"/>
                <a:gd name="T31" fmla="*/ 896 h 928"/>
                <a:gd name="T32" fmla="*/ 640 w 640"/>
                <a:gd name="T33" fmla="*/ 32 h 928"/>
                <a:gd name="T34" fmla="*/ 640 w 640"/>
                <a:gd name="T35" fmla="*/ 0 h 928"/>
                <a:gd name="T36" fmla="*/ 640 w 640"/>
                <a:gd name="T37" fmla="*/ 0 h 9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40" h="928">
                  <a:moveTo>
                    <a:pt x="608" y="32"/>
                  </a:moveTo>
                  <a:lnTo>
                    <a:pt x="608" y="896"/>
                  </a:lnTo>
                  <a:lnTo>
                    <a:pt x="32" y="896"/>
                  </a:lnTo>
                  <a:lnTo>
                    <a:pt x="32" y="32"/>
                  </a:lnTo>
                  <a:lnTo>
                    <a:pt x="608" y="32"/>
                  </a:lnTo>
                  <a:close/>
                  <a:moveTo>
                    <a:pt x="640" y="0"/>
                  </a:moveTo>
                  <a:lnTo>
                    <a:pt x="608" y="0"/>
                  </a:lnTo>
                  <a:lnTo>
                    <a:pt x="32" y="0"/>
                  </a:lnTo>
                  <a:lnTo>
                    <a:pt x="0" y="0"/>
                  </a:lnTo>
                  <a:lnTo>
                    <a:pt x="0" y="32"/>
                  </a:lnTo>
                  <a:lnTo>
                    <a:pt x="0" y="896"/>
                  </a:lnTo>
                  <a:lnTo>
                    <a:pt x="0" y="928"/>
                  </a:lnTo>
                  <a:lnTo>
                    <a:pt x="32" y="928"/>
                  </a:lnTo>
                  <a:lnTo>
                    <a:pt x="608" y="928"/>
                  </a:lnTo>
                  <a:lnTo>
                    <a:pt x="640" y="928"/>
                  </a:lnTo>
                  <a:lnTo>
                    <a:pt x="640" y="896"/>
                  </a:lnTo>
                  <a:lnTo>
                    <a:pt x="640" y="32"/>
                  </a:lnTo>
                  <a:lnTo>
                    <a:pt x="640" y="0"/>
                  </a:lnTo>
                  <a:lnTo>
                    <a:pt x="640" y="0"/>
                  </a:lnTo>
                  <a:close/>
                </a:path>
              </a:pathLst>
            </a:custGeom>
            <a:solidFill>
              <a:schemeClr val="bg1"/>
            </a:solidFill>
            <a:ln w="15875">
              <a:solidFill>
                <a:schemeClr val="bg1"/>
              </a:solidFill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grpSp>
          <p:nvGrpSpPr>
            <p:cNvPr id="84" name="door"/>
            <p:cNvGrpSpPr/>
            <p:nvPr/>
          </p:nvGrpSpPr>
          <p:grpSpPr>
            <a:xfrm>
              <a:off x="6668674" y="4601305"/>
              <a:ext cx="486041" cy="732484"/>
              <a:chOff x="3394075" y="3913187"/>
              <a:chExt cx="901700" cy="1358900"/>
            </a:xfrm>
          </p:grpSpPr>
          <p:sp>
            <p:nvSpPr>
              <p:cNvPr id="105" name="door piece"/>
              <p:cNvSpPr>
                <a:spLocks noChangeArrowheads="1"/>
              </p:cNvSpPr>
              <p:nvPr/>
            </p:nvSpPr>
            <p:spPr bwMode="auto">
              <a:xfrm>
                <a:off x="3394075" y="3913187"/>
                <a:ext cx="901700" cy="135890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6" name="door piece"/>
              <p:cNvSpPr>
                <a:spLocks noChangeArrowheads="1"/>
              </p:cNvSpPr>
              <p:nvPr/>
            </p:nvSpPr>
            <p:spPr bwMode="auto">
              <a:xfrm>
                <a:off x="3511550" y="4043362"/>
                <a:ext cx="273050" cy="457200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  <a:effectLst>
                <a:innerShdw blurRad="50800" dist="50800" dir="2700000">
                  <a:schemeClr val="accent6">
                    <a:lumMod val="50000"/>
                    <a:alpha val="50000"/>
                  </a:schemeClr>
                </a:inn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7" name="door piece"/>
              <p:cNvSpPr>
                <a:spLocks noChangeArrowheads="1"/>
              </p:cNvSpPr>
              <p:nvPr/>
            </p:nvSpPr>
            <p:spPr bwMode="auto">
              <a:xfrm>
                <a:off x="3905250" y="4043362"/>
                <a:ext cx="273050" cy="457200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  <a:effectLst>
                <a:innerShdw blurRad="50800" dist="50800" dir="2700000">
                  <a:schemeClr val="accent6">
                    <a:lumMod val="50000"/>
                    <a:alpha val="50000"/>
                  </a:schemeClr>
                </a:inn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8" name="door piece"/>
              <p:cNvSpPr>
                <a:spLocks noChangeArrowheads="1"/>
              </p:cNvSpPr>
              <p:nvPr/>
            </p:nvSpPr>
            <p:spPr bwMode="auto">
              <a:xfrm>
                <a:off x="3511550" y="4678362"/>
                <a:ext cx="273050" cy="457200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  <a:effectLst>
                <a:innerShdw blurRad="50800" dist="50800" dir="2700000">
                  <a:schemeClr val="accent6">
                    <a:lumMod val="50000"/>
                    <a:alpha val="50000"/>
                  </a:schemeClr>
                </a:inn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9" name="door piece"/>
              <p:cNvSpPr>
                <a:spLocks noChangeArrowheads="1"/>
              </p:cNvSpPr>
              <p:nvPr/>
            </p:nvSpPr>
            <p:spPr bwMode="auto">
              <a:xfrm>
                <a:off x="3905250" y="4678362"/>
                <a:ext cx="273050" cy="457200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  <a:effectLst>
                <a:innerShdw blurRad="50800" dist="50800" dir="2700000">
                  <a:schemeClr val="accent6">
                    <a:lumMod val="50000"/>
                    <a:alpha val="50000"/>
                  </a:schemeClr>
                </a:inn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10" name="door knob"/>
              <p:cNvSpPr>
                <a:spLocks noChangeArrowheads="1"/>
              </p:cNvSpPr>
              <p:nvPr/>
            </p:nvSpPr>
            <p:spPr bwMode="auto">
              <a:xfrm>
                <a:off x="4175125" y="4548187"/>
                <a:ext cx="92075" cy="9525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sp>
          <p:nvSpPr>
            <p:cNvPr id="85" name="roof"/>
            <p:cNvSpPr>
              <a:spLocks/>
            </p:cNvSpPr>
            <p:nvPr/>
          </p:nvSpPr>
          <p:spPr bwMode="auto">
            <a:xfrm>
              <a:off x="6271626" y="3479914"/>
              <a:ext cx="2012620" cy="1049952"/>
            </a:xfrm>
            <a:custGeom>
              <a:avLst/>
              <a:gdLst>
                <a:gd name="T0" fmla="*/ 2258 w 2352"/>
                <a:gd name="T1" fmla="*/ 1227 h 1227"/>
                <a:gd name="T2" fmla="*/ 1176 w 2352"/>
                <a:gd name="T3" fmla="*/ 188 h 1227"/>
                <a:gd name="T4" fmla="*/ 94 w 2352"/>
                <a:gd name="T5" fmla="*/ 1227 h 1227"/>
                <a:gd name="T6" fmla="*/ 0 w 2352"/>
                <a:gd name="T7" fmla="*/ 1131 h 1227"/>
                <a:gd name="T8" fmla="*/ 1176 w 2352"/>
                <a:gd name="T9" fmla="*/ 0 h 1227"/>
                <a:gd name="T10" fmla="*/ 2352 w 2352"/>
                <a:gd name="T11" fmla="*/ 1131 h 1227"/>
                <a:gd name="T12" fmla="*/ 2258 w 2352"/>
                <a:gd name="T13" fmla="*/ 1227 h 1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52" h="1227">
                  <a:moveTo>
                    <a:pt x="2258" y="1227"/>
                  </a:moveTo>
                  <a:lnTo>
                    <a:pt x="1176" y="188"/>
                  </a:lnTo>
                  <a:lnTo>
                    <a:pt x="94" y="1227"/>
                  </a:lnTo>
                  <a:lnTo>
                    <a:pt x="0" y="1131"/>
                  </a:lnTo>
                  <a:lnTo>
                    <a:pt x="1176" y="0"/>
                  </a:lnTo>
                  <a:lnTo>
                    <a:pt x="2352" y="1131"/>
                  </a:lnTo>
                  <a:lnTo>
                    <a:pt x="2258" y="1227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2">
                    <a:lumMod val="20000"/>
                    <a:lumOff val="80000"/>
                  </a:schemeClr>
                </a:gs>
                <a:gs pos="100000">
                  <a:schemeClr val="tx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6" name="roof"/>
            <p:cNvSpPr>
              <a:spLocks/>
            </p:cNvSpPr>
            <p:nvPr/>
          </p:nvSpPr>
          <p:spPr bwMode="auto">
            <a:xfrm>
              <a:off x="6208304" y="3424777"/>
              <a:ext cx="2139265" cy="1061932"/>
            </a:xfrm>
            <a:custGeom>
              <a:avLst/>
              <a:gdLst>
                <a:gd name="T0" fmla="*/ 2464 w 2500"/>
                <a:gd name="T1" fmla="*/ 1241 h 1241"/>
                <a:gd name="T2" fmla="*/ 1250 w 2500"/>
                <a:gd name="T3" fmla="*/ 74 h 1241"/>
                <a:gd name="T4" fmla="*/ 36 w 2500"/>
                <a:gd name="T5" fmla="*/ 1241 h 1241"/>
                <a:gd name="T6" fmla="*/ 0 w 2500"/>
                <a:gd name="T7" fmla="*/ 1203 h 1241"/>
                <a:gd name="T8" fmla="*/ 1250 w 2500"/>
                <a:gd name="T9" fmla="*/ 0 h 1241"/>
                <a:gd name="T10" fmla="*/ 2500 w 2500"/>
                <a:gd name="T11" fmla="*/ 1203 h 1241"/>
                <a:gd name="T12" fmla="*/ 2464 w 2500"/>
                <a:gd name="T13" fmla="*/ 1241 h 1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00" h="1241">
                  <a:moveTo>
                    <a:pt x="2464" y="1241"/>
                  </a:moveTo>
                  <a:lnTo>
                    <a:pt x="1250" y="74"/>
                  </a:lnTo>
                  <a:lnTo>
                    <a:pt x="36" y="1241"/>
                  </a:lnTo>
                  <a:lnTo>
                    <a:pt x="0" y="1203"/>
                  </a:lnTo>
                  <a:lnTo>
                    <a:pt x="1250" y="0"/>
                  </a:lnTo>
                  <a:lnTo>
                    <a:pt x="2500" y="1203"/>
                  </a:lnTo>
                  <a:lnTo>
                    <a:pt x="2464" y="1241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grpSp>
          <p:nvGrpSpPr>
            <p:cNvPr id="87" name="vent"/>
            <p:cNvGrpSpPr/>
            <p:nvPr/>
          </p:nvGrpSpPr>
          <p:grpSpPr>
            <a:xfrm>
              <a:off x="7077701" y="3966811"/>
              <a:ext cx="400470" cy="400470"/>
              <a:chOff x="4152900" y="2744787"/>
              <a:chExt cx="742950" cy="742950"/>
            </a:xfrm>
          </p:grpSpPr>
          <p:sp>
            <p:nvSpPr>
              <p:cNvPr id="97" name="vent piece"/>
              <p:cNvSpPr>
                <a:spLocks noChangeArrowheads="1"/>
              </p:cNvSpPr>
              <p:nvPr/>
            </p:nvSpPr>
            <p:spPr bwMode="auto">
              <a:xfrm>
                <a:off x="4178300" y="2770187"/>
                <a:ext cx="692150" cy="692150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2">
                      <a:lumMod val="40000"/>
                      <a:lumOff val="60000"/>
                    </a:schemeClr>
                  </a:gs>
                  <a:gs pos="100000">
                    <a:schemeClr val="tx2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8" name="vent piece"/>
              <p:cNvSpPr>
                <a:spLocks noEditPoints="1"/>
              </p:cNvSpPr>
              <p:nvPr/>
            </p:nvSpPr>
            <p:spPr bwMode="auto">
              <a:xfrm>
                <a:off x="4152900" y="2744787"/>
                <a:ext cx="742950" cy="742950"/>
              </a:xfrm>
              <a:custGeom>
                <a:avLst/>
                <a:gdLst>
                  <a:gd name="T0" fmla="*/ 117 w 234"/>
                  <a:gd name="T1" fmla="*/ 234 h 234"/>
                  <a:gd name="T2" fmla="*/ 0 w 234"/>
                  <a:gd name="T3" fmla="*/ 117 h 234"/>
                  <a:gd name="T4" fmla="*/ 117 w 234"/>
                  <a:gd name="T5" fmla="*/ 0 h 234"/>
                  <a:gd name="T6" fmla="*/ 234 w 234"/>
                  <a:gd name="T7" fmla="*/ 117 h 234"/>
                  <a:gd name="T8" fmla="*/ 117 w 234"/>
                  <a:gd name="T9" fmla="*/ 234 h 234"/>
                  <a:gd name="T10" fmla="*/ 117 w 234"/>
                  <a:gd name="T11" fmla="*/ 16 h 234"/>
                  <a:gd name="T12" fmla="*/ 16 w 234"/>
                  <a:gd name="T13" fmla="*/ 117 h 234"/>
                  <a:gd name="T14" fmla="*/ 117 w 234"/>
                  <a:gd name="T15" fmla="*/ 218 h 234"/>
                  <a:gd name="T16" fmla="*/ 218 w 234"/>
                  <a:gd name="T17" fmla="*/ 117 h 234"/>
                  <a:gd name="T18" fmla="*/ 117 w 234"/>
                  <a:gd name="T19" fmla="*/ 16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34" h="234">
                    <a:moveTo>
                      <a:pt x="117" y="234"/>
                    </a:moveTo>
                    <a:cubicBezTo>
                      <a:pt x="53" y="234"/>
                      <a:pt x="0" y="181"/>
                      <a:pt x="0" y="117"/>
                    </a:cubicBezTo>
                    <a:cubicBezTo>
                      <a:pt x="0" y="52"/>
                      <a:pt x="53" y="0"/>
                      <a:pt x="117" y="0"/>
                    </a:cubicBezTo>
                    <a:cubicBezTo>
                      <a:pt x="181" y="0"/>
                      <a:pt x="234" y="52"/>
                      <a:pt x="234" y="117"/>
                    </a:cubicBezTo>
                    <a:cubicBezTo>
                      <a:pt x="234" y="181"/>
                      <a:pt x="181" y="234"/>
                      <a:pt x="117" y="234"/>
                    </a:cubicBezTo>
                    <a:close/>
                    <a:moveTo>
                      <a:pt x="117" y="16"/>
                    </a:moveTo>
                    <a:cubicBezTo>
                      <a:pt x="61" y="16"/>
                      <a:pt x="16" y="61"/>
                      <a:pt x="16" y="117"/>
                    </a:cubicBezTo>
                    <a:cubicBezTo>
                      <a:pt x="16" y="172"/>
                      <a:pt x="61" y="218"/>
                      <a:pt x="117" y="218"/>
                    </a:cubicBezTo>
                    <a:cubicBezTo>
                      <a:pt x="173" y="218"/>
                      <a:pt x="218" y="172"/>
                      <a:pt x="218" y="117"/>
                    </a:cubicBezTo>
                    <a:cubicBezTo>
                      <a:pt x="218" y="61"/>
                      <a:pt x="173" y="16"/>
                      <a:pt x="117" y="1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9" name="vent piece"/>
              <p:cNvSpPr>
                <a:spLocks/>
              </p:cNvSpPr>
              <p:nvPr/>
            </p:nvSpPr>
            <p:spPr bwMode="auto">
              <a:xfrm>
                <a:off x="4327525" y="2976562"/>
                <a:ext cx="393700" cy="25400"/>
              </a:xfrm>
              <a:custGeom>
                <a:avLst/>
                <a:gdLst>
                  <a:gd name="T0" fmla="*/ 120 w 124"/>
                  <a:gd name="T1" fmla="*/ 8 h 8"/>
                  <a:gd name="T2" fmla="*/ 4 w 124"/>
                  <a:gd name="T3" fmla="*/ 8 h 8"/>
                  <a:gd name="T4" fmla="*/ 0 w 124"/>
                  <a:gd name="T5" fmla="*/ 4 h 8"/>
                  <a:gd name="T6" fmla="*/ 4 w 124"/>
                  <a:gd name="T7" fmla="*/ 0 h 8"/>
                  <a:gd name="T8" fmla="*/ 120 w 124"/>
                  <a:gd name="T9" fmla="*/ 0 h 8"/>
                  <a:gd name="T10" fmla="*/ 124 w 124"/>
                  <a:gd name="T11" fmla="*/ 4 h 8"/>
                  <a:gd name="T12" fmla="*/ 120 w 124"/>
                  <a:gd name="T13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4" h="8">
                    <a:moveTo>
                      <a:pt x="120" y="8"/>
                    </a:moveTo>
                    <a:cubicBezTo>
                      <a:pt x="4" y="8"/>
                      <a:pt x="4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120" y="0"/>
                      <a:pt x="120" y="0"/>
                      <a:pt x="120" y="0"/>
                    </a:cubicBezTo>
                    <a:cubicBezTo>
                      <a:pt x="122" y="0"/>
                      <a:pt x="124" y="2"/>
                      <a:pt x="124" y="4"/>
                    </a:cubicBezTo>
                    <a:cubicBezTo>
                      <a:pt x="124" y="6"/>
                      <a:pt x="122" y="8"/>
                      <a:pt x="120" y="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0" name="vent piece"/>
              <p:cNvSpPr>
                <a:spLocks/>
              </p:cNvSpPr>
              <p:nvPr/>
            </p:nvSpPr>
            <p:spPr bwMode="auto">
              <a:xfrm>
                <a:off x="4419600" y="2894012"/>
                <a:ext cx="209550" cy="25400"/>
              </a:xfrm>
              <a:custGeom>
                <a:avLst/>
                <a:gdLst>
                  <a:gd name="T0" fmla="*/ 62 w 66"/>
                  <a:gd name="T1" fmla="*/ 8 h 8"/>
                  <a:gd name="T2" fmla="*/ 4 w 66"/>
                  <a:gd name="T3" fmla="*/ 8 h 8"/>
                  <a:gd name="T4" fmla="*/ 0 w 66"/>
                  <a:gd name="T5" fmla="*/ 4 h 8"/>
                  <a:gd name="T6" fmla="*/ 4 w 66"/>
                  <a:gd name="T7" fmla="*/ 0 h 8"/>
                  <a:gd name="T8" fmla="*/ 62 w 66"/>
                  <a:gd name="T9" fmla="*/ 0 h 8"/>
                  <a:gd name="T10" fmla="*/ 66 w 66"/>
                  <a:gd name="T11" fmla="*/ 4 h 8"/>
                  <a:gd name="T12" fmla="*/ 62 w 66"/>
                  <a:gd name="T13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8">
                    <a:moveTo>
                      <a:pt x="62" y="8"/>
                    </a:moveTo>
                    <a:cubicBezTo>
                      <a:pt x="4" y="8"/>
                      <a:pt x="4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64" y="0"/>
                      <a:pt x="66" y="2"/>
                      <a:pt x="66" y="4"/>
                    </a:cubicBezTo>
                    <a:cubicBezTo>
                      <a:pt x="66" y="6"/>
                      <a:pt x="64" y="8"/>
                      <a:pt x="62" y="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1" name="vent piece"/>
              <p:cNvSpPr>
                <a:spLocks/>
              </p:cNvSpPr>
              <p:nvPr/>
            </p:nvSpPr>
            <p:spPr bwMode="auto">
              <a:xfrm>
                <a:off x="4283075" y="3062287"/>
                <a:ext cx="482600" cy="25400"/>
              </a:xfrm>
              <a:custGeom>
                <a:avLst/>
                <a:gdLst>
                  <a:gd name="T0" fmla="*/ 148 w 152"/>
                  <a:gd name="T1" fmla="*/ 8 h 8"/>
                  <a:gd name="T2" fmla="*/ 4 w 152"/>
                  <a:gd name="T3" fmla="*/ 8 h 8"/>
                  <a:gd name="T4" fmla="*/ 0 w 152"/>
                  <a:gd name="T5" fmla="*/ 4 h 8"/>
                  <a:gd name="T6" fmla="*/ 4 w 152"/>
                  <a:gd name="T7" fmla="*/ 0 h 8"/>
                  <a:gd name="T8" fmla="*/ 148 w 152"/>
                  <a:gd name="T9" fmla="*/ 0 h 8"/>
                  <a:gd name="T10" fmla="*/ 152 w 152"/>
                  <a:gd name="T11" fmla="*/ 4 h 8"/>
                  <a:gd name="T12" fmla="*/ 148 w 152"/>
                  <a:gd name="T13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2" h="8">
                    <a:moveTo>
                      <a:pt x="148" y="8"/>
                    </a:moveTo>
                    <a:cubicBezTo>
                      <a:pt x="4" y="8"/>
                      <a:pt x="4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ubicBezTo>
                      <a:pt x="0" y="1"/>
                      <a:pt x="2" y="0"/>
                      <a:pt x="4" y="0"/>
                    </a:cubicBezTo>
                    <a:cubicBezTo>
                      <a:pt x="148" y="0"/>
                      <a:pt x="148" y="0"/>
                      <a:pt x="148" y="0"/>
                    </a:cubicBezTo>
                    <a:cubicBezTo>
                      <a:pt x="150" y="0"/>
                      <a:pt x="152" y="1"/>
                      <a:pt x="152" y="4"/>
                    </a:cubicBezTo>
                    <a:cubicBezTo>
                      <a:pt x="152" y="6"/>
                      <a:pt x="150" y="8"/>
                      <a:pt x="148" y="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2" name="vent piece"/>
              <p:cNvSpPr>
                <a:spLocks/>
              </p:cNvSpPr>
              <p:nvPr/>
            </p:nvSpPr>
            <p:spPr bwMode="auto">
              <a:xfrm>
                <a:off x="4283075" y="3144837"/>
                <a:ext cx="482600" cy="25400"/>
              </a:xfrm>
              <a:custGeom>
                <a:avLst/>
                <a:gdLst>
                  <a:gd name="T0" fmla="*/ 148 w 152"/>
                  <a:gd name="T1" fmla="*/ 8 h 8"/>
                  <a:gd name="T2" fmla="*/ 4 w 152"/>
                  <a:gd name="T3" fmla="*/ 8 h 8"/>
                  <a:gd name="T4" fmla="*/ 0 w 152"/>
                  <a:gd name="T5" fmla="*/ 4 h 8"/>
                  <a:gd name="T6" fmla="*/ 4 w 152"/>
                  <a:gd name="T7" fmla="*/ 0 h 8"/>
                  <a:gd name="T8" fmla="*/ 148 w 152"/>
                  <a:gd name="T9" fmla="*/ 0 h 8"/>
                  <a:gd name="T10" fmla="*/ 152 w 152"/>
                  <a:gd name="T11" fmla="*/ 4 h 8"/>
                  <a:gd name="T12" fmla="*/ 148 w 152"/>
                  <a:gd name="T13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2" h="8">
                    <a:moveTo>
                      <a:pt x="148" y="8"/>
                    </a:moveTo>
                    <a:cubicBezTo>
                      <a:pt x="4" y="8"/>
                      <a:pt x="4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148" y="0"/>
                      <a:pt x="148" y="0"/>
                      <a:pt x="148" y="0"/>
                    </a:cubicBezTo>
                    <a:cubicBezTo>
                      <a:pt x="150" y="0"/>
                      <a:pt x="152" y="2"/>
                      <a:pt x="152" y="4"/>
                    </a:cubicBezTo>
                    <a:cubicBezTo>
                      <a:pt x="152" y="6"/>
                      <a:pt x="150" y="8"/>
                      <a:pt x="148" y="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3" name="vent piece"/>
              <p:cNvSpPr>
                <a:spLocks/>
              </p:cNvSpPr>
              <p:nvPr/>
            </p:nvSpPr>
            <p:spPr bwMode="auto">
              <a:xfrm>
                <a:off x="4327525" y="3227387"/>
                <a:ext cx="393700" cy="25400"/>
              </a:xfrm>
              <a:custGeom>
                <a:avLst/>
                <a:gdLst>
                  <a:gd name="T0" fmla="*/ 120 w 124"/>
                  <a:gd name="T1" fmla="*/ 8 h 8"/>
                  <a:gd name="T2" fmla="*/ 4 w 124"/>
                  <a:gd name="T3" fmla="*/ 8 h 8"/>
                  <a:gd name="T4" fmla="*/ 0 w 124"/>
                  <a:gd name="T5" fmla="*/ 4 h 8"/>
                  <a:gd name="T6" fmla="*/ 4 w 124"/>
                  <a:gd name="T7" fmla="*/ 0 h 8"/>
                  <a:gd name="T8" fmla="*/ 120 w 124"/>
                  <a:gd name="T9" fmla="*/ 0 h 8"/>
                  <a:gd name="T10" fmla="*/ 124 w 124"/>
                  <a:gd name="T11" fmla="*/ 4 h 8"/>
                  <a:gd name="T12" fmla="*/ 120 w 124"/>
                  <a:gd name="T13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4" h="8">
                    <a:moveTo>
                      <a:pt x="120" y="8"/>
                    </a:moveTo>
                    <a:cubicBezTo>
                      <a:pt x="4" y="8"/>
                      <a:pt x="4" y="8"/>
                      <a:pt x="4" y="8"/>
                    </a:cubicBezTo>
                    <a:cubicBezTo>
                      <a:pt x="2" y="8"/>
                      <a:pt x="0" y="7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120" y="0"/>
                      <a:pt x="120" y="0"/>
                      <a:pt x="120" y="0"/>
                    </a:cubicBezTo>
                    <a:cubicBezTo>
                      <a:pt x="122" y="0"/>
                      <a:pt x="124" y="2"/>
                      <a:pt x="124" y="4"/>
                    </a:cubicBezTo>
                    <a:cubicBezTo>
                      <a:pt x="124" y="7"/>
                      <a:pt x="122" y="8"/>
                      <a:pt x="120" y="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4" name="vent piece"/>
              <p:cNvSpPr>
                <a:spLocks/>
              </p:cNvSpPr>
              <p:nvPr/>
            </p:nvSpPr>
            <p:spPr bwMode="auto">
              <a:xfrm>
                <a:off x="4419600" y="3313112"/>
                <a:ext cx="209550" cy="25400"/>
              </a:xfrm>
              <a:custGeom>
                <a:avLst/>
                <a:gdLst>
                  <a:gd name="T0" fmla="*/ 62 w 66"/>
                  <a:gd name="T1" fmla="*/ 8 h 8"/>
                  <a:gd name="T2" fmla="*/ 4 w 66"/>
                  <a:gd name="T3" fmla="*/ 8 h 8"/>
                  <a:gd name="T4" fmla="*/ 0 w 66"/>
                  <a:gd name="T5" fmla="*/ 4 h 8"/>
                  <a:gd name="T6" fmla="*/ 4 w 66"/>
                  <a:gd name="T7" fmla="*/ 0 h 8"/>
                  <a:gd name="T8" fmla="*/ 62 w 66"/>
                  <a:gd name="T9" fmla="*/ 0 h 8"/>
                  <a:gd name="T10" fmla="*/ 66 w 66"/>
                  <a:gd name="T11" fmla="*/ 4 h 8"/>
                  <a:gd name="T12" fmla="*/ 62 w 66"/>
                  <a:gd name="T13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8">
                    <a:moveTo>
                      <a:pt x="62" y="8"/>
                    </a:moveTo>
                    <a:cubicBezTo>
                      <a:pt x="4" y="8"/>
                      <a:pt x="4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ubicBezTo>
                      <a:pt x="0" y="1"/>
                      <a:pt x="2" y="0"/>
                      <a:pt x="4" y="0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64" y="0"/>
                      <a:pt x="66" y="1"/>
                      <a:pt x="66" y="4"/>
                    </a:cubicBezTo>
                    <a:cubicBezTo>
                      <a:pt x="66" y="6"/>
                      <a:pt x="64" y="8"/>
                      <a:pt x="62" y="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88" name="window"/>
            <p:cNvGrpSpPr/>
            <p:nvPr/>
          </p:nvGrpSpPr>
          <p:grpSpPr>
            <a:xfrm>
              <a:off x="7423744" y="4565805"/>
              <a:ext cx="424430" cy="547652"/>
              <a:chOff x="4794876" y="3856037"/>
              <a:chExt cx="787400" cy="1016000"/>
            </a:xfrm>
          </p:grpSpPr>
          <p:sp>
            <p:nvSpPr>
              <p:cNvPr id="95" name="window piece"/>
              <p:cNvSpPr>
                <a:spLocks noChangeArrowheads="1"/>
              </p:cNvSpPr>
              <p:nvPr/>
            </p:nvSpPr>
            <p:spPr bwMode="auto">
              <a:xfrm>
                <a:off x="4820276" y="3881437"/>
                <a:ext cx="736600" cy="9652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5">
                      <a:lumMod val="60000"/>
                      <a:lumOff val="40000"/>
                    </a:schemeClr>
                  </a:gs>
                  <a:gs pos="100000">
                    <a:schemeClr val="accent5">
                      <a:lumMod val="75000"/>
                    </a:schemeClr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6" name="window piece"/>
              <p:cNvSpPr>
                <a:spLocks noEditPoints="1"/>
              </p:cNvSpPr>
              <p:nvPr/>
            </p:nvSpPr>
            <p:spPr bwMode="auto">
              <a:xfrm>
                <a:off x="4794876" y="3856037"/>
                <a:ext cx="787400" cy="1016000"/>
              </a:xfrm>
              <a:custGeom>
                <a:avLst/>
                <a:gdLst>
                  <a:gd name="T0" fmla="*/ 464 w 496"/>
                  <a:gd name="T1" fmla="*/ 0 h 640"/>
                  <a:gd name="T2" fmla="*/ 32 w 496"/>
                  <a:gd name="T3" fmla="*/ 0 h 640"/>
                  <a:gd name="T4" fmla="*/ 0 w 496"/>
                  <a:gd name="T5" fmla="*/ 0 h 640"/>
                  <a:gd name="T6" fmla="*/ 0 w 496"/>
                  <a:gd name="T7" fmla="*/ 32 h 640"/>
                  <a:gd name="T8" fmla="*/ 0 w 496"/>
                  <a:gd name="T9" fmla="*/ 608 h 640"/>
                  <a:gd name="T10" fmla="*/ 0 w 496"/>
                  <a:gd name="T11" fmla="*/ 640 h 640"/>
                  <a:gd name="T12" fmla="*/ 32 w 496"/>
                  <a:gd name="T13" fmla="*/ 640 h 640"/>
                  <a:gd name="T14" fmla="*/ 464 w 496"/>
                  <a:gd name="T15" fmla="*/ 640 h 640"/>
                  <a:gd name="T16" fmla="*/ 496 w 496"/>
                  <a:gd name="T17" fmla="*/ 640 h 640"/>
                  <a:gd name="T18" fmla="*/ 496 w 496"/>
                  <a:gd name="T19" fmla="*/ 608 h 640"/>
                  <a:gd name="T20" fmla="*/ 496 w 496"/>
                  <a:gd name="T21" fmla="*/ 32 h 640"/>
                  <a:gd name="T22" fmla="*/ 496 w 496"/>
                  <a:gd name="T23" fmla="*/ 0 h 640"/>
                  <a:gd name="T24" fmla="*/ 464 w 496"/>
                  <a:gd name="T25" fmla="*/ 0 h 640"/>
                  <a:gd name="T26" fmla="*/ 464 w 496"/>
                  <a:gd name="T27" fmla="*/ 608 h 640"/>
                  <a:gd name="T28" fmla="*/ 32 w 496"/>
                  <a:gd name="T29" fmla="*/ 608 h 640"/>
                  <a:gd name="T30" fmla="*/ 32 w 496"/>
                  <a:gd name="T31" fmla="*/ 32 h 640"/>
                  <a:gd name="T32" fmla="*/ 232 w 496"/>
                  <a:gd name="T33" fmla="*/ 32 h 640"/>
                  <a:gd name="T34" fmla="*/ 232 w 496"/>
                  <a:gd name="T35" fmla="*/ 304 h 640"/>
                  <a:gd name="T36" fmla="*/ 32 w 496"/>
                  <a:gd name="T37" fmla="*/ 304 h 640"/>
                  <a:gd name="T38" fmla="*/ 32 w 496"/>
                  <a:gd name="T39" fmla="*/ 336 h 640"/>
                  <a:gd name="T40" fmla="*/ 232 w 496"/>
                  <a:gd name="T41" fmla="*/ 336 h 640"/>
                  <a:gd name="T42" fmla="*/ 232 w 496"/>
                  <a:gd name="T43" fmla="*/ 608 h 640"/>
                  <a:gd name="T44" fmla="*/ 264 w 496"/>
                  <a:gd name="T45" fmla="*/ 608 h 640"/>
                  <a:gd name="T46" fmla="*/ 264 w 496"/>
                  <a:gd name="T47" fmla="*/ 336 h 640"/>
                  <a:gd name="T48" fmla="*/ 464 w 496"/>
                  <a:gd name="T49" fmla="*/ 336 h 640"/>
                  <a:gd name="T50" fmla="*/ 464 w 496"/>
                  <a:gd name="T51" fmla="*/ 608 h 640"/>
                  <a:gd name="T52" fmla="*/ 464 w 496"/>
                  <a:gd name="T53" fmla="*/ 304 h 640"/>
                  <a:gd name="T54" fmla="*/ 264 w 496"/>
                  <a:gd name="T55" fmla="*/ 304 h 640"/>
                  <a:gd name="T56" fmla="*/ 264 w 496"/>
                  <a:gd name="T57" fmla="*/ 32 h 640"/>
                  <a:gd name="T58" fmla="*/ 464 w 496"/>
                  <a:gd name="T59" fmla="*/ 32 h 640"/>
                  <a:gd name="T60" fmla="*/ 464 w 496"/>
                  <a:gd name="T61" fmla="*/ 304 h 6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496" h="640">
                    <a:moveTo>
                      <a:pt x="464" y="0"/>
                    </a:moveTo>
                    <a:lnTo>
                      <a:pt x="32" y="0"/>
                    </a:lnTo>
                    <a:lnTo>
                      <a:pt x="0" y="0"/>
                    </a:lnTo>
                    <a:lnTo>
                      <a:pt x="0" y="32"/>
                    </a:lnTo>
                    <a:lnTo>
                      <a:pt x="0" y="608"/>
                    </a:lnTo>
                    <a:lnTo>
                      <a:pt x="0" y="640"/>
                    </a:lnTo>
                    <a:lnTo>
                      <a:pt x="32" y="640"/>
                    </a:lnTo>
                    <a:lnTo>
                      <a:pt x="464" y="640"/>
                    </a:lnTo>
                    <a:lnTo>
                      <a:pt x="496" y="640"/>
                    </a:lnTo>
                    <a:lnTo>
                      <a:pt x="496" y="608"/>
                    </a:lnTo>
                    <a:lnTo>
                      <a:pt x="496" y="32"/>
                    </a:lnTo>
                    <a:lnTo>
                      <a:pt x="496" y="0"/>
                    </a:lnTo>
                    <a:lnTo>
                      <a:pt x="464" y="0"/>
                    </a:lnTo>
                    <a:close/>
                    <a:moveTo>
                      <a:pt x="464" y="608"/>
                    </a:moveTo>
                    <a:lnTo>
                      <a:pt x="32" y="608"/>
                    </a:lnTo>
                    <a:lnTo>
                      <a:pt x="32" y="32"/>
                    </a:lnTo>
                    <a:lnTo>
                      <a:pt x="232" y="32"/>
                    </a:lnTo>
                    <a:lnTo>
                      <a:pt x="232" y="304"/>
                    </a:lnTo>
                    <a:lnTo>
                      <a:pt x="32" y="304"/>
                    </a:lnTo>
                    <a:lnTo>
                      <a:pt x="32" y="336"/>
                    </a:lnTo>
                    <a:lnTo>
                      <a:pt x="232" y="336"/>
                    </a:lnTo>
                    <a:lnTo>
                      <a:pt x="232" y="608"/>
                    </a:lnTo>
                    <a:lnTo>
                      <a:pt x="264" y="608"/>
                    </a:lnTo>
                    <a:lnTo>
                      <a:pt x="264" y="336"/>
                    </a:lnTo>
                    <a:lnTo>
                      <a:pt x="464" y="336"/>
                    </a:lnTo>
                    <a:lnTo>
                      <a:pt x="464" y="608"/>
                    </a:lnTo>
                    <a:close/>
                    <a:moveTo>
                      <a:pt x="464" y="304"/>
                    </a:moveTo>
                    <a:lnTo>
                      <a:pt x="264" y="304"/>
                    </a:lnTo>
                    <a:lnTo>
                      <a:pt x="264" y="32"/>
                    </a:lnTo>
                    <a:lnTo>
                      <a:pt x="464" y="32"/>
                    </a:lnTo>
                    <a:lnTo>
                      <a:pt x="464" y="30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sp>
          <p:nvSpPr>
            <p:cNvPr id="89" name="foundation"/>
            <p:cNvSpPr>
              <a:spLocks noChangeArrowheads="1"/>
            </p:cNvSpPr>
            <p:nvPr/>
          </p:nvSpPr>
          <p:spPr bwMode="auto">
            <a:xfrm>
              <a:off x="6353774" y="5318826"/>
              <a:ext cx="1848325" cy="247299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0" name="step"/>
            <p:cNvSpPr>
              <a:spLocks noChangeArrowheads="1"/>
            </p:cNvSpPr>
            <p:nvPr/>
          </p:nvSpPr>
          <p:spPr bwMode="auto">
            <a:xfrm>
              <a:off x="6665251" y="5318826"/>
              <a:ext cx="492887" cy="247299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1" name="step"/>
            <p:cNvSpPr>
              <a:spLocks noChangeArrowheads="1"/>
            </p:cNvSpPr>
            <p:nvPr/>
          </p:nvSpPr>
          <p:spPr bwMode="auto">
            <a:xfrm>
              <a:off x="6665251" y="5442904"/>
              <a:ext cx="492887" cy="12322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39" name="house"/>
          <p:cNvGrpSpPr/>
          <p:nvPr/>
        </p:nvGrpSpPr>
        <p:grpSpPr>
          <a:xfrm>
            <a:off x="2142970" y="324616"/>
            <a:ext cx="2139265" cy="2141349"/>
            <a:chOff x="3145716" y="3422908"/>
            <a:chExt cx="2139265" cy="2141349"/>
          </a:xfrm>
        </p:grpSpPr>
        <p:grpSp>
          <p:nvGrpSpPr>
            <p:cNvPr id="46" name="chimney"/>
            <p:cNvGrpSpPr/>
            <p:nvPr/>
          </p:nvGrpSpPr>
          <p:grpSpPr>
            <a:xfrm>
              <a:off x="4615819" y="3529387"/>
              <a:ext cx="355974" cy="658038"/>
              <a:chOff x="5267325" y="1936749"/>
              <a:chExt cx="660400" cy="1220788"/>
            </a:xfrm>
          </p:grpSpPr>
          <p:sp>
            <p:nvSpPr>
              <p:cNvPr id="77" name="chimney piece"/>
              <p:cNvSpPr>
                <a:spLocks noChangeArrowheads="1"/>
              </p:cNvSpPr>
              <p:nvPr/>
            </p:nvSpPr>
            <p:spPr bwMode="auto">
              <a:xfrm>
                <a:off x="5346700" y="1936749"/>
                <a:ext cx="501650" cy="1220788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78" name="chimney piece"/>
              <p:cNvSpPr>
                <a:spLocks noChangeArrowheads="1"/>
              </p:cNvSpPr>
              <p:nvPr/>
            </p:nvSpPr>
            <p:spPr bwMode="auto">
              <a:xfrm>
                <a:off x="5267325" y="1936749"/>
                <a:ext cx="660400" cy="171450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sp>
          <p:nvSpPr>
            <p:cNvPr id="48" name="house"/>
            <p:cNvSpPr>
              <a:spLocks/>
            </p:cNvSpPr>
            <p:nvPr/>
          </p:nvSpPr>
          <p:spPr bwMode="auto">
            <a:xfrm>
              <a:off x="3352797" y="3580729"/>
              <a:ext cx="1725103" cy="1736228"/>
            </a:xfrm>
            <a:custGeom>
              <a:avLst/>
              <a:gdLst>
                <a:gd name="T0" fmla="*/ 1008 w 2016"/>
                <a:gd name="T1" fmla="*/ 0 h 2029"/>
                <a:gd name="T2" fmla="*/ 0 w 2016"/>
                <a:gd name="T3" fmla="*/ 969 h 2029"/>
                <a:gd name="T4" fmla="*/ 0 w 2016"/>
                <a:gd name="T5" fmla="*/ 2029 h 2029"/>
                <a:gd name="T6" fmla="*/ 2016 w 2016"/>
                <a:gd name="T7" fmla="*/ 2029 h 2029"/>
                <a:gd name="T8" fmla="*/ 2016 w 2016"/>
                <a:gd name="T9" fmla="*/ 969 h 2029"/>
                <a:gd name="T10" fmla="*/ 1008 w 2016"/>
                <a:gd name="T11" fmla="*/ 0 h 20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16" h="2029">
                  <a:moveTo>
                    <a:pt x="1008" y="0"/>
                  </a:moveTo>
                  <a:lnTo>
                    <a:pt x="0" y="969"/>
                  </a:lnTo>
                  <a:lnTo>
                    <a:pt x="0" y="2029"/>
                  </a:lnTo>
                  <a:lnTo>
                    <a:pt x="2016" y="2029"/>
                  </a:lnTo>
                  <a:lnTo>
                    <a:pt x="2016" y="969"/>
                  </a:lnTo>
                  <a:lnTo>
                    <a:pt x="1008" y="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9" name="door trim"/>
            <p:cNvSpPr>
              <a:spLocks noEditPoints="1"/>
            </p:cNvSpPr>
            <p:nvPr/>
          </p:nvSpPr>
          <p:spPr bwMode="auto">
            <a:xfrm>
              <a:off x="3575280" y="4568630"/>
              <a:ext cx="547652" cy="794095"/>
            </a:xfrm>
            <a:custGeom>
              <a:avLst/>
              <a:gdLst>
                <a:gd name="T0" fmla="*/ 608 w 640"/>
                <a:gd name="T1" fmla="*/ 32 h 928"/>
                <a:gd name="T2" fmla="*/ 608 w 640"/>
                <a:gd name="T3" fmla="*/ 896 h 928"/>
                <a:gd name="T4" fmla="*/ 32 w 640"/>
                <a:gd name="T5" fmla="*/ 896 h 928"/>
                <a:gd name="T6" fmla="*/ 32 w 640"/>
                <a:gd name="T7" fmla="*/ 32 h 928"/>
                <a:gd name="T8" fmla="*/ 608 w 640"/>
                <a:gd name="T9" fmla="*/ 32 h 928"/>
                <a:gd name="T10" fmla="*/ 640 w 640"/>
                <a:gd name="T11" fmla="*/ 0 h 928"/>
                <a:gd name="T12" fmla="*/ 608 w 640"/>
                <a:gd name="T13" fmla="*/ 0 h 928"/>
                <a:gd name="T14" fmla="*/ 32 w 640"/>
                <a:gd name="T15" fmla="*/ 0 h 928"/>
                <a:gd name="T16" fmla="*/ 0 w 640"/>
                <a:gd name="T17" fmla="*/ 0 h 928"/>
                <a:gd name="T18" fmla="*/ 0 w 640"/>
                <a:gd name="T19" fmla="*/ 32 h 928"/>
                <a:gd name="T20" fmla="*/ 0 w 640"/>
                <a:gd name="T21" fmla="*/ 896 h 928"/>
                <a:gd name="T22" fmla="*/ 0 w 640"/>
                <a:gd name="T23" fmla="*/ 928 h 928"/>
                <a:gd name="T24" fmla="*/ 32 w 640"/>
                <a:gd name="T25" fmla="*/ 928 h 928"/>
                <a:gd name="T26" fmla="*/ 608 w 640"/>
                <a:gd name="T27" fmla="*/ 928 h 928"/>
                <a:gd name="T28" fmla="*/ 640 w 640"/>
                <a:gd name="T29" fmla="*/ 928 h 928"/>
                <a:gd name="T30" fmla="*/ 640 w 640"/>
                <a:gd name="T31" fmla="*/ 896 h 928"/>
                <a:gd name="T32" fmla="*/ 640 w 640"/>
                <a:gd name="T33" fmla="*/ 32 h 928"/>
                <a:gd name="T34" fmla="*/ 640 w 640"/>
                <a:gd name="T35" fmla="*/ 0 h 928"/>
                <a:gd name="T36" fmla="*/ 640 w 640"/>
                <a:gd name="T37" fmla="*/ 0 h 9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40" h="928">
                  <a:moveTo>
                    <a:pt x="608" y="32"/>
                  </a:moveTo>
                  <a:lnTo>
                    <a:pt x="608" y="896"/>
                  </a:lnTo>
                  <a:lnTo>
                    <a:pt x="32" y="896"/>
                  </a:lnTo>
                  <a:lnTo>
                    <a:pt x="32" y="32"/>
                  </a:lnTo>
                  <a:lnTo>
                    <a:pt x="608" y="32"/>
                  </a:lnTo>
                  <a:close/>
                  <a:moveTo>
                    <a:pt x="640" y="0"/>
                  </a:moveTo>
                  <a:lnTo>
                    <a:pt x="608" y="0"/>
                  </a:lnTo>
                  <a:lnTo>
                    <a:pt x="32" y="0"/>
                  </a:lnTo>
                  <a:lnTo>
                    <a:pt x="0" y="0"/>
                  </a:lnTo>
                  <a:lnTo>
                    <a:pt x="0" y="32"/>
                  </a:lnTo>
                  <a:lnTo>
                    <a:pt x="0" y="896"/>
                  </a:lnTo>
                  <a:lnTo>
                    <a:pt x="0" y="928"/>
                  </a:lnTo>
                  <a:lnTo>
                    <a:pt x="32" y="928"/>
                  </a:lnTo>
                  <a:lnTo>
                    <a:pt x="608" y="928"/>
                  </a:lnTo>
                  <a:lnTo>
                    <a:pt x="640" y="928"/>
                  </a:lnTo>
                  <a:lnTo>
                    <a:pt x="640" y="896"/>
                  </a:lnTo>
                  <a:lnTo>
                    <a:pt x="640" y="32"/>
                  </a:lnTo>
                  <a:lnTo>
                    <a:pt x="640" y="0"/>
                  </a:lnTo>
                  <a:lnTo>
                    <a:pt x="640" y="0"/>
                  </a:lnTo>
                  <a:close/>
                </a:path>
              </a:pathLst>
            </a:custGeom>
            <a:solidFill>
              <a:schemeClr val="bg1"/>
            </a:solidFill>
            <a:ln w="15875">
              <a:solidFill>
                <a:schemeClr val="bg1"/>
              </a:solidFill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grpSp>
          <p:nvGrpSpPr>
            <p:cNvPr id="50" name="door"/>
            <p:cNvGrpSpPr/>
            <p:nvPr/>
          </p:nvGrpSpPr>
          <p:grpSpPr>
            <a:xfrm>
              <a:off x="3606086" y="4599436"/>
              <a:ext cx="486041" cy="732484"/>
              <a:chOff x="3394075" y="3913187"/>
              <a:chExt cx="901700" cy="1358900"/>
            </a:xfrm>
          </p:grpSpPr>
          <p:sp>
            <p:nvSpPr>
              <p:cNvPr id="71" name="door piece"/>
              <p:cNvSpPr>
                <a:spLocks noChangeArrowheads="1"/>
              </p:cNvSpPr>
              <p:nvPr/>
            </p:nvSpPr>
            <p:spPr bwMode="auto">
              <a:xfrm>
                <a:off x="3394075" y="3913187"/>
                <a:ext cx="901700" cy="1358900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72" name="door piece"/>
              <p:cNvSpPr>
                <a:spLocks noChangeArrowheads="1"/>
              </p:cNvSpPr>
              <p:nvPr/>
            </p:nvSpPr>
            <p:spPr bwMode="auto">
              <a:xfrm>
                <a:off x="3511550" y="4043362"/>
                <a:ext cx="273050" cy="4572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>
                <a:innerShdw blurRad="50800" dist="50800" dir="2700000">
                  <a:schemeClr val="accent1">
                    <a:lumMod val="60000"/>
                    <a:lumOff val="40000"/>
                    <a:alpha val="50000"/>
                  </a:schemeClr>
                </a:inn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73" name="door piece"/>
              <p:cNvSpPr>
                <a:spLocks noChangeArrowheads="1"/>
              </p:cNvSpPr>
              <p:nvPr/>
            </p:nvSpPr>
            <p:spPr bwMode="auto">
              <a:xfrm>
                <a:off x="3905250" y="4043362"/>
                <a:ext cx="273050" cy="4572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>
                <a:innerShdw blurRad="50800" dist="50800" dir="2700000">
                  <a:schemeClr val="accent1">
                    <a:lumMod val="60000"/>
                    <a:lumOff val="40000"/>
                    <a:alpha val="50000"/>
                  </a:schemeClr>
                </a:inn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74" name="door piece"/>
              <p:cNvSpPr>
                <a:spLocks noChangeArrowheads="1"/>
              </p:cNvSpPr>
              <p:nvPr/>
            </p:nvSpPr>
            <p:spPr bwMode="auto">
              <a:xfrm>
                <a:off x="3511550" y="4678362"/>
                <a:ext cx="273050" cy="4572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>
                <a:innerShdw blurRad="50800" dist="50800" dir="2700000">
                  <a:schemeClr val="accent1">
                    <a:lumMod val="60000"/>
                    <a:lumOff val="40000"/>
                    <a:alpha val="50000"/>
                  </a:schemeClr>
                </a:inn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75" name="door piece"/>
              <p:cNvSpPr>
                <a:spLocks noChangeArrowheads="1"/>
              </p:cNvSpPr>
              <p:nvPr/>
            </p:nvSpPr>
            <p:spPr bwMode="auto">
              <a:xfrm>
                <a:off x="3905250" y="4678362"/>
                <a:ext cx="273050" cy="4572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>
                <a:innerShdw blurRad="50800" dist="50800" dir="2700000">
                  <a:schemeClr val="accent1">
                    <a:lumMod val="60000"/>
                    <a:lumOff val="40000"/>
                    <a:alpha val="50000"/>
                  </a:schemeClr>
                </a:inn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76" name="door knob"/>
              <p:cNvSpPr>
                <a:spLocks noChangeArrowheads="1"/>
              </p:cNvSpPr>
              <p:nvPr/>
            </p:nvSpPr>
            <p:spPr bwMode="auto">
              <a:xfrm>
                <a:off x="4175125" y="4548187"/>
                <a:ext cx="92075" cy="9525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sp>
          <p:nvSpPr>
            <p:cNvPr id="51" name="roof"/>
            <p:cNvSpPr>
              <a:spLocks/>
            </p:cNvSpPr>
            <p:nvPr/>
          </p:nvSpPr>
          <p:spPr bwMode="auto">
            <a:xfrm>
              <a:off x="3209038" y="3478045"/>
              <a:ext cx="2012620" cy="1049952"/>
            </a:xfrm>
            <a:custGeom>
              <a:avLst/>
              <a:gdLst>
                <a:gd name="T0" fmla="*/ 2258 w 2352"/>
                <a:gd name="T1" fmla="*/ 1227 h 1227"/>
                <a:gd name="T2" fmla="*/ 1176 w 2352"/>
                <a:gd name="T3" fmla="*/ 188 h 1227"/>
                <a:gd name="T4" fmla="*/ 94 w 2352"/>
                <a:gd name="T5" fmla="*/ 1227 h 1227"/>
                <a:gd name="T6" fmla="*/ 0 w 2352"/>
                <a:gd name="T7" fmla="*/ 1131 h 1227"/>
                <a:gd name="T8" fmla="*/ 1176 w 2352"/>
                <a:gd name="T9" fmla="*/ 0 h 1227"/>
                <a:gd name="T10" fmla="*/ 2352 w 2352"/>
                <a:gd name="T11" fmla="*/ 1131 h 1227"/>
                <a:gd name="T12" fmla="*/ 2258 w 2352"/>
                <a:gd name="T13" fmla="*/ 1227 h 1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52" h="1227">
                  <a:moveTo>
                    <a:pt x="2258" y="1227"/>
                  </a:moveTo>
                  <a:lnTo>
                    <a:pt x="1176" y="188"/>
                  </a:lnTo>
                  <a:lnTo>
                    <a:pt x="94" y="1227"/>
                  </a:lnTo>
                  <a:lnTo>
                    <a:pt x="0" y="1131"/>
                  </a:lnTo>
                  <a:lnTo>
                    <a:pt x="1176" y="0"/>
                  </a:lnTo>
                  <a:lnTo>
                    <a:pt x="2352" y="1131"/>
                  </a:lnTo>
                  <a:lnTo>
                    <a:pt x="2258" y="1227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2">
                    <a:lumMod val="20000"/>
                    <a:lumOff val="80000"/>
                  </a:schemeClr>
                </a:gs>
                <a:gs pos="100000">
                  <a:schemeClr val="tx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2" name="roof"/>
            <p:cNvSpPr>
              <a:spLocks/>
            </p:cNvSpPr>
            <p:nvPr/>
          </p:nvSpPr>
          <p:spPr bwMode="auto">
            <a:xfrm>
              <a:off x="3145716" y="3422908"/>
              <a:ext cx="2139265" cy="1061932"/>
            </a:xfrm>
            <a:custGeom>
              <a:avLst/>
              <a:gdLst>
                <a:gd name="T0" fmla="*/ 2464 w 2500"/>
                <a:gd name="T1" fmla="*/ 1241 h 1241"/>
                <a:gd name="T2" fmla="*/ 1250 w 2500"/>
                <a:gd name="T3" fmla="*/ 74 h 1241"/>
                <a:gd name="T4" fmla="*/ 36 w 2500"/>
                <a:gd name="T5" fmla="*/ 1241 h 1241"/>
                <a:gd name="T6" fmla="*/ 0 w 2500"/>
                <a:gd name="T7" fmla="*/ 1203 h 1241"/>
                <a:gd name="T8" fmla="*/ 1250 w 2500"/>
                <a:gd name="T9" fmla="*/ 0 h 1241"/>
                <a:gd name="T10" fmla="*/ 2500 w 2500"/>
                <a:gd name="T11" fmla="*/ 1203 h 1241"/>
                <a:gd name="T12" fmla="*/ 2464 w 2500"/>
                <a:gd name="T13" fmla="*/ 1241 h 1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00" h="1241">
                  <a:moveTo>
                    <a:pt x="2464" y="1241"/>
                  </a:moveTo>
                  <a:lnTo>
                    <a:pt x="1250" y="74"/>
                  </a:lnTo>
                  <a:lnTo>
                    <a:pt x="36" y="1241"/>
                  </a:lnTo>
                  <a:lnTo>
                    <a:pt x="0" y="1203"/>
                  </a:lnTo>
                  <a:lnTo>
                    <a:pt x="1250" y="0"/>
                  </a:lnTo>
                  <a:lnTo>
                    <a:pt x="2500" y="1203"/>
                  </a:lnTo>
                  <a:lnTo>
                    <a:pt x="2464" y="1241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grpSp>
          <p:nvGrpSpPr>
            <p:cNvPr id="53" name="vent"/>
            <p:cNvGrpSpPr/>
            <p:nvPr/>
          </p:nvGrpSpPr>
          <p:grpSpPr>
            <a:xfrm>
              <a:off x="4015113" y="3964942"/>
              <a:ext cx="400470" cy="400470"/>
              <a:chOff x="4152900" y="2744787"/>
              <a:chExt cx="742950" cy="742950"/>
            </a:xfrm>
          </p:grpSpPr>
          <p:sp>
            <p:nvSpPr>
              <p:cNvPr id="63" name="vent piece"/>
              <p:cNvSpPr>
                <a:spLocks noChangeArrowheads="1"/>
              </p:cNvSpPr>
              <p:nvPr/>
            </p:nvSpPr>
            <p:spPr bwMode="auto">
              <a:xfrm>
                <a:off x="4178300" y="2770187"/>
                <a:ext cx="692150" cy="692150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2">
                      <a:lumMod val="40000"/>
                      <a:lumOff val="60000"/>
                    </a:schemeClr>
                  </a:gs>
                  <a:gs pos="100000">
                    <a:schemeClr val="tx2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64" name="vent piece"/>
              <p:cNvSpPr>
                <a:spLocks noEditPoints="1"/>
              </p:cNvSpPr>
              <p:nvPr/>
            </p:nvSpPr>
            <p:spPr bwMode="auto">
              <a:xfrm>
                <a:off x="4152900" y="2744787"/>
                <a:ext cx="742950" cy="742950"/>
              </a:xfrm>
              <a:custGeom>
                <a:avLst/>
                <a:gdLst>
                  <a:gd name="T0" fmla="*/ 117 w 234"/>
                  <a:gd name="T1" fmla="*/ 234 h 234"/>
                  <a:gd name="T2" fmla="*/ 0 w 234"/>
                  <a:gd name="T3" fmla="*/ 117 h 234"/>
                  <a:gd name="T4" fmla="*/ 117 w 234"/>
                  <a:gd name="T5" fmla="*/ 0 h 234"/>
                  <a:gd name="T6" fmla="*/ 234 w 234"/>
                  <a:gd name="T7" fmla="*/ 117 h 234"/>
                  <a:gd name="T8" fmla="*/ 117 w 234"/>
                  <a:gd name="T9" fmla="*/ 234 h 234"/>
                  <a:gd name="T10" fmla="*/ 117 w 234"/>
                  <a:gd name="T11" fmla="*/ 16 h 234"/>
                  <a:gd name="T12" fmla="*/ 16 w 234"/>
                  <a:gd name="T13" fmla="*/ 117 h 234"/>
                  <a:gd name="T14" fmla="*/ 117 w 234"/>
                  <a:gd name="T15" fmla="*/ 218 h 234"/>
                  <a:gd name="T16" fmla="*/ 218 w 234"/>
                  <a:gd name="T17" fmla="*/ 117 h 234"/>
                  <a:gd name="T18" fmla="*/ 117 w 234"/>
                  <a:gd name="T19" fmla="*/ 16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34" h="234">
                    <a:moveTo>
                      <a:pt x="117" y="234"/>
                    </a:moveTo>
                    <a:cubicBezTo>
                      <a:pt x="53" y="234"/>
                      <a:pt x="0" y="181"/>
                      <a:pt x="0" y="117"/>
                    </a:cubicBezTo>
                    <a:cubicBezTo>
                      <a:pt x="0" y="52"/>
                      <a:pt x="53" y="0"/>
                      <a:pt x="117" y="0"/>
                    </a:cubicBezTo>
                    <a:cubicBezTo>
                      <a:pt x="181" y="0"/>
                      <a:pt x="234" y="52"/>
                      <a:pt x="234" y="117"/>
                    </a:cubicBezTo>
                    <a:cubicBezTo>
                      <a:pt x="234" y="181"/>
                      <a:pt x="181" y="234"/>
                      <a:pt x="117" y="234"/>
                    </a:cubicBezTo>
                    <a:close/>
                    <a:moveTo>
                      <a:pt x="117" y="16"/>
                    </a:moveTo>
                    <a:cubicBezTo>
                      <a:pt x="61" y="16"/>
                      <a:pt x="16" y="61"/>
                      <a:pt x="16" y="117"/>
                    </a:cubicBezTo>
                    <a:cubicBezTo>
                      <a:pt x="16" y="172"/>
                      <a:pt x="61" y="218"/>
                      <a:pt x="117" y="218"/>
                    </a:cubicBezTo>
                    <a:cubicBezTo>
                      <a:pt x="173" y="218"/>
                      <a:pt x="218" y="172"/>
                      <a:pt x="218" y="117"/>
                    </a:cubicBezTo>
                    <a:cubicBezTo>
                      <a:pt x="218" y="61"/>
                      <a:pt x="173" y="16"/>
                      <a:pt x="117" y="1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65" name="vent piece"/>
              <p:cNvSpPr>
                <a:spLocks/>
              </p:cNvSpPr>
              <p:nvPr/>
            </p:nvSpPr>
            <p:spPr bwMode="auto">
              <a:xfrm>
                <a:off x="4327525" y="2976562"/>
                <a:ext cx="393700" cy="25400"/>
              </a:xfrm>
              <a:custGeom>
                <a:avLst/>
                <a:gdLst>
                  <a:gd name="T0" fmla="*/ 120 w 124"/>
                  <a:gd name="T1" fmla="*/ 8 h 8"/>
                  <a:gd name="T2" fmla="*/ 4 w 124"/>
                  <a:gd name="T3" fmla="*/ 8 h 8"/>
                  <a:gd name="T4" fmla="*/ 0 w 124"/>
                  <a:gd name="T5" fmla="*/ 4 h 8"/>
                  <a:gd name="T6" fmla="*/ 4 w 124"/>
                  <a:gd name="T7" fmla="*/ 0 h 8"/>
                  <a:gd name="T8" fmla="*/ 120 w 124"/>
                  <a:gd name="T9" fmla="*/ 0 h 8"/>
                  <a:gd name="T10" fmla="*/ 124 w 124"/>
                  <a:gd name="T11" fmla="*/ 4 h 8"/>
                  <a:gd name="T12" fmla="*/ 120 w 124"/>
                  <a:gd name="T13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4" h="8">
                    <a:moveTo>
                      <a:pt x="120" y="8"/>
                    </a:moveTo>
                    <a:cubicBezTo>
                      <a:pt x="4" y="8"/>
                      <a:pt x="4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120" y="0"/>
                      <a:pt x="120" y="0"/>
                      <a:pt x="120" y="0"/>
                    </a:cubicBezTo>
                    <a:cubicBezTo>
                      <a:pt x="122" y="0"/>
                      <a:pt x="124" y="2"/>
                      <a:pt x="124" y="4"/>
                    </a:cubicBezTo>
                    <a:cubicBezTo>
                      <a:pt x="124" y="6"/>
                      <a:pt x="122" y="8"/>
                      <a:pt x="120" y="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66" name="vent piece"/>
              <p:cNvSpPr>
                <a:spLocks/>
              </p:cNvSpPr>
              <p:nvPr/>
            </p:nvSpPr>
            <p:spPr bwMode="auto">
              <a:xfrm>
                <a:off x="4419600" y="2894012"/>
                <a:ext cx="209550" cy="25400"/>
              </a:xfrm>
              <a:custGeom>
                <a:avLst/>
                <a:gdLst>
                  <a:gd name="T0" fmla="*/ 62 w 66"/>
                  <a:gd name="T1" fmla="*/ 8 h 8"/>
                  <a:gd name="T2" fmla="*/ 4 w 66"/>
                  <a:gd name="T3" fmla="*/ 8 h 8"/>
                  <a:gd name="T4" fmla="*/ 0 w 66"/>
                  <a:gd name="T5" fmla="*/ 4 h 8"/>
                  <a:gd name="T6" fmla="*/ 4 w 66"/>
                  <a:gd name="T7" fmla="*/ 0 h 8"/>
                  <a:gd name="T8" fmla="*/ 62 w 66"/>
                  <a:gd name="T9" fmla="*/ 0 h 8"/>
                  <a:gd name="T10" fmla="*/ 66 w 66"/>
                  <a:gd name="T11" fmla="*/ 4 h 8"/>
                  <a:gd name="T12" fmla="*/ 62 w 66"/>
                  <a:gd name="T13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8">
                    <a:moveTo>
                      <a:pt x="62" y="8"/>
                    </a:moveTo>
                    <a:cubicBezTo>
                      <a:pt x="4" y="8"/>
                      <a:pt x="4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64" y="0"/>
                      <a:pt x="66" y="2"/>
                      <a:pt x="66" y="4"/>
                    </a:cubicBezTo>
                    <a:cubicBezTo>
                      <a:pt x="66" y="6"/>
                      <a:pt x="64" y="8"/>
                      <a:pt x="62" y="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67" name="vent piece"/>
              <p:cNvSpPr>
                <a:spLocks/>
              </p:cNvSpPr>
              <p:nvPr/>
            </p:nvSpPr>
            <p:spPr bwMode="auto">
              <a:xfrm>
                <a:off x="4283075" y="3062287"/>
                <a:ext cx="482600" cy="25400"/>
              </a:xfrm>
              <a:custGeom>
                <a:avLst/>
                <a:gdLst>
                  <a:gd name="T0" fmla="*/ 148 w 152"/>
                  <a:gd name="T1" fmla="*/ 8 h 8"/>
                  <a:gd name="T2" fmla="*/ 4 w 152"/>
                  <a:gd name="T3" fmla="*/ 8 h 8"/>
                  <a:gd name="T4" fmla="*/ 0 w 152"/>
                  <a:gd name="T5" fmla="*/ 4 h 8"/>
                  <a:gd name="T6" fmla="*/ 4 w 152"/>
                  <a:gd name="T7" fmla="*/ 0 h 8"/>
                  <a:gd name="T8" fmla="*/ 148 w 152"/>
                  <a:gd name="T9" fmla="*/ 0 h 8"/>
                  <a:gd name="T10" fmla="*/ 152 w 152"/>
                  <a:gd name="T11" fmla="*/ 4 h 8"/>
                  <a:gd name="T12" fmla="*/ 148 w 152"/>
                  <a:gd name="T13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2" h="8">
                    <a:moveTo>
                      <a:pt x="148" y="8"/>
                    </a:moveTo>
                    <a:cubicBezTo>
                      <a:pt x="4" y="8"/>
                      <a:pt x="4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ubicBezTo>
                      <a:pt x="0" y="1"/>
                      <a:pt x="2" y="0"/>
                      <a:pt x="4" y="0"/>
                    </a:cubicBezTo>
                    <a:cubicBezTo>
                      <a:pt x="148" y="0"/>
                      <a:pt x="148" y="0"/>
                      <a:pt x="148" y="0"/>
                    </a:cubicBezTo>
                    <a:cubicBezTo>
                      <a:pt x="150" y="0"/>
                      <a:pt x="152" y="1"/>
                      <a:pt x="152" y="4"/>
                    </a:cubicBezTo>
                    <a:cubicBezTo>
                      <a:pt x="152" y="6"/>
                      <a:pt x="150" y="8"/>
                      <a:pt x="148" y="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68" name="vent piece"/>
              <p:cNvSpPr>
                <a:spLocks/>
              </p:cNvSpPr>
              <p:nvPr/>
            </p:nvSpPr>
            <p:spPr bwMode="auto">
              <a:xfrm>
                <a:off x="4283075" y="3144837"/>
                <a:ext cx="482600" cy="25400"/>
              </a:xfrm>
              <a:custGeom>
                <a:avLst/>
                <a:gdLst>
                  <a:gd name="T0" fmla="*/ 148 w 152"/>
                  <a:gd name="T1" fmla="*/ 8 h 8"/>
                  <a:gd name="T2" fmla="*/ 4 w 152"/>
                  <a:gd name="T3" fmla="*/ 8 h 8"/>
                  <a:gd name="T4" fmla="*/ 0 w 152"/>
                  <a:gd name="T5" fmla="*/ 4 h 8"/>
                  <a:gd name="T6" fmla="*/ 4 w 152"/>
                  <a:gd name="T7" fmla="*/ 0 h 8"/>
                  <a:gd name="T8" fmla="*/ 148 w 152"/>
                  <a:gd name="T9" fmla="*/ 0 h 8"/>
                  <a:gd name="T10" fmla="*/ 152 w 152"/>
                  <a:gd name="T11" fmla="*/ 4 h 8"/>
                  <a:gd name="T12" fmla="*/ 148 w 152"/>
                  <a:gd name="T13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2" h="8">
                    <a:moveTo>
                      <a:pt x="148" y="8"/>
                    </a:moveTo>
                    <a:cubicBezTo>
                      <a:pt x="4" y="8"/>
                      <a:pt x="4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148" y="0"/>
                      <a:pt x="148" y="0"/>
                      <a:pt x="148" y="0"/>
                    </a:cubicBezTo>
                    <a:cubicBezTo>
                      <a:pt x="150" y="0"/>
                      <a:pt x="152" y="2"/>
                      <a:pt x="152" y="4"/>
                    </a:cubicBezTo>
                    <a:cubicBezTo>
                      <a:pt x="152" y="6"/>
                      <a:pt x="150" y="8"/>
                      <a:pt x="148" y="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69" name="vent piece"/>
              <p:cNvSpPr>
                <a:spLocks/>
              </p:cNvSpPr>
              <p:nvPr/>
            </p:nvSpPr>
            <p:spPr bwMode="auto">
              <a:xfrm>
                <a:off x="4327525" y="3227387"/>
                <a:ext cx="393700" cy="25400"/>
              </a:xfrm>
              <a:custGeom>
                <a:avLst/>
                <a:gdLst>
                  <a:gd name="T0" fmla="*/ 120 w 124"/>
                  <a:gd name="T1" fmla="*/ 8 h 8"/>
                  <a:gd name="T2" fmla="*/ 4 w 124"/>
                  <a:gd name="T3" fmla="*/ 8 h 8"/>
                  <a:gd name="T4" fmla="*/ 0 w 124"/>
                  <a:gd name="T5" fmla="*/ 4 h 8"/>
                  <a:gd name="T6" fmla="*/ 4 w 124"/>
                  <a:gd name="T7" fmla="*/ 0 h 8"/>
                  <a:gd name="T8" fmla="*/ 120 w 124"/>
                  <a:gd name="T9" fmla="*/ 0 h 8"/>
                  <a:gd name="T10" fmla="*/ 124 w 124"/>
                  <a:gd name="T11" fmla="*/ 4 h 8"/>
                  <a:gd name="T12" fmla="*/ 120 w 124"/>
                  <a:gd name="T13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4" h="8">
                    <a:moveTo>
                      <a:pt x="120" y="8"/>
                    </a:moveTo>
                    <a:cubicBezTo>
                      <a:pt x="4" y="8"/>
                      <a:pt x="4" y="8"/>
                      <a:pt x="4" y="8"/>
                    </a:cubicBezTo>
                    <a:cubicBezTo>
                      <a:pt x="2" y="8"/>
                      <a:pt x="0" y="7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120" y="0"/>
                      <a:pt x="120" y="0"/>
                      <a:pt x="120" y="0"/>
                    </a:cubicBezTo>
                    <a:cubicBezTo>
                      <a:pt x="122" y="0"/>
                      <a:pt x="124" y="2"/>
                      <a:pt x="124" y="4"/>
                    </a:cubicBezTo>
                    <a:cubicBezTo>
                      <a:pt x="124" y="7"/>
                      <a:pt x="122" y="8"/>
                      <a:pt x="120" y="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70" name="vent piece"/>
              <p:cNvSpPr>
                <a:spLocks/>
              </p:cNvSpPr>
              <p:nvPr/>
            </p:nvSpPr>
            <p:spPr bwMode="auto">
              <a:xfrm>
                <a:off x="4419600" y="3313112"/>
                <a:ext cx="209550" cy="25400"/>
              </a:xfrm>
              <a:custGeom>
                <a:avLst/>
                <a:gdLst>
                  <a:gd name="T0" fmla="*/ 62 w 66"/>
                  <a:gd name="T1" fmla="*/ 8 h 8"/>
                  <a:gd name="T2" fmla="*/ 4 w 66"/>
                  <a:gd name="T3" fmla="*/ 8 h 8"/>
                  <a:gd name="T4" fmla="*/ 0 w 66"/>
                  <a:gd name="T5" fmla="*/ 4 h 8"/>
                  <a:gd name="T6" fmla="*/ 4 w 66"/>
                  <a:gd name="T7" fmla="*/ 0 h 8"/>
                  <a:gd name="T8" fmla="*/ 62 w 66"/>
                  <a:gd name="T9" fmla="*/ 0 h 8"/>
                  <a:gd name="T10" fmla="*/ 66 w 66"/>
                  <a:gd name="T11" fmla="*/ 4 h 8"/>
                  <a:gd name="T12" fmla="*/ 62 w 66"/>
                  <a:gd name="T13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8">
                    <a:moveTo>
                      <a:pt x="62" y="8"/>
                    </a:moveTo>
                    <a:cubicBezTo>
                      <a:pt x="4" y="8"/>
                      <a:pt x="4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ubicBezTo>
                      <a:pt x="0" y="1"/>
                      <a:pt x="2" y="0"/>
                      <a:pt x="4" y="0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64" y="0"/>
                      <a:pt x="66" y="1"/>
                      <a:pt x="66" y="4"/>
                    </a:cubicBezTo>
                    <a:cubicBezTo>
                      <a:pt x="66" y="6"/>
                      <a:pt x="64" y="8"/>
                      <a:pt x="62" y="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54" name="window"/>
            <p:cNvGrpSpPr/>
            <p:nvPr/>
          </p:nvGrpSpPr>
          <p:grpSpPr>
            <a:xfrm>
              <a:off x="4361156" y="4563936"/>
              <a:ext cx="424430" cy="547652"/>
              <a:chOff x="4794876" y="3856037"/>
              <a:chExt cx="787400" cy="1016000"/>
            </a:xfrm>
          </p:grpSpPr>
          <p:sp>
            <p:nvSpPr>
              <p:cNvPr id="61" name="window piece"/>
              <p:cNvSpPr>
                <a:spLocks noChangeArrowheads="1"/>
              </p:cNvSpPr>
              <p:nvPr/>
            </p:nvSpPr>
            <p:spPr bwMode="auto">
              <a:xfrm>
                <a:off x="4820276" y="3881437"/>
                <a:ext cx="736600" cy="9652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5">
                      <a:lumMod val="60000"/>
                      <a:lumOff val="40000"/>
                    </a:schemeClr>
                  </a:gs>
                  <a:gs pos="100000">
                    <a:schemeClr val="accent5">
                      <a:lumMod val="75000"/>
                    </a:schemeClr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62" name="window piece"/>
              <p:cNvSpPr>
                <a:spLocks noEditPoints="1"/>
              </p:cNvSpPr>
              <p:nvPr/>
            </p:nvSpPr>
            <p:spPr bwMode="auto">
              <a:xfrm>
                <a:off x="4794876" y="3856037"/>
                <a:ext cx="787400" cy="1016000"/>
              </a:xfrm>
              <a:custGeom>
                <a:avLst/>
                <a:gdLst>
                  <a:gd name="T0" fmla="*/ 464 w 496"/>
                  <a:gd name="T1" fmla="*/ 0 h 640"/>
                  <a:gd name="T2" fmla="*/ 32 w 496"/>
                  <a:gd name="T3" fmla="*/ 0 h 640"/>
                  <a:gd name="T4" fmla="*/ 0 w 496"/>
                  <a:gd name="T5" fmla="*/ 0 h 640"/>
                  <a:gd name="T6" fmla="*/ 0 w 496"/>
                  <a:gd name="T7" fmla="*/ 32 h 640"/>
                  <a:gd name="T8" fmla="*/ 0 w 496"/>
                  <a:gd name="T9" fmla="*/ 608 h 640"/>
                  <a:gd name="T10" fmla="*/ 0 w 496"/>
                  <a:gd name="T11" fmla="*/ 640 h 640"/>
                  <a:gd name="T12" fmla="*/ 32 w 496"/>
                  <a:gd name="T13" fmla="*/ 640 h 640"/>
                  <a:gd name="T14" fmla="*/ 464 w 496"/>
                  <a:gd name="T15" fmla="*/ 640 h 640"/>
                  <a:gd name="T16" fmla="*/ 496 w 496"/>
                  <a:gd name="T17" fmla="*/ 640 h 640"/>
                  <a:gd name="T18" fmla="*/ 496 w 496"/>
                  <a:gd name="T19" fmla="*/ 608 h 640"/>
                  <a:gd name="T20" fmla="*/ 496 w 496"/>
                  <a:gd name="T21" fmla="*/ 32 h 640"/>
                  <a:gd name="T22" fmla="*/ 496 w 496"/>
                  <a:gd name="T23" fmla="*/ 0 h 640"/>
                  <a:gd name="T24" fmla="*/ 464 w 496"/>
                  <a:gd name="T25" fmla="*/ 0 h 640"/>
                  <a:gd name="T26" fmla="*/ 464 w 496"/>
                  <a:gd name="T27" fmla="*/ 608 h 640"/>
                  <a:gd name="T28" fmla="*/ 32 w 496"/>
                  <a:gd name="T29" fmla="*/ 608 h 640"/>
                  <a:gd name="T30" fmla="*/ 32 w 496"/>
                  <a:gd name="T31" fmla="*/ 32 h 640"/>
                  <a:gd name="T32" fmla="*/ 232 w 496"/>
                  <a:gd name="T33" fmla="*/ 32 h 640"/>
                  <a:gd name="T34" fmla="*/ 232 w 496"/>
                  <a:gd name="T35" fmla="*/ 304 h 640"/>
                  <a:gd name="T36" fmla="*/ 32 w 496"/>
                  <a:gd name="T37" fmla="*/ 304 h 640"/>
                  <a:gd name="T38" fmla="*/ 32 w 496"/>
                  <a:gd name="T39" fmla="*/ 336 h 640"/>
                  <a:gd name="T40" fmla="*/ 232 w 496"/>
                  <a:gd name="T41" fmla="*/ 336 h 640"/>
                  <a:gd name="T42" fmla="*/ 232 w 496"/>
                  <a:gd name="T43" fmla="*/ 608 h 640"/>
                  <a:gd name="T44" fmla="*/ 264 w 496"/>
                  <a:gd name="T45" fmla="*/ 608 h 640"/>
                  <a:gd name="T46" fmla="*/ 264 w 496"/>
                  <a:gd name="T47" fmla="*/ 336 h 640"/>
                  <a:gd name="T48" fmla="*/ 464 w 496"/>
                  <a:gd name="T49" fmla="*/ 336 h 640"/>
                  <a:gd name="T50" fmla="*/ 464 w 496"/>
                  <a:gd name="T51" fmla="*/ 608 h 640"/>
                  <a:gd name="T52" fmla="*/ 464 w 496"/>
                  <a:gd name="T53" fmla="*/ 304 h 640"/>
                  <a:gd name="T54" fmla="*/ 264 w 496"/>
                  <a:gd name="T55" fmla="*/ 304 h 640"/>
                  <a:gd name="T56" fmla="*/ 264 w 496"/>
                  <a:gd name="T57" fmla="*/ 32 h 640"/>
                  <a:gd name="T58" fmla="*/ 464 w 496"/>
                  <a:gd name="T59" fmla="*/ 32 h 640"/>
                  <a:gd name="T60" fmla="*/ 464 w 496"/>
                  <a:gd name="T61" fmla="*/ 304 h 6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496" h="640">
                    <a:moveTo>
                      <a:pt x="464" y="0"/>
                    </a:moveTo>
                    <a:lnTo>
                      <a:pt x="32" y="0"/>
                    </a:lnTo>
                    <a:lnTo>
                      <a:pt x="0" y="0"/>
                    </a:lnTo>
                    <a:lnTo>
                      <a:pt x="0" y="32"/>
                    </a:lnTo>
                    <a:lnTo>
                      <a:pt x="0" y="608"/>
                    </a:lnTo>
                    <a:lnTo>
                      <a:pt x="0" y="640"/>
                    </a:lnTo>
                    <a:lnTo>
                      <a:pt x="32" y="640"/>
                    </a:lnTo>
                    <a:lnTo>
                      <a:pt x="464" y="640"/>
                    </a:lnTo>
                    <a:lnTo>
                      <a:pt x="496" y="640"/>
                    </a:lnTo>
                    <a:lnTo>
                      <a:pt x="496" y="608"/>
                    </a:lnTo>
                    <a:lnTo>
                      <a:pt x="496" y="32"/>
                    </a:lnTo>
                    <a:lnTo>
                      <a:pt x="496" y="0"/>
                    </a:lnTo>
                    <a:lnTo>
                      <a:pt x="464" y="0"/>
                    </a:lnTo>
                    <a:close/>
                    <a:moveTo>
                      <a:pt x="464" y="608"/>
                    </a:moveTo>
                    <a:lnTo>
                      <a:pt x="32" y="608"/>
                    </a:lnTo>
                    <a:lnTo>
                      <a:pt x="32" y="32"/>
                    </a:lnTo>
                    <a:lnTo>
                      <a:pt x="232" y="32"/>
                    </a:lnTo>
                    <a:lnTo>
                      <a:pt x="232" y="304"/>
                    </a:lnTo>
                    <a:lnTo>
                      <a:pt x="32" y="304"/>
                    </a:lnTo>
                    <a:lnTo>
                      <a:pt x="32" y="336"/>
                    </a:lnTo>
                    <a:lnTo>
                      <a:pt x="232" y="336"/>
                    </a:lnTo>
                    <a:lnTo>
                      <a:pt x="232" y="608"/>
                    </a:lnTo>
                    <a:lnTo>
                      <a:pt x="264" y="608"/>
                    </a:lnTo>
                    <a:lnTo>
                      <a:pt x="264" y="336"/>
                    </a:lnTo>
                    <a:lnTo>
                      <a:pt x="464" y="336"/>
                    </a:lnTo>
                    <a:lnTo>
                      <a:pt x="464" y="608"/>
                    </a:lnTo>
                    <a:close/>
                    <a:moveTo>
                      <a:pt x="464" y="304"/>
                    </a:moveTo>
                    <a:lnTo>
                      <a:pt x="264" y="304"/>
                    </a:lnTo>
                    <a:lnTo>
                      <a:pt x="264" y="32"/>
                    </a:lnTo>
                    <a:lnTo>
                      <a:pt x="464" y="32"/>
                    </a:lnTo>
                    <a:lnTo>
                      <a:pt x="464" y="30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sp>
          <p:nvSpPr>
            <p:cNvPr id="55" name="foundation"/>
            <p:cNvSpPr>
              <a:spLocks noChangeArrowheads="1"/>
            </p:cNvSpPr>
            <p:nvPr/>
          </p:nvSpPr>
          <p:spPr bwMode="auto">
            <a:xfrm>
              <a:off x="3291186" y="5316957"/>
              <a:ext cx="1848325" cy="247299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6" name="step"/>
            <p:cNvSpPr>
              <a:spLocks noChangeArrowheads="1"/>
            </p:cNvSpPr>
            <p:nvPr/>
          </p:nvSpPr>
          <p:spPr bwMode="auto">
            <a:xfrm>
              <a:off x="3602663" y="5316957"/>
              <a:ext cx="492887" cy="247299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7" name="step"/>
            <p:cNvSpPr>
              <a:spLocks noChangeArrowheads="1"/>
            </p:cNvSpPr>
            <p:nvPr/>
          </p:nvSpPr>
          <p:spPr bwMode="auto">
            <a:xfrm>
              <a:off x="3602663" y="5441035"/>
              <a:ext cx="492887" cy="12322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38" name="house"/>
          <p:cNvGrpSpPr/>
          <p:nvPr/>
        </p:nvGrpSpPr>
        <p:grpSpPr>
          <a:xfrm>
            <a:off x="7908542" y="330852"/>
            <a:ext cx="2139265" cy="2141349"/>
            <a:chOff x="83128" y="3422908"/>
            <a:chExt cx="2139265" cy="2141349"/>
          </a:xfrm>
        </p:grpSpPr>
        <p:grpSp>
          <p:nvGrpSpPr>
            <p:cNvPr id="5" name="chimney"/>
            <p:cNvGrpSpPr/>
            <p:nvPr/>
          </p:nvGrpSpPr>
          <p:grpSpPr>
            <a:xfrm>
              <a:off x="1553231" y="3529387"/>
              <a:ext cx="355974" cy="658038"/>
              <a:chOff x="5267325" y="1936749"/>
              <a:chExt cx="660400" cy="1220788"/>
            </a:xfrm>
          </p:grpSpPr>
          <p:sp>
            <p:nvSpPr>
              <p:cNvPr id="6" name="chimney piece"/>
              <p:cNvSpPr>
                <a:spLocks noChangeArrowheads="1"/>
              </p:cNvSpPr>
              <p:nvPr/>
            </p:nvSpPr>
            <p:spPr bwMode="auto">
              <a:xfrm>
                <a:off x="5346700" y="1936749"/>
                <a:ext cx="501650" cy="1220788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7" name="chimney piece"/>
              <p:cNvSpPr>
                <a:spLocks noChangeArrowheads="1"/>
              </p:cNvSpPr>
              <p:nvPr/>
            </p:nvSpPr>
            <p:spPr bwMode="auto">
              <a:xfrm>
                <a:off x="5267325" y="1936749"/>
                <a:ext cx="660400" cy="171450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sp>
          <p:nvSpPr>
            <p:cNvPr id="9" name="house"/>
            <p:cNvSpPr>
              <a:spLocks/>
            </p:cNvSpPr>
            <p:nvPr/>
          </p:nvSpPr>
          <p:spPr bwMode="auto">
            <a:xfrm>
              <a:off x="290209" y="3580729"/>
              <a:ext cx="1725103" cy="1736228"/>
            </a:xfrm>
            <a:custGeom>
              <a:avLst/>
              <a:gdLst>
                <a:gd name="T0" fmla="*/ 1008 w 2016"/>
                <a:gd name="T1" fmla="*/ 0 h 2029"/>
                <a:gd name="T2" fmla="*/ 0 w 2016"/>
                <a:gd name="T3" fmla="*/ 969 h 2029"/>
                <a:gd name="T4" fmla="*/ 0 w 2016"/>
                <a:gd name="T5" fmla="*/ 2029 h 2029"/>
                <a:gd name="T6" fmla="*/ 2016 w 2016"/>
                <a:gd name="T7" fmla="*/ 2029 h 2029"/>
                <a:gd name="T8" fmla="*/ 2016 w 2016"/>
                <a:gd name="T9" fmla="*/ 969 h 2029"/>
                <a:gd name="T10" fmla="*/ 1008 w 2016"/>
                <a:gd name="T11" fmla="*/ 0 h 20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16" h="2029">
                  <a:moveTo>
                    <a:pt x="1008" y="0"/>
                  </a:moveTo>
                  <a:lnTo>
                    <a:pt x="0" y="969"/>
                  </a:lnTo>
                  <a:lnTo>
                    <a:pt x="0" y="2029"/>
                  </a:lnTo>
                  <a:lnTo>
                    <a:pt x="2016" y="2029"/>
                  </a:lnTo>
                  <a:lnTo>
                    <a:pt x="2016" y="969"/>
                  </a:lnTo>
                  <a:lnTo>
                    <a:pt x="100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door trim"/>
            <p:cNvSpPr>
              <a:spLocks noEditPoints="1"/>
            </p:cNvSpPr>
            <p:nvPr/>
          </p:nvSpPr>
          <p:spPr bwMode="auto">
            <a:xfrm>
              <a:off x="512692" y="4568630"/>
              <a:ext cx="547652" cy="794095"/>
            </a:xfrm>
            <a:custGeom>
              <a:avLst/>
              <a:gdLst>
                <a:gd name="T0" fmla="*/ 608 w 640"/>
                <a:gd name="T1" fmla="*/ 32 h 928"/>
                <a:gd name="T2" fmla="*/ 608 w 640"/>
                <a:gd name="T3" fmla="*/ 896 h 928"/>
                <a:gd name="T4" fmla="*/ 32 w 640"/>
                <a:gd name="T5" fmla="*/ 896 h 928"/>
                <a:gd name="T6" fmla="*/ 32 w 640"/>
                <a:gd name="T7" fmla="*/ 32 h 928"/>
                <a:gd name="T8" fmla="*/ 608 w 640"/>
                <a:gd name="T9" fmla="*/ 32 h 928"/>
                <a:gd name="T10" fmla="*/ 640 w 640"/>
                <a:gd name="T11" fmla="*/ 0 h 928"/>
                <a:gd name="T12" fmla="*/ 608 w 640"/>
                <a:gd name="T13" fmla="*/ 0 h 928"/>
                <a:gd name="T14" fmla="*/ 32 w 640"/>
                <a:gd name="T15" fmla="*/ 0 h 928"/>
                <a:gd name="T16" fmla="*/ 0 w 640"/>
                <a:gd name="T17" fmla="*/ 0 h 928"/>
                <a:gd name="T18" fmla="*/ 0 w 640"/>
                <a:gd name="T19" fmla="*/ 32 h 928"/>
                <a:gd name="T20" fmla="*/ 0 w 640"/>
                <a:gd name="T21" fmla="*/ 896 h 928"/>
                <a:gd name="T22" fmla="*/ 0 w 640"/>
                <a:gd name="T23" fmla="*/ 928 h 928"/>
                <a:gd name="T24" fmla="*/ 32 w 640"/>
                <a:gd name="T25" fmla="*/ 928 h 928"/>
                <a:gd name="T26" fmla="*/ 608 w 640"/>
                <a:gd name="T27" fmla="*/ 928 h 928"/>
                <a:gd name="T28" fmla="*/ 640 w 640"/>
                <a:gd name="T29" fmla="*/ 928 h 928"/>
                <a:gd name="T30" fmla="*/ 640 w 640"/>
                <a:gd name="T31" fmla="*/ 896 h 928"/>
                <a:gd name="T32" fmla="*/ 640 w 640"/>
                <a:gd name="T33" fmla="*/ 32 h 928"/>
                <a:gd name="T34" fmla="*/ 640 w 640"/>
                <a:gd name="T35" fmla="*/ 0 h 928"/>
                <a:gd name="T36" fmla="*/ 640 w 640"/>
                <a:gd name="T37" fmla="*/ 0 h 9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40" h="928">
                  <a:moveTo>
                    <a:pt x="608" y="32"/>
                  </a:moveTo>
                  <a:lnTo>
                    <a:pt x="608" y="896"/>
                  </a:lnTo>
                  <a:lnTo>
                    <a:pt x="32" y="896"/>
                  </a:lnTo>
                  <a:lnTo>
                    <a:pt x="32" y="32"/>
                  </a:lnTo>
                  <a:lnTo>
                    <a:pt x="608" y="32"/>
                  </a:lnTo>
                  <a:close/>
                  <a:moveTo>
                    <a:pt x="640" y="0"/>
                  </a:moveTo>
                  <a:lnTo>
                    <a:pt x="608" y="0"/>
                  </a:lnTo>
                  <a:lnTo>
                    <a:pt x="32" y="0"/>
                  </a:lnTo>
                  <a:lnTo>
                    <a:pt x="0" y="0"/>
                  </a:lnTo>
                  <a:lnTo>
                    <a:pt x="0" y="32"/>
                  </a:lnTo>
                  <a:lnTo>
                    <a:pt x="0" y="896"/>
                  </a:lnTo>
                  <a:lnTo>
                    <a:pt x="0" y="928"/>
                  </a:lnTo>
                  <a:lnTo>
                    <a:pt x="32" y="928"/>
                  </a:lnTo>
                  <a:lnTo>
                    <a:pt x="608" y="928"/>
                  </a:lnTo>
                  <a:lnTo>
                    <a:pt x="640" y="928"/>
                  </a:lnTo>
                  <a:lnTo>
                    <a:pt x="640" y="896"/>
                  </a:lnTo>
                  <a:lnTo>
                    <a:pt x="640" y="32"/>
                  </a:lnTo>
                  <a:lnTo>
                    <a:pt x="640" y="0"/>
                  </a:lnTo>
                  <a:lnTo>
                    <a:pt x="640" y="0"/>
                  </a:lnTo>
                  <a:close/>
                </a:path>
              </a:pathLst>
            </a:custGeom>
            <a:solidFill>
              <a:schemeClr val="bg1"/>
            </a:solidFill>
            <a:ln w="15875">
              <a:solidFill>
                <a:schemeClr val="bg1"/>
              </a:solidFill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grpSp>
          <p:nvGrpSpPr>
            <p:cNvPr id="11" name="door"/>
            <p:cNvGrpSpPr/>
            <p:nvPr/>
          </p:nvGrpSpPr>
          <p:grpSpPr>
            <a:xfrm>
              <a:off x="543498" y="4599436"/>
              <a:ext cx="486041" cy="732484"/>
              <a:chOff x="3394075" y="3913187"/>
              <a:chExt cx="901700" cy="1358900"/>
            </a:xfrm>
          </p:grpSpPr>
          <p:sp>
            <p:nvSpPr>
              <p:cNvPr id="12" name="door piece"/>
              <p:cNvSpPr>
                <a:spLocks noChangeArrowheads="1"/>
              </p:cNvSpPr>
              <p:nvPr/>
            </p:nvSpPr>
            <p:spPr bwMode="auto">
              <a:xfrm>
                <a:off x="3394075" y="3913187"/>
                <a:ext cx="901700" cy="1358900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3" name="door piece"/>
              <p:cNvSpPr>
                <a:spLocks noChangeArrowheads="1"/>
              </p:cNvSpPr>
              <p:nvPr/>
            </p:nvSpPr>
            <p:spPr bwMode="auto">
              <a:xfrm>
                <a:off x="3511550" y="4043362"/>
                <a:ext cx="273050" cy="4572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  <a:effectLst>
                <a:innerShdw blurRad="50800" dist="50800" dir="2700000">
                  <a:schemeClr val="accent5">
                    <a:lumMod val="50000"/>
                    <a:alpha val="50000"/>
                  </a:schemeClr>
                </a:inn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4" name="door piece"/>
              <p:cNvSpPr>
                <a:spLocks noChangeArrowheads="1"/>
              </p:cNvSpPr>
              <p:nvPr/>
            </p:nvSpPr>
            <p:spPr bwMode="auto">
              <a:xfrm>
                <a:off x="3905250" y="4043362"/>
                <a:ext cx="273050" cy="4572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  <a:effectLst>
                <a:innerShdw blurRad="50800" dist="50800" dir="2700000">
                  <a:schemeClr val="accent5">
                    <a:lumMod val="50000"/>
                    <a:alpha val="50000"/>
                  </a:schemeClr>
                </a:inn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5" name="door piece"/>
              <p:cNvSpPr>
                <a:spLocks noChangeArrowheads="1"/>
              </p:cNvSpPr>
              <p:nvPr/>
            </p:nvSpPr>
            <p:spPr bwMode="auto">
              <a:xfrm>
                <a:off x="3511550" y="4678362"/>
                <a:ext cx="273050" cy="4572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  <a:effectLst>
                <a:innerShdw blurRad="50800" dist="50800" dir="2700000">
                  <a:schemeClr val="accent5">
                    <a:lumMod val="50000"/>
                    <a:alpha val="50000"/>
                  </a:schemeClr>
                </a:inn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6" name="door piece"/>
              <p:cNvSpPr>
                <a:spLocks noChangeArrowheads="1"/>
              </p:cNvSpPr>
              <p:nvPr/>
            </p:nvSpPr>
            <p:spPr bwMode="auto">
              <a:xfrm>
                <a:off x="3905250" y="4678362"/>
                <a:ext cx="273050" cy="4572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  <a:effectLst>
                <a:innerShdw blurRad="50800" dist="50800" dir="2700000">
                  <a:schemeClr val="accent5">
                    <a:lumMod val="50000"/>
                    <a:alpha val="50000"/>
                  </a:schemeClr>
                </a:inn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7" name="door knob"/>
              <p:cNvSpPr>
                <a:spLocks noChangeArrowheads="1"/>
              </p:cNvSpPr>
              <p:nvPr/>
            </p:nvSpPr>
            <p:spPr bwMode="auto">
              <a:xfrm>
                <a:off x="4175125" y="4548187"/>
                <a:ext cx="92075" cy="9525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sp>
          <p:nvSpPr>
            <p:cNvPr id="18" name="roof"/>
            <p:cNvSpPr>
              <a:spLocks/>
            </p:cNvSpPr>
            <p:nvPr/>
          </p:nvSpPr>
          <p:spPr bwMode="auto">
            <a:xfrm>
              <a:off x="146450" y="3478045"/>
              <a:ext cx="2012620" cy="1049952"/>
            </a:xfrm>
            <a:custGeom>
              <a:avLst/>
              <a:gdLst>
                <a:gd name="T0" fmla="*/ 2258 w 2352"/>
                <a:gd name="T1" fmla="*/ 1227 h 1227"/>
                <a:gd name="T2" fmla="*/ 1176 w 2352"/>
                <a:gd name="T3" fmla="*/ 188 h 1227"/>
                <a:gd name="T4" fmla="*/ 94 w 2352"/>
                <a:gd name="T5" fmla="*/ 1227 h 1227"/>
                <a:gd name="T6" fmla="*/ 0 w 2352"/>
                <a:gd name="T7" fmla="*/ 1131 h 1227"/>
                <a:gd name="T8" fmla="*/ 1176 w 2352"/>
                <a:gd name="T9" fmla="*/ 0 h 1227"/>
                <a:gd name="T10" fmla="*/ 2352 w 2352"/>
                <a:gd name="T11" fmla="*/ 1131 h 1227"/>
                <a:gd name="T12" fmla="*/ 2258 w 2352"/>
                <a:gd name="T13" fmla="*/ 1227 h 1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52" h="1227">
                  <a:moveTo>
                    <a:pt x="2258" y="1227"/>
                  </a:moveTo>
                  <a:lnTo>
                    <a:pt x="1176" y="188"/>
                  </a:lnTo>
                  <a:lnTo>
                    <a:pt x="94" y="1227"/>
                  </a:lnTo>
                  <a:lnTo>
                    <a:pt x="0" y="1131"/>
                  </a:lnTo>
                  <a:lnTo>
                    <a:pt x="1176" y="0"/>
                  </a:lnTo>
                  <a:lnTo>
                    <a:pt x="2352" y="1131"/>
                  </a:lnTo>
                  <a:lnTo>
                    <a:pt x="2258" y="1227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2">
                    <a:lumMod val="20000"/>
                    <a:lumOff val="80000"/>
                  </a:schemeClr>
                </a:gs>
                <a:gs pos="100000">
                  <a:schemeClr val="tx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" name="roof"/>
            <p:cNvSpPr>
              <a:spLocks/>
            </p:cNvSpPr>
            <p:nvPr/>
          </p:nvSpPr>
          <p:spPr bwMode="auto">
            <a:xfrm>
              <a:off x="83128" y="3422908"/>
              <a:ext cx="2139265" cy="1061932"/>
            </a:xfrm>
            <a:custGeom>
              <a:avLst/>
              <a:gdLst>
                <a:gd name="T0" fmla="*/ 2464 w 2500"/>
                <a:gd name="T1" fmla="*/ 1241 h 1241"/>
                <a:gd name="T2" fmla="*/ 1250 w 2500"/>
                <a:gd name="T3" fmla="*/ 74 h 1241"/>
                <a:gd name="T4" fmla="*/ 36 w 2500"/>
                <a:gd name="T5" fmla="*/ 1241 h 1241"/>
                <a:gd name="T6" fmla="*/ 0 w 2500"/>
                <a:gd name="T7" fmla="*/ 1203 h 1241"/>
                <a:gd name="T8" fmla="*/ 1250 w 2500"/>
                <a:gd name="T9" fmla="*/ 0 h 1241"/>
                <a:gd name="T10" fmla="*/ 2500 w 2500"/>
                <a:gd name="T11" fmla="*/ 1203 h 1241"/>
                <a:gd name="T12" fmla="*/ 2464 w 2500"/>
                <a:gd name="T13" fmla="*/ 1241 h 1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00" h="1241">
                  <a:moveTo>
                    <a:pt x="2464" y="1241"/>
                  </a:moveTo>
                  <a:lnTo>
                    <a:pt x="1250" y="74"/>
                  </a:lnTo>
                  <a:lnTo>
                    <a:pt x="36" y="1241"/>
                  </a:lnTo>
                  <a:lnTo>
                    <a:pt x="0" y="1203"/>
                  </a:lnTo>
                  <a:lnTo>
                    <a:pt x="1250" y="0"/>
                  </a:lnTo>
                  <a:lnTo>
                    <a:pt x="2500" y="1203"/>
                  </a:lnTo>
                  <a:lnTo>
                    <a:pt x="2464" y="1241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grpSp>
          <p:nvGrpSpPr>
            <p:cNvPr id="20" name="vent"/>
            <p:cNvGrpSpPr/>
            <p:nvPr/>
          </p:nvGrpSpPr>
          <p:grpSpPr>
            <a:xfrm>
              <a:off x="952525" y="3964942"/>
              <a:ext cx="400470" cy="400470"/>
              <a:chOff x="4152900" y="2744787"/>
              <a:chExt cx="742950" cy="742950"/>
            </a:xfrm>
          </p:grpSpPr>
          <p:sp>
            <p:nvSpPr>
              <p:cNvPr id="21" name="vent piece"/>
              <p:cNvSpPr>
                <a:spLocks noChangeArrowheads="1"/>
              </p:cNvSpPr>
              <p:nvPr/>
            </p:nvSpPr>
            <p:spPr bwMode="auto">
              <a:xfrm>
                <a:off x="4178300" y="2770187"/>
                <a:ext cx="692150" cy="692150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2">
                      <a:lumMod val="40000"/>
                      <a:lumOff val="60000"/>
                    </a:schemeClr>
                  </a:gs>
                  <a:gs pos="100000">
                    <a:schemeClr val="tx2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2" name="vent piece"/>
              <p:cNvSpPr>
                <a:spLocks noEditPoints="1"/>
              </p:cNvSpPr>
              <p:nvPr/>
            </p:nvSpPr>
            <p:spPr bwMode="auto">
              <a:xfrm>
                <a:off x="4152900" y="2744787"/>
                <a:ext cx="742950" cy="742950"/>
              </a:xfrm>
              <a:custGeom>
                <a:avLst/>
                <a:gdLst>
                  <a:gd name="T0" fmla="*/ 117 w 234"/>
                  <a:gd name="T1" fmla="*/ 234 h 234"/>
                  <a:gd name="T2" fmla="*/ 0 w 234"/>
                  <a:gd name="T3" fmla="*/ 117 h 234"/>
                  <a:gd name="T4" fmla="*/ 117 w 234"/>
                  <a:gd name="T5" fmla="*/ 0 h 234"/>
                  <a:gd name="T6" fmla="*/ 234 w 234"/>
                  <a:gd name="T7" fmla="*/ 117 h 234"/>
                  <a:gd name="T8" fmla="*/ 117 w 234"/>
                  <a:gd name="T9" fmla="*/ 234 h 234"/>
                  <a:gd name="T10" fmla="*/ 117 w 234"/>
                  <a:gd name="T11" fmla="*/ 16 h 234"/>
                  <a:gd name="T12" fmla="*/ 16 w 234"/>
                  <a:gd name="T13" fmla="*/ 117 h 234"/>
                  <a:gd name="T14" fmla="*/ 117 w 234"/>
                  <a:gd name="T15" fmla="*/ 218 h 234"/>
                  <a:gd name="T16" fmla="*/ 218 w 234"/>
                  <a:gd name="T17" fmla="*/ 117 h 234"/>
                  <a:gd name="T18" fmla="*/ 117 w 234"/>
                  <a:gd name="T19" fmla="*/ 16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34" h="234">
                    <a:moveTo>
                      <a:pt x="117" y="234"/>
                    </a:moveTo>
                    <a:cubicBezTo>
                      <a:pt x="53" y="234"/>
                      <a:pt x="0" y="181"/>
                      <a:pt x="0" y="117"/>
                    </a:cubicBezTo>
                    <a:cubicBezTo>
                      <a:pt x="0" y="52"/>
                      <a:pt x="53" y="0"/>
                      <a:pt x="117" y="0"/>
                    </a:cubicBezTo>
                    <a:cubicBezTo>
                      <a:pt x="181" y="0"/>
                      <a:pt x="234" y="52"/>
                      <a:pt x="234" y="117"/>
                    </a:cubicBezTo>
                    <a:cubicBezTo>
                      <a:pt x="234" y="181"/>
                      <a:pt x="181" y="234"/>
                      <a:pt x="117" y="234"/>
                    </a:cubicBezTo>
                    <a:close/>
                    <a:moveTo>
                      <a:pt x="117" y="16"/>
                    </a:moveTo>
                    <a:cubicBezTo>
                      <a:pt x="61" y="16"/>
                      <a:pt x="16" y="61"/>
                      <a:pt x="16" y="117"/>
                    </a:cubicBezTo>
                    <a:cubicBezTo>
                      <a:pt x="16" y="172"/>
                      <a:pt x="61" y="218"/>
                      <a:pt x="117" y="218"/>
                    </a:cubicBezTo>
                    <a:cubicBezTo>
                      <a:pt x="173" y="218"/>
                      <a:pt x="218" y="172"/>
                      <a:pt x="218" y="117"/>
                    </a:cubicBezTo>
                    <a:cubicBezTo>
                      <a:pt x="218" y="61"/>
                      <a:pt x="173" y="16"/>
                      <a:pt x="117" y="1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3" name="vent piece"/>
              <p:cNvSpPr>
                <a:spLocks/>
              </p:cNvSpPr>
              <p:nvPr/>
            </p:nvSpPr>
            <p:spPr bwMode="auto">
              <a:xfrm>
                <a:off x="4327525" y="2976562"/>
                <a:ext cx="393700" cy="25400"/>
              </a:xfrm>
              <a:custGeom>
                <a:avLst/>
                <a:gdLst>
                  <a:gd name="T0" fmla="*/ 120 w 124"/>
                  <a:gd name="T1" fmla="*/ 8 h 8"/>
                  <a:gd name="T2" fmla="*/ 4 w 124"/>
                  <a:gd name="T3" fmla="*/ 8 h 8"/>
                  <a:gd name="T4" fmla="*/ 0 w 124"/>
                  <a:gd name="T5" fmla="*/ 4 h 8"/>
                  <a:gd name="T6" fmla="*/ 4 w 124"/>
                  <a:gd name="T7" fmla="*/ 0 h 8"/>
                  <a:gd name="T8" fmla="*/ 120 w 124"/>
                  <a:gd name="T9" fmla="*/ 0 h 8"/>
                  <a:gd name="T10" fmla="*/ 124 w 124"/>
                  <a:gd name="T11" fmla="*/ 4 h 8"/>
                  <a:gd name="T12" fmla="*/ 120 w 124"/>
                  <a:gd name="T13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4" h="8">
                    <a:moveTo>
                      <a:pt x="120" y="8"/>
                    </a:moveTo>
                    <a:cubicBezTo>
                      <a:pt x="4" y="8"/>
                      <a:pt x="4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120" y="0"/>
                      <a:pt x="120" y="0"/>
                      <a:pt x="120" y="0"/>
                    </a:cubicBezTo>
                    <a:cubicBezTo>
                      <a:pt x="122" y="0"/>
                      <a:pt x="124" y="2"/>
                      <a:pt x="124" y="4"/>
                    </a:cubicBezTo>
                    <a:cubicBezTo>
                      <a:pt x="124" y="6"/>
                      <a:pt x="122" y="8"/>
                      <a:pt x="120" y="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4" name="vent piece"/>
              <p:cNvSpPr>
                <a:spLocks/>
              </p:cNvSpPr>
              <p:nvPr/>
            </p:nvSpPr>
            <p:spPr bwMode="auto">
              <a:xfrm>
                <a:off x="4419600" y="2894012"/>
                <a:ext cx="209550" cy="25400"/>
              </a:xfrm>
              <a:custGeom>
                <a:avLst/>
                <a:gdLst>
                  <a:gd name="T0" fmla="*/ 62 w 66"/>
                  <a:gd name="T1" fmla="*/ 8 h 8"/>
                  <a:gd name="T2" fmla="*/ 4 w 66"/>
                  <a:gd name="T3" fmla="*/ 8 h 8"/>
                  <a:gd name="T4" fmla="*/ 0 w 66"/>
                  <a:gd name="T5" fmla="*/ 4 h 8"/>
                  <a:gd name="T6" fmla="*/ 4 w 66"/>
                  <a:gd name="T7" fmla="*/ 0 h 8"/>
                  <a:gd name="T8" fmla="*/ 62 w 66"/>
                  <a:gd name="T9" fmla="*/ 0 h 8"/>
                  <a:gd name="T10" fmla="*/ 66 w 66"/>
                  <a:gd name="T11" fmla="*/ 4 h 8"/>
                  <a:gd name="T12" fmla="*/ 62 w 66"/>
                  <a:gd name="T13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8">
                    <a:moveTo>
                      <a:pt x="62" y="8"/>
                    </a:moveTo>
                    <a:cubicBezTo>
                      <a:pt x="4" y="8"/>
                      <a:pt x="4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64" y="0"/>
                      <a:pt x="66" y="2"/>
                      <a:pt x="66" y="4"/>
                    </a:cubicBezTo>
                    <a:cubicBezTo>
                      <a:pt x="66" y="6"/>
                      <a:pt x="64" y="8"/>
                      <a:pt x="62" y="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5" name="vent piece"/>
              <p:cNvSpPr>
                <a:spLocks/>
              </p:cNvSpPr>
              <p:nvPr/>
            </p:nvSpPr>
            <p:spPr bwMode="auto">
              <a:xfrm>
                <a:off x="4283075" y="3062287"/>
                <a:ext cx="482600" cy="25400"/>
              </a:xfrm>
              <a:custGeom>
                <a:avLst/>
                <a:gdLst>
                  <a:gd name="T0" fmla="*/ 148 w 152"/>
                  <a:gd name="T1" fmla="*/ 8 h 8"/>
                  <a:gd name="T2" fmla="*/ 4 w 152"/>
                  <a:gd name="T3" fmla="*/ 8 h 8"/>
                  <a:gd name="T4" fmla="*/ 0 w 152"/>
                  <a:gd name="T5" fmla="*/ 4 h 8"/>
                  <a:gd name="T6" fmla="*/ 4 w 152"/>
                  <a:gd name="T7" fmla="*/ 0 h 8"/>
                  <a:gd name="T8" fmla="*/ 148 w 152"/>
                  <a:gd name="T9" fmla="*/ 0 h 8"/>
                  <a:gd name="T10" fmla="*/ 152 w 152"/>
                  <a:gd name="T11" fmla="*/ 4 h 8"/>
                  <a:gd name="T12" fmla="*/ 148 w 152"/>
                  <a:gd name="T13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2" h="8">
                    <a:moveTo>
                      <a:pt x="148" y="8"/>
                    </a:moveTo>
                    <a:cubicBezTo>
                      <a:pt x="4" y="8"/>
                      <a:pt x="4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ubicBezTo>
                      <a:pt x="0" y="1"/>
                      <a:pt x="2" y="0"/>
                      <a:pt x="4" y="0"/>
                    </a:cubicBezTo>
                    <a:cubicBezTo>
                      <a:pt x="148" y="0"/>
                      <a:pt x="148" y="0"/>
                      <a:pt x="148" y="0"/>
                    </a:cubicBezTo>
                    <a:cubicBezTo>
                      <a:pt x="150" y="0"/>
                      <a:pt x="152" y="1"/>
                      <a:pt x="152" y="4"/>
                    </a:cubicBezTo>
                    <a:cubicBezTo>
                      <a:pt x="152" y="6"/>
                      <a:pt x="150" y="8"/>
                      <a:pt x="148" y="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6" name="vent piece"/>
              <p:cNvSpPr>
                <a:spLocks/>
              </p:cNvSpPr>
              <p:nvPr/>
            </p:nvSpPr>
            <p:spPr bwMode="auto">
              <a:xfrm>
                <a:off x="4283075" y="3144837"/>
                <a:ext cx="482600" cy="25400"/>
              </a:xfrm>
              <a:custGeom>
                <a:avLst/>
                <a:gdLst>
                  <a:gd name="T0" fmla="*/ 148 w 152"/>
                  <a:gd name="T1" fmla="*/ 8 h 8"/>
                  <a:gd name="T2" fmla="*/ 4 w 152"/>
                  <a:gd name="T3" fmla="*/ 8 h 8"/>
                  <a:gd name="T4" fmla="*/ 0 w 152"/>
                  <a:gd name="T5" fmla="*/ 4 h 8"/>
                  <a:gd name="T6" fmla="*/ 4 w 152"/>
                  <a:gd name="T7" fmla="*/ 0 h 8"/>
                  <a:gd name="T8" fmla="*/ 148 w 152"/>
                  <a:gd name="T9" fmla="*/ 0 h 8"/>
                  <a:gd name="T10" fmla="*/ 152 w 152"/>
                  <a:gd name="T11" fmla="*/ 4 h 8"/>
                  <a:gd name="T12" fmla="*/ 148 w 152"/>
                  <a:gd name="T13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2" h="8">
                    <a:moveTo>
                      <a:pt x="148" y="8"/>
                    </a:moveTo>
                    <a:cubicBezTo>
                      <a:pt x="4" y="8"/>
                      <a:pt x="4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148" y="0"/>
                      <a:pt x="148" y="0"/>
                      <a:pt x="148" y="0"/>
                    </a:cubicBezTo>
                    <a:cubicBezTo>
                      <a:pt x="150" y="0"/>
                      <a:pt x="152" y="2"/>
                      <a:pt x="152" y="4"/>
                    </a:cubicBezTo>
                    <a:cubicBezTo>
                      <a:pt x="152" y="6"/>
                      <a:pt x="150" y="8"/>
                      <a:pt x="148" y="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7" name="vent piece"/>
              <p:cNvSpPr>
                <a:spLocks/>
              </p:cNvSpPr>
              <p:nvPr/>
            </p:nvSpPr>
            <p:spPr bwMode="auto">
              <a:xfrm>
                <a:off x="4327525" y="3227387"/>
                <a:ext cx="393700" cy="25400"/>
              </a:xfrm>
              <a:custGeom>
                <a:avLst/>
                <a:gdLst>
                  <a:gd name="T0" fmla="*/ 120 w 124"/>
                  <a:gd name="T1" fmla="*/ 8 h 8"/>
                  <a:gd name="T2" fmla="*/ 4 w 124"/>
                  <a:gd name="T3" fmla="*/ 8 h 8"/>
                  <a:gd name="T4" fmla="*/ 0 w 124"/>
                  <a:gd name="T5" fmla="*/ 4 h 8"/>
                  <a:gd name="T6" fmla="*/ 4 w 124"/>
                  <a:gd name="T7" fmla="*/ 0 h 8"/>
                  <a:gd name="T8" fmla="*/ 120 w 124"/>
                  <a:gd name="T9" fmla="*/ 0 h 8"/>
                  <a:gd name="T10" fmla="*/ 124 w 124"/>
                  <a:gd name="T11" fmla="*/ 4 h 8"/>
                  <a:gd name="T12" fmla="*/ 120 w 124"/>
                  <a:gd name="T13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4" h="8">
                    <a:moveTo>
                      <a:pt x="120" y="8"/>
                    </a:moveTo>
                    <a:cubicBezTo>
                      <a:pt x="4" y="8"/>
                      <a:pt x="4" y="8"/>
                      <a:pt x="4" y="8"/>
                    </a:cubicBezTo>
                    <a:cubicBezTo>
                      <a:pt x="2" y="8"/>
                      <a:pt x="0" y="7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120" y="0"/>
                      <a:pt x="120" y="0"/>
                      <a:pt x="120" y="0"/>
                    </a:cubicBezTo>
                    <a:cubicBezTo>
                      <a:pt x="122" y="0"/>
                      <a:pt x="124" y="2"/>
                      <a:pt x="124" y="4"/>
                    </a:cubicBezTo>
                    <a:cubicBezTo>
                      <a:pt x="124" y="7"/>
                      <a:pt x="122" y="8"/>
                      <a:pt x="120" y="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8" name="vent piece"/>
              <p:cNvSpPr>
                <a:spLocks/>
              </p:cNvSpPr>
              <p:nvPr/>
            </p:nvSpPr>
            <p:spPr bwMode="auto">
              <a:xfrm>
                <a:off x="4419600" y="3313112"/>
                <a:ext cx="209550" cy="25400"/>
              </a:xfrm>
              <a:custGeom>
                <a:avLst/>
                <a:gdLst>
                  <a:gd name="T0" fmla="*/ 62 w 66"/>
                  <a:gd name="T1" fmla="*/ 8 h 8"/>
                  <a:gd name="T2" fmla="*/ 4 w 66"/>
                  <a:gd name="T3" fmla="*/ 8 h 8"/>
                  <a:gd name="T4" fmla="*/ 0 w 66"/>
                  <a:gd name="T5" fmla="*/ 4 h 8"/>
                  <a:gd name="T6" fmla="*/ 4 w 66"/>
                  <a:gd name="T7" fmla="*/ 0 h 8"/>
                  <a:gd name="T8" fmla="*/ 62 w 66"/>
                  <a:gd name="T9" fmla="*/ 0 h 8"/>
                  <a:gd name="T10" fmla="*/ 66 w 66"/>
                  <a:gd name="T11" fmla="*/ 4 h 8"/>
                  <a:gd name="T12" fmla="*/ 62 w 66"/>
                  <a:gd name="T13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8">
                    <a:moveTo>
                      <a:pt x="62" y="8"/>
                    </a:moveTo>
                    <a:cubicBezTo>
                      <a:pt x="4" y="8"/>
                      <a:pt x="4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ubicBezTo>
                      <a:pt x="0" y="1"/>
                      <a:pt x="2" y="0"/>
                      <a:pt x="4" y="0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64" y="0"/>
                      <a:pt x="66" y="1"/>
                      <a:pt x="66" y="4"/>
                    </a:cubicBezTo>
                    <a:cubicBezTo>
                      <a:pt x="66" y="6"/>
                      <a:pt x="64" y="8"/>
                      <a:pt x="62" y="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29" name="window"/>
            <p:cNvGrpSpPr/>
            <p:nvPr/>
          </p:nvGrpSpPr>
          <p:grpSpPr>
            <a:xfrm>
              <a:off x="1298568" y="4563936"/>
              <a:ext cx="424430" cy="547652"/>
              <a:chOff x="4794876" y="3856037"/>
              <a:chExt cx="787400" cy="1016000"/>
            </a:xfrm>
          </p:grpSpPr>
          <p:sp>
            <p:nvSpPr>
              <p:cNvPr id="30" name="window piece"/>
              <p:cNvSpPr>
                <a:spLocks noChangeArrowheads="1"/>
              </p:cNvSpPr>
              <p:nvPr/>
            </p:nvSpPr>
            <p:spPr bwMode="auto">
              <a:xfrm>
                <a:off x="4820276" y="3881437"/>
                <a:ext cx="736600" cy="9652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5">
                      <a:lumMod val="60000"/>
                      <a:lumOff val="40000"/>
                    </a:schemeClr>
                  </a:gs>
                  <a:gs pos="100000">
                    <a:schemeClr val="accent5">
                      <a:lumMod val="75000"/>
                    </a:schemeClr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1" name="window piece"/>
              <p:cNvSpPr>
                <a:spLocks noEditPoints="1"/>
              </p:cNvSpPr>
              <p:nvPr/>
            </p:nvSpPr>
            <p:spPr bwMode="auto">
              <a:xfrm>
                <a:off x="4794876" y="3856037"/>
                <a:ext cx="787400" cy="1016000"/>
              </a:xfrm>
              <a:custGeom>
                <a:avLst/>
                <a:gdLst>
                  <a:gd name="T0" fmla="*/ 464 w 496"/>
                  <a:gd name="T1" fmla="*/ 0 h 640"/>
                  <a:gd name="T2" fmla="*/ 32 w 496"/>
                  <a:gd name="T3" fmla="*/ 0 h 640"/>
                  <a:gd name="T4" fmla="*/ 0 w 496"/>
                  <a:gd name="T5" fmla="*/ 0 h 640"/>
                  <a:gd name="T6" fmla="*/ 0 w 496"/>
                  <a:gd name="T7" fmla="*/ 32 h 640"/>
                  <a:gd name="T8" fmla="*/ 0 w 496"/>
                  <a:gd name="T9" fmla="*/ 608 h 640"/>
                  <a:gd name="T10" fmla="*/ 0 w 496"/>
                  <a:gd name="T11" fmla="*/ 640 h 640"/>
                  <a:gd name="T12" fmla="*/ 32 w 496"/>
                  <a:gd name="T13" fmla="*/ 640 h 640"/>
                  <a:gd name="T14" fmla="*/ 464 w 496"/>
                  <a:gd name="T15" fmla="*/ 640 h 640"/>
                  <a:gd name="T16" fmla="*/ 496 w 496"/>
                  <a:gd name="T17" fmla="*/ 640 h 640"/>
                  <a:gd name="T18" fmla="*/ 496 w 496"/>
                  <a:gd name="T19" fmla="*/ 608 h 640"/>
                  <a:gd name="T20" fmla="*/ 496 w 496"/>
                  <a:gd name="T21" fmla="*/ 32 h 640"/>
                  <a:gd name="T22" fmla="*/ 496 w 496"/>
                  <a:gd name="T23" fmla="*/ 0 h 640"/>
                  <a:gd name="T24" fmla="*/ 464 w 496"/>
                  <a:gd name="T25" fmla="*/ 0 h 640"/>
                  <a:gd name="T26" fmla="*/ 464 w 496"/>
                  <a:gd name="T27" fmla="*/ 608 h 640"/>
                  <a:gd name="T28" fmla="*/ 32 w 496"/>
                  <a:gd name="T29" fmla="*/ 608 h 640"/>
                  <a:gd name="T30" fmla="*/ 32 w 496"/>
                  <a:gd name="T31" fmla="*/ 32 h 640"/>
                  <a:gd name="T32" fmla="*/ 232 w 496"/>
                  <a:gd name="T33" fmla="*/ 32 h 640"/>
                  <a:gd name="T34" fmla="*/ 232 w 496"/>
                  <a:gd name="T35" fmla="*/ 304 h 640"/>
                  <a:gd name="T36" fmla="*/ 32 w 496"/>
                  <a:gd name="T37" fmla="*/ 304 h 640"/>
                  <a:gd name="T38" fmla="*/ 32 w 496"/>
                  <a:gd name="T39" fmla="*/ 336 h 640"/>
                  <a:gd name="T40" fmla="*/ 232 w 496"/>
                  <a:gd name="T41" fmla="*/ 336 h 640"/>
                  <a:gd name="T42" fmla="*/ 232 w 496"/>
                  <a:gd name="T43" fmla="*/ 608 h 640"/>
                  <a:gd name="T44" fmla="*/ 264 w 496"/>
                  <a:gd name="T45" fmla="*/ 608 h 640"/>
                  <a:gd name="T46" fmla="*/ 264 w 496"/>
                  <a:gd name="T47" fmla="*/ 336 h 640"/>
                  <a:gd name="T48" fmla="*/ 464 w 496"/>
                  <a:gd name="T49" fmla="*/ 336 h 640"/>
                  <a:gd name="T50" fmla="*/ 464 w 496"/>
                  <a:gd name="T51" fmla="*/ 608 h 640"/>
                  <a:gd name="T52" fmla="*/ 464 w 496"/>
                  <a:gd name="T53" fmla="*/ 304 h 640"/>
                  <a:gd name="T54" fmla="*/ 264 w 496"/>
                  <a:gd name="T55" fmla="*/ 304 h 640"/>
                  <a:gd name="T56" fmla="*/ 264 w 496"/>
                  <a:gd name="T57" fmla="*/ 32 h 640"/>
                  <a:gd name="T58" fmla="*/ 464 w 496"/>
                  <a:gd name="T59" fmla="*/ 32 h 640"/>
                  <a:gd name="T60" fmla="*/ 464 w 496"/>
                  <a:gd name="T61" fmla="*/ 304 h 6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496" h="640">
                    <a:moveTo>
                      <a:pt x="464" y="0"/>
                    </a:moveTo>
                    <a:lnTo>
                      <a:pt x="32" y="0"/>
                    </a:lnTo>
                    <a:lnTo>
                      <a:pt x="0" y="0"/>
                    </a:lnTo>
                    <a:lnTo>
                      <a:pt x="0" y="32"/>
                    </a:lnTo>
                    <a:lnTo>
                      <a:pt x="0" y="608"/>
                    </a:lnTo>
                    <a:lnTo>
                      <a:pt x="0" y="640"/>
                    </a:lnTo>
                    <a:lnTo>
                      <a:pt x="32" y="640"/>
                    </a:lnTo>
                    <a:lnTo>
                      <a:pt x="464" y="640"/>
                    </a:lnTo>
                    <a:lnTo>
                      <a:pt x="496" y="640"/>
                    </a:lnTo>
                    <a:lnTo>
                      <a:pt x="496" y="608"/>
                    </a:lnTo>
                    <a:lnTo>
                      <a:pt x="496" y="32"/>
                    </a:lnTo>
                    <a:lnTo>
                      <a:pt x="496" y="0"/>
                    </a:lnTo>
                    <a:lnTo>
                      <a:pt x="464" y="0"/>
                    </a:lnTo>
                    <a:close/>
                    <a:moveTo>
                      <a:pt x="464" y="608"/>
                    </a:moveTo>
                    <a:lnTo>
                      <a:pt x="32" y="608"/>
                    </a:lnTo>
                    <a:lnTo>
                      <a:pt x="32" y="32"/>
                    </a:lnTo>
                    <a:lnTo>
                      <a:pt x="232" y="32"/>
                    </a:lnTo>
                    <a:lnTo>
                      <a:pt x="232" y="304"/>
                    </a:lnTo>
                    <a:lnTo>
                      <a:pt x="32" y="304"/>
                    </a:lnTo>
                    <a:lnTo>
                      <a:pt x="32" y="336"/>
                    </a:lnTo>
                    <a:lnTo>
                      <a:pt x="232" y="336"/>
                    </a:lnTo>
                    <a:lnTo>
                      <a:pt x="232" y="608"/>
                    </a:lnTo>
                    <a:lnTo>
                      <a:pt x="264" y="608"/>
                    </a:lnTo>
                    <a:lnTo>
                      <a:pt x="264" y="336"/>
                    </a:lnTo>
                    <a:lnTo>
                      <a:pt x="464" y="336"/>
                    </a:lnTo>
                    <a:lnTo>
                      <a:pt x="464" y="608"/>
                    </a:lnTo>
                    <a:close/>
                    <a:moveTo>
                      <a:pt x="464" y="304"/>
                    </a:moveTo>
                    <a:lnTo>
                      <a:pt x="264" y="304"/>
                    </a:lnTo>
                    <a:lnTo>
                      <a:pt x="264" y="32"/>
                    </a:lnTo>
                    <a:lnTo>
                      <a:pt x="464" y="32"/>
                    </a:lnTo>
                    <a:lnTo>
                      <a:pt x="464" y="30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sp>
          <p:nvSpPr>
            <p:cNvPr id="32" name="foundation"/>
            <p:cNvSpPr>
              <a:spLocks noChangeArrowheads="1"/>
            </p:cNvSpPr>
            <p:nvPr/>
          </p:nvSpPr>
          <p:spPr bwMode="auto">
            <a:xfrm>
              <a:off x="228598" y="5316957"/>
              <a:ext cx="1848325" cy="247299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3" name="step"/>
            <p:cNvSpPr>
              <a:spLocks noChangeArrowheads="1"/>
            </p:cNvSpPr>
            <p:nvPr/>
          </p:nvSpPr>
          <p:spPr bwMode="auto">
            <a:xfrm>
              <a:off x="540075" y="5316957"/>
              <a:ext cx="492887" cy="247299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4" name="step"/>
            <p:cNvSpPr>
              <a:spLocks noChangeArrowheads="1"/>
            </p:cNvSpPr>
            <p:nvPr/>
          </p:nvSpPr>
          <p:spPr bwMode="auto">
            <a:xfrm>
              <a:off x="540075" y="5441035"/>
              <a:ext cx="492887" cy="12322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122" name="home three"/>
          <p:cNvSpPr txBox="1"/>
          <p:nvPr/>
        </p:nvSpPr>
        <p:spPr>
          <a:xfrm>
            <a:off x="7930992" y="2730817"/>
            <a:ext cx="213327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tx2">
                    <a:lumMod val="50000"/>
                  </a:schemeClr>
                </a:solidFill>
              </a:rPr>
              <a:t>Reduced duplication in employer outreach  </a:t>
            </a:r>
          </a:p>
        </p:txBody>
      </p:sp>
      <p:sp>
        <p:nvSpPr>
          <p:cNvPr id="120" name="home two"/>
          <p:cNvSpPr txBox="1"/>
          <p:nvPr/>
        </p:nvSpPr>
        <p:spPr>
          <a:xfrm>
            <a:off x="5048206" y="2730817"/>
            <a:ext cx="213327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tx2">
                    <a:lumMod val="50000"/>
                  </a:schemeClr>
                </a:solidFill>
              </a:rPr>
              <a:t>Dual Credit students entering high value programs </a:t>
            </a:r>
          </a:p>
        </p:txBody>
      </p:sp>
      <p:sp>
        <p:nvSpPr>
          <p:cNvPr id="118" name="home one"/>
          <p:cNvSpPr txBox="1"/>
          <p:nvPr/>
        </p:nvSpPr>
        <p:spPr>
          <a:xfrm>
            <a:off x="2165420" y="2730817"/>
            <a:ext cx="213327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tx2">
                    <a:lumMod val="50000"/>
                  </a:schemeClr>
                </a:solidFill>
              </a:rPr>
              <a:t>Pre-Apprenticeship Expansion </a:t>
            </a:r>
          </a:p>
        </p:txBody>
      </p:sp>
      <p:sp>
        <p:nvSpPr>
          <p:cNvPr id="151" name="three homes"/>
          <p:cNvSpPr txBox="1"/>
          <p:nvPr/>
        </p:nvSpPr>
        <p:spPr>
          <a:xfrm>
            <a:off x="619500" y="6193817"/>
            <a:ext cx="87928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Strengthening our Structure – What the Future Holds </a:t>
            </a:r>
          </a:p>
        </p:txBody>
      </p:sp>
      <p:sp>
        <p:nvSpPr>
          <p:cNvPr id="113" name="animation details"/>
          <p:cNvSpPr txBox="1"/>
          <p:nvPr/>
        </p:nvSpPr>
        <p:spPr>
          <a:xfrm>
            <a:off x="54902" y="43743"/>
            <a:ext cx="19442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1">
                    <a:lumMod val="75000"/>
                  </a:schemeClr>
                </a:solidFill>
              </a:rPr>
              <a:t>The animation </a:t>
            </a:r>
          </a:p>
          <a:p>
            <a:r>
              <a:rPr lang="en-US" sz="1000" dirty="0">
                <a:solidFill>
                  <a:schemeClr val="bg1">
                    <a:lumMod val="75000"/>
                  </a:schemeClr>
                </a:solidFill>
              </a:rPr>
              <a:t>automatically begins.</a:t>
            </a:r>
          </a:p>
        </p:txBody>
      </p:sp>
    </p:spTree>
    <p:extLst>
      <p:ext uri="{BB962C8B-B14F-4D97-AF65-F5344CB8AC3E}">
        <p14:creationId xmlns:p14="http://schemas.microsoft.com/office/powerpoint/2010/main" val="1094354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25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1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75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5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" grpId="0" animBg="1"/>
      <p:bldP spid="41" grpId="0" animBg="1"/>
      <p:bldP spid="121" grpId="0" animBg="1"/>
      <p:bldP spid="122" grpId="0"/>
      <p:bldP spid="120" grpId="0"/>
      <p:bldP spid="1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cloud"/>
          <p:cNvSpPr>
            <a:spLocks/>
          </p:cNvSpPr>
          <p:nvPr/>
        </p:nvSpPr>
        <p:spPr bwMode="auto">
          <a:xfrm>
            <a:off x="887478" y="-702341"/>
            <a:ext cx="3506349" cy="2741918"/>
          </a:xfrm>
          <a:custGeom>
            <a:avLst/>
            <a:gdLst>
              <a:gd name="T0" fmla="*/ 536 w 594"/>
              <a:gd name="T1" fmla="*/ 220 h 464"/>
              <a:gd name="T2" fmla="*/ 547 w 594"/>
              <a:gd name="T3" fmla="*/ 182 h 464"/>
              <a:gd name="T4" fmla="*/ 477 w 594"/>
              <a:gd name="T5" fmla="*/ 112 h 464"/>
              <a:gd name="T6" fmla="*/ 477 w 594"/>
              <a:gd name="T7" fmla="*/ 112 h 464"/>
              <a:gd name="T8" fmla="*/ 400 w 594"/>
              <a:gd name="T9" fmla="*/ 35 h 464"/>
              <a:gd name="T10" fmla="*/ 337 w 594"/>
              <a:gd name="T11" fmla="*/ 68 h 464"/>
              <a:gd name="T12" fmla="*/ 252 w 594"/>
              <a:gd name="T13" fmla="*/ 0 h 464"/>
              <a:gd name="T14" fmla="*/ 170 w 594"/>
              <a:gd name="T15" fmla="*/ 58 h 464"/>
              <a:gd name="T16" fmla="*/ 105 w 594"/>
              <a:gd name="T17" fmla="*/ 123 h 464"/>
              <a:gd name="T18" fmla="*/ 0 w 594"/>
              <a:gd name="T19" fmla="*/ 242 h 464"/>
              <a:gd name="T20" fmla="*/ 84 w 594"/>
              <a:gd name="T21" fmla="*/ 355 h 464"/>
              <a:gd name="T22" fmla="*/ 80 w 594"/>
              <a:gd name="T23" fmla="*/ 379 h 464"/>
              <a:gd name="T24" fmla="*/ 165 w 594"/>
              <a:gd name="T25" fmla="*/ 464 h 464"/>
              <a:gd name="T26" fmla="*/ 242 w 594"/>
              <a:gd name="T27" fmla="*/ 415 h 464"/>
              <a:gd name="T28" fmla="*/ 318 w 594"/>
              <a:gd name="T29" fmla="*/ 458 h 464"/>
              <a:gd name="T30" fmla="*/ 386 w 594"/>
              <a:gd name="T31" fmla="*/ 425 h 464"/>
              <a:gd name="T32" fmla="*/ 467 w 594"/>
              <a:gd name="T33" fmla="*/ 454 h 464"/>
              <a:gd name="T34" fmla="*/ 594 w 594"/>
              <a:gd name="T35" fmla="*/ 326 h 464"/>
              <a:gd name="T36" fmla="*/ 536 w 594"/>
              <a:gd name="T37" fmla="*/ 220 h 4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94" h="464">
                <a:moveTo>
                  <a:pt x="536" y="220"/>
                </a:moveTo>
                <a:cubicBezTo>
                  <a:pt x="543" y="209"/>
                  <a:pt x="547" y="196"/>
                  <a:pt x="547" y="182"/>
                </a:cubicBezTo>
                <a:cubicBezTo>
                  <a:pt x="547" y="143"/>
                  <a:pt x="516" y="112"/>
                  <a:pt x="477" y="112"/>
                </a:cubicBezTo>
                <a:cubicBezTo>
                  <a:pt x="477" y="112"/>
                  <a:pt x="477" y="112"/>
                  <a:pt x="477" y="112"/>
                </a:cubicBezTo>
                <a:cubicBezTo>
                  <a:pt x="477" y="70"/>
                  <a:pt x="442" y="35"/>
                  <a:pt x="400" y="35"/>
                </a:cubicBezTo>
                <a:cubicBezTo>
                  <a:pt x="374" y="35"/>
                  <a:pt x="351" y="48"/>
                  <a:pt x="337" y="68"/>
                </a:cubicBezTo>
                <a:cubicBezTo>
                  <a:pt x="329" y="29"/>
                  <a:pt x="294" y="0"/>
                  <a:pt x="252" y="0"/>
                </a:cubicBezTo>
                <a:cubicBezTo>
                  <a:pt x="214" y="0"/>
                  <a:pt x="182" y="24"/>
                  <a:pt x="170" y="58"/>
                </a:cubicBezTo>
                <a:cubicBezTo>
                  <a:pt x="138" y="67"/>
                  <a:pt x="114" y="92"/>
                  <a:pt x="105" y="123"/>
                </a:cubicBezTo>
                <a:cubicBezTo>
                  <a:pt x="46" y="130"/>
                  <a:pt x="0" y="180"/>
                  <a:pt x="0" y="242"/>
                </a:cubicBezTo>
                <a:cubicBezTo>
                  <a:pt x="0" y="295"/>
                  <a:pt x="35" y="340"/>
                  <a:pt x="84" y="355"/>
                </a:cubicBezTo>
                <a:cubicBezTo>
                  <a:pt x="82" y="363"/>
                  <a:pt x="80" y="371"/>
                  <a:pt x="80" y="379"/>
                </a:cubicBezTo>
                <a:cubicBezTo>
                  <a:pt x="80" y="426"/>
                  <a:pt x="118" y="464"/>
                  <a:pt x="165" y="464"/>
                </a:cubicBezTo>
                <a:cubicBezTo>
                  <a:pt x="199" y="464"/>
                  <a:pt x="229" y="444"/>
                  <a:pt x="242" y="415"/>
                </a:cubicBezTo>
                <a:cubicBezTo>
                  <a:pt x="258" y="441"/>
                  <a:pt x="286" y="458"/>
                  <a:pt x="318" y="458"/>
                </a:cubicBezTo>
                <a:cubicBezTo>
                  <a:pt x="345" y="458"/>
                  <a:pt x="370" y="445"/>
                  <a:pt x="386" y="425"/>
                </a:cubicBezTo>
                <a:cubicBezTo>
                  <a:pt x="408" y="443"/>
                  <a:pt x="436" y="454"/>
                  <a:pt x="467" y="454"/>
                </a:cubicBezTo>
                <a:cubicBezTo>
                  <a:pt x="537" y="454"/>
                  <a:pt x="594" y="397"/>
                  <a:pt x="594" y="326"/>
                </a:cubicBezTo>
                <a:cubicBezTo>
                  <a:pt x="594" y="282"/>
                  <a:pt x="571" y="242"/>
                  <a:pt x="536" y="220"/>
                </a:cubicBezTo>
                <a:close/>
              </a:path>
            </a:pathLst>
          </a:custGeom>
          <a:solidFill>
            <a:schemeClr val="bg1">
              <a:alpha val="2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46" name="grass"/>
          <p:cNvSpPr>
            <a:spLocks noChangeArrowheads="1"/>
          </p:cNvSpPr>
          <p:nvPr/>
        </p:nvSpPr>
        <p:spPr bwMode="auto">
          <a:xfrm>
            <a:off x="0" y="4906962"/>
            <a:ext cx="12192000" cy="1951038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50000"/>
                </a:schemeClr>
              </a:gs>
              <a:gs pos="83000">
                <a:schemeClr val="accent2">
                  <a:lumMod val="5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47" name="bush"/>
          <p:cNvSpPr>
            <a:spLocks/>
          </p:cNvSpPr>
          <p:nvPr/>
        </p:nvSpPr>
        <p:spPr bwMode="auto">
          <a:xfrm flipH="1">
            <a:off x="1614923" y="4652147"/>
            <a:ext cx="613056" cy="458339"/>
          </a:xfrm>
          <a:custGeom>
            <a:avLst/>
            <a:gdLst>
              <a:gd name="T0" fmla="*/ 422 w 422"/>
              <a:gd name="T1" fmla="*/ 195 h 315"/>
              <a:gd name="T2" fmla="*/ 409 w 422"/>
              <a:gd name="T3" fmla="*/ 161 h 315"/>
              <a:gd name="T4" fmla="*/ 410 w 422"/>
              <a:gd name="T5" fmla="*/ 151 h 315"/>
              <a:gd name="T6" fmla="*/ 349 w 422"/>
              <a:gd name="T7" fmla="*/ 88 h 315"/>
              <a:gd name="T8" fmla="*/ 350 w 422"/>
              <a:gd name="T9" fmla="*/ 77 h 315"/>
              <a:gd name="T10" fmla="*/ 298 w 422"/>
              <a:gd name="T11" fmla="*/ 24 h 315"/>
              <a:gd name="T12" fmla="*/ 255 w 422"/>
              <a:gd name="T13" fmla="*/ 46 h 315"/>
              <a:gd name="T14" fmla="*/ 198 w 422"/>
              <a:gd name="T15" fmla="*/ 0 h 315"/>
              <a:gd name="T16" fmla="*/ 142 w 422"/>
              <a:gd name="T17" fmla="*/ 40 h 315"/>
              <a:gd name="T18" fmla="*/ 123 w 422"/>
              <a:gd name="T19" fmla="*/ 37 h 315"/>
              <a:gd name="T20" fmla="*/ 60 w 422"/>
              <a:gd name="T21" fmla="*/ 101 h 315"/>
              <a:gd name="T22" fmla="*/ 60 w 422"/>
              <a:gd name="T23" fmla="*/ 104 h 315"/>
              <a:gd name="T24" fmla="*/ 0 w 422"/>
              <a:gd name="T25" fmla="*/ 183 h 315"/>
              <a:gd name="T26" fmla="*/ 46 w 422"/>
              <a:gd name="T27" fmla="*/ 256 h 315"/>
              <a:gd name="T28" fmla="*/ 79 w 422"/>
              <a:gd name="T29" fmla="*/ 305 h 315"/>
              <a:gd name="T30" fmla="*/ 141 w 422"/>
              <a:gd name="T31" fmla="*/ 296 h 315"/>
              <a:gd name="T32" fmla="*/ 159 w 422"/>
              <a:gd name="T33" fmla="*/ 299 h 315"/>
              <a:gd name="T34" fmla="*/ 193 w 422"/>
              <a:gd name="T35" fmla="*/ 288 h 315"/>
              <a:gd name="T36" fmla="*/ 242 w 422"/>
              <a:gd name="T37" fmla="*/ 313 h 315"/>
              <a:gd name="T38" fmla="*/ 287 w 422"/>
              <a:gd name="T39" fmla="*/ 293 h 315"/>
              <a:gd name="T40" fmla="*/ 332 w 422"/>
              <a:gd name="T41" fmla="*/ 310 h 315"/>
              <a:gd name="T42" fmla="*/ 401 w 422"/>
              <a:gd name="T43" fmla="*/ 241 h 315"/>
              <a:gd name="T44" fmla="*/ 400 w 422"/>
              <a:gd name="T45" fmla="*/ 238 h 315"/>
              <a:gd name="T46" fmla="*/ 422 w 422"/>
              <a:gd name="T47" fmla="*/ 195 h 3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422" h="315">
                <a:moveTo>
                  <a:pt x="422" y="195"/>
                </a:moveTo>
                <a:cubicBezTo>
                  <a:pt x="422" y="182"/>
                  <a:pt x="417" y="170"/>
                  <a:pt x="409" y="161"/>
                </a:cubicBezTo>
                <a:cubicBezTo>
                  <a:pt x="409" y="158"/>
                  <a:pt x="410" y="155"/>
                  <a:pt x="410" y="151"/>
                </a:cubicBezTo>
                <a:cubicBezTo>
                  <a:pt x="410" y="117"/>
                  <a:pt x="383" y="90"/>
                  <a:pt x="349" y="88"/>
                </a:cubicBezTo>
                <a:cubicBezTo>
                  <a:pt x="350" y="85"/>
                  <a:pt x="350" y="81"/>
                  <a:pt x="350" y="77"/>
                </a:cubicBezTo>
                <a:cubicBezTo>
                  <a:pt x="350" y="48"/>
                  <a:pt x="327" y="24"/>
                  <a:pt x="298" y="24"/>
                </a:cubicBezTo>
                <a:cubicBezTo>
                  <a:pt x="280" y="24"/>
                  <a:pt x="265" y="33"/>
                  <a:pt x="255" y="46"/>
                </a:cubicBezTo>
                <a:cubicBezTo>
                  <a:pt x="249" y="20"/>
                  <a:pt x="226" y="0"/>
                  <a:pt x="198" y="0"/>
                </a:cubicBezTo>
                <a:cubicBezTo>
                  <a:pt x="172" y="0"/>
                  <a:pt x="150" y="16"/>
                  <a:pt x="142" y="40"/>
                </a:cubicBezTo>
                <a:cubicBezTo>
                  <a:pt x="136" y="38"/>
                  <a:pt x="130" y="37"/>
                  <a:pt x="123" y="37"/>
                </a:cubicBezTo>
                <a:cubicBezTo>
                  <a:pt x="88" y="37"/>
                  <a:pt x="60" y="66"/>
                  <a:pt x="60" y="101"/>
                </a:cubicBezTo>
                <a:cubicBezTo>
                  <a:pt x="60" y="102"/>
                  <a:pt x="60" y="103"/>
                  <a:pt x="60" y="104"/>
                </a:cubicBezTo>
                <a:cubicBezTo>
                  <a:pt x="25" y="114"/>
                  <a:pt x="0" y="145"/>
                  <a:pt x="0" y="183"/>
                </a:cubicBezTo>
                <a:cubicBezTo>
                  <a:pt x="0" y="215"/>
                  <a:pt x="18" y="243"/>
                  <a:pt x="46" y="256"/>
                </a:cubicBezTo>
                <a:cubicBezTo>
                  <a:pt x="47" y="277"/>
                  <a:pt x="59" y="296"/>
                  <a:pt x="79" y="305"/>
                </a:cubicBezTo>
                <a:cubicBezTo>
                  <a:pt x="100" y="315"/>
                  <a:pt x="124" y="311"/>
                  <a:pt x="141" y="296"/>
                </a:cubicBezTo>
                <a:cubicBezTo>
                  <a:pt x="146" y="298"/>
                  <a:pt x="152" y="299"/>
                  <a:pt x="159" y="299"/>
                </a:cubicBezTo>
                <a:cubicBezTo>
                  <a:pt x="171" y="299"/>
                  <a:pt x="183" y="295"/>
                  <a:pt x="193" y="288"/>
                </a:cubicBezTo>
                <a:cubicBezTo>
                  <a:pt x="204" y="303"/>
                  <a:pt x="222" y="313"/>
                  <a:pt x="242" y="313"/>
                </a:cubicBezTo>
                <a:cubicBezTo>
                  <a:pt x="260" y="313"/>
                  <a:pt x="276" y="305"/>
                  <a:pt x="287" y="293"/>
                </a:cubicBezTo>
                <a:cubicBezTo>
                  <a:pt x="299" y="304"/>
                  <a:pt x="315" y="310"/>
                  <a:pt x="332" y="310"/>
                </a:cubicBezTo>
                <a:cubicBezTo>
                  <a:pt x="370" y="310"/>
                  <a:pt x="401" y="279"/>
                  <a:pt x="401" y="241"/>
                </a:cubicBezTo>
                <a:cubicBezTo>
                  <a:pt x="401" y="240"/>
                  <a:pt x="400" y="239"/>
                  <a:pt x="400" y="238"/>
                </a:cubicBezTo>
                <a:cubicBezTo>
                  <a:pt x="413" y="228"/>
                  <a:pt x="422" y="213"/>
                  <a:pt x="422" y="195"/>
                </a:cubicBezTo>
                <a:close/>
              </a:path>
            </a:pathLst>
          </a:custGeom>
          <a:gradFill flip="none" rotWithShape="1">
            <a:gsLst>
              <a:gs pos="0">
                <a:schemeClr val="accent4">
                  <a:lumMod val="75000"/>
                </a:schemeClr>
              </a:gs>
              <a:gs pos="94000">
                <a:schemeClr val="accent2">
                  <a:lumMod val="50000"/>
                </a:schemeClr>
              </a:gs>
            </a:gsLst>
            <a:lin ang="6000000" scaled="0"/>
            <a:tileRect/>
          </a:gradFill>
          <a:ln>
            <a:noFill/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151" name="tree"/>
          <p:cNvGrpSpPr/>
          <p:nvPr/>
        </p:nvGrpSpPr>
        <p:grpSpPr>
          <a:xfrm>
            <a:off x="-167370" y="1244777"/>
            <a:ext cx="3451225" cy="3957638"/>
            <a:chOff x="185055" y="1244777"/>
            <a:chExt cx="3451225" cy="3957638"/>
          </a:xfrm>
        </p:grpSpPr>
        <p:sp>
          <p:nvSpPr>
            <p:cNvPr id="152" name="tree trunk"/>
            <p:cNvSpPr>
              <a:spLocks/>
            </p:cNvSpPr>
            <p:nvPr/>
          </p:nvSpPr>
          <p:spPr bwMode="auto">
            <a:xfrm>
              <a:off x="1223915" y="3414890"/>
              <a:ext cx="1254125" cy="1787525"/>
            </a:xfrm>
            <a:custGeom>
              <a:avLst/>
              <a:gdLst>
                <a:gd name="T0" fmla="*/ 392 w 395"/>
                <a:gd name="T1" fmla="*/ 99 h 563"/>
                <a:gd name="T2" fmla="*/ 360 w 395"/>
                <a:gd name="T3" fmla="*/ 59 h 563"/>
                <a:gd name="T4" fmla="*/ 350 w 395"/>
                <a:gd name="T5" fmla="*/ 54 h 563"/>
                <a:gd name="T6" fmla="*/ 343 w 395"/>
                <a:gd name="T7" fmla="*/ 57 h 563"/>
                <a:gd name="T8" fmla="*/ 244 w 395"/>
                <a:gd name="T9" fmla="*/ 136 h 563"/>
                <a:gd name="T10" fmla="*/ 236 w 395"/>
                <a:gd name="T11" fmla="*/ 132 h 563"/>
                <a:gd name="T12" fmla="*/ 236 w 395"/>
                <a:gd name="T13" fmla="*/ 12 h 563"/>
                <a:gd name="T14" fmla="*/ 224 w 395"/>
                <a:gd name="T15" fmla="*/ 0 h 563"/>
                <a:gd name="T16" fmla="*/ 170 w 395"/>
                <a:gd name="T17" fmla="*/ 0 h 563"/>
                <a:gd name="T18" fmla="*/ 158 w 395"/>
                <a:gd name="T19" fmla="*/ 12 h 563"/>
                <a:gd name="T20" fmla="*/ 158 w 395"/>
                <a:gd name="T21" fmla="*/ 134 h 563"/>
                <a:gd name="T22" fmla="*/ 151 w 395"/>
                <a:gd name="T23" fmla="*/ 136 h 563"/>
                <a:gd name="T24" fmla="*/ 51 w 395"/>
                <a:gd name="T25" fmla="*/ 57 h 563"/>
                <a:gd name="T26" fmla="*/ 44 w 395"/>
                <a:gd name="T27" fmla="*/ 54 h 563"/>
                <a:gd name="T28" fmla="*/ 35 w 395"/>
                <a:gd name="T29" fmla="*/ 59 h 563"/>
                <a:gd name="T30" fmla="*/ 2 w 395"/>
                <a:gd name="T31" fmla="*/ 99 h 563"/>
                <a:gd name="T32" fmla="*/ 0 w 395"/>
                <a:gd name="T33" fmla="*/ 108 h 563"/>
                <a:gd name="T34" fmla="*/ 4 w 395"/>
                <a:gd name="T35" fmla="*/ 116 h 563"/>
                <a:gd name="T36" fmla="*/ 130 w 395"/>
                <a:gd name="T37" fmla="*/ 216 h 563"/>
                <a:gd name="T38" fmla="*/ 130 w 395"/>
                <a:gd name="T39" fmla="*/ 475 h 563"/>
                <a:gd name="T40" fmla="*/ 125 w 395"/>
                <a:gd name="T41" fmla="*/ 495 h 563"/>
                <a:gd name="T42" fmla="*/ 110 w 395"/>
                <a:gd name="T43" fmla="*/ 511 h 563"/>
                <a:gd name="T44" fmla="*/ 74 w 395"/>
                <a:gd name="T45" fmla="*/ 536 h 563"/>
                <a:gd name="T46" fmla="*/ 73 w 395"/>
                <a:gd name="T47" fmla="*/ 537 h 563"/>
                <a:gd name="T48" fmla="*/ 32 w 395"/>
                <a:gd name="T49" fmla="*/ 558 h 563"/>
                <a:gd name="T50" fmla="*/ 30 w 395"/>
                <a:gd name="T51" fmla="*/ 560 h 563"/>
                <a:gd name="T52" fmla="*/ 32 w 395"/>
                <a:gd name="T53" fmla="*/ 562 h 563"/>
                <a:gd name="T54" fmla="*/ 196 w 395"/>
                <a:gd name="T55" fmla="*/ 563 h 563"/>
                <a:gd name="T56" fmla="*/ 359 w 395"/>
                <a:gd name="T57" fmla="*/ 562 h 563"/>
                <a:gd name="T58" fmla="*/ 361 w 395"/>
                <a:gd name="T59" fmla="*/ 560 h 563"/>
                <a:gd name="T60" fmla="*/ 360 w 395"/>
                <a:gd name="T61" fmla="*/ 558 h 563"/>
                <a:gd name="T62" fmla="*/ 318 w 395"/>
                <a:gd name="T63" fmla="*/ 537 h 563"/>
                <a:gd name="T64" fmla="*/ 288 w 395"/>
                <a:gd name="T65" fmla="*/ 514 h 563"/>
                <a:gd name="T66" fmla="*/ 268 w 395"/>
                <a:gd name="T67" fmla="*/ 482 h 563"/>
                <a:gd name="T68" fmla="*/ 268 w 395"/>
                <a:gd name="T69" fmla="*/ 473 h 563"/>
                <a:gd name="T70" fmla="*/ 268 w 395"/>
                <a:gd name="T71" fmla="*/ 213 h 563"/>
                <a:gd name="T72" fmla="*/ 390 w 395"/>
                <a:gd name="T73" fmla="*/ 116 h 563"/>
                <a:gd name="T74" fmla="*/ 394 w 395"/>
                <a:gd name="T75" fmla="*/ 108 h 563"/>
                <a:gd name="T76" fmla="*/ 392 w 395"/>
                <a:gd name="T77" fmla="*/ 99 h 5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5" h="563">
                  <a:moveTo>
                    <a:pt x="392" y="99"/>
                  </a:moveTo>
                  <a:cubicBezTo>
                    <a:pt x="360" y="59"/>
                    <a:pt x="360" y="59"/>
                    <a:pt x="360" y="59"/>
                  </a:cubicBezTo>
                  <a:cubicBezTo>
                    <a:pt x="357" y="56"/>
                    <a:pt x="354" y="54"/>
                    <a:pt x="350" y="54"/>
                  </a:cubicBezTo>
                  <a:cubicBezTo>
                    <a:pt x="348" y="54"/>
                    <a:pt x="345" y="55"/>
                    <a:pt x="343" y="57"/>
                  </a:cubicBezTo>
                  <a:cubicBezTo>
                    <a:pt x="244" y="136"/>
                    <a:pt x="244" y="136"/>
                    <a:pt x="244" y="136"/>
                  </a:cubicBezTo>
                  <a:cubicBezTo>
                    <a:pt x="235" y="143"/>
                    <a:pt x="236" y="132"/>
                    <a:pt x="236" y="132"/>
                  </a:cubicBezTo>
                  <a:cubicBezTo>
                    <a:pt x="236" y="12"/>
                    <a:pt x="236" y="12"/>
                    <a:pt x="236" y="12"/>
                  </a:cubicBezTo>
                  <a:cubicBezTo>
                    <a:pt x="236" y="6"/>
                    <a:pt x="231" y="0"/>
                    <a:pt x="224" y="0"/>
                  </a:cubicBezTo>
                  <a:cubicBezTo>
                    <a:pt x="170" y="0"/>
                    <a:pt x="170" y="0"/>
                    <a:pt x="170" y="0"/>
                  </a:cubicBezTo>
                  <a:cubicBezTo>
                    <a:pt x="163" y="0"/>
                    <a:pt x="158" y="6"/>
                    <a:pt x="158" y="12"/>
                  </a:cubicBezTo>
                  <a:cubicBezTo>
                    <a:pt x="158" y="134"/>
                    <a:pt x="158" y="134"/>
                    <a:pt x="158" y="134"/>
                  </a:cubicBezTo>
                  <a:cubicBezTo>
                    <a:pt x="158" y="134"/>
                    <a:pt x="158" y="142"/>
                    <a:pt x="151" y="136"/>
                  </a:cubicBezTo>
                  <a:cubicBezTo>
                    <a:pt x="51" y="57"/>
                    <a:pt x="51" y="57"/>
                    <a:pt x="51" y="57"/>
                  </a:cubicBezTo>
                  <a:cubicBezTo>
                    <a:pt x="49" y="55"/>
                    <a:pt x="47" y="54"/>
                    <a:pt x="44" y="54"/>
                  </a:cubicBezTo>
                  <a:cubicBezTo>
                    <a:pt x="40" y="54"/>
                    <a:pt x="37" y="56"/>
                    <a:pt x="35" y="59"/>
                  </a:cubicBezTo>
                  <a:cubicBezTo>
                    <a:pt x="2" y="99"/>
                    <a:pt x="2" y="99"/>
                    <a:pt x="2" y="99"/>
                  </a:cubicBezTo>
                  <a:cubicBezTo>
                    <a:pt x="0" y="102"/>
                    <a:pt x="0" y="105"/>
                    <a:pt x="0" y="108"/>
                  </a:cubicBezTo>
                  <a:cubicBezTo>
                    <a:pt x="0" y="111"/>
                    <a:pt x="2" y="114"/>
                    <a:pt x="4" y="116"/>
                  </a:cubicBezTo>
                  <a:cubicBezTo>
                    <a:pt x="130" y="216"/>
                    <a:pt x="130" y="216"/>
                    <a:pt x="130" y="216"/>
                  </a:cubicBezTo>
                  <a:cubicBezTo>
                    <a:pt x="130" y="475"/>
                    <a:pt x="130" y="475"/>
                    <a:pt x="130" y="475"/>
                  </a:cubicBezTo>
                  <a:cubicBezTo>
                    <a:pt x="130" y="483"/>
                    <a:pt x="130" y="489"/>
                    <a:pt x="125" y="495"/>
                  </a:cubicBezTo>
                  <a:cubicBezTo>
                    <a:pt x="121" y="500"/>
                    <a:pt x="116" y="505"/>
                    <a:pt x="110" y="511"/>
                  </a:cubicBezTo>
                  <a:cubicBezTo>
                    <a:pt x="99" y="520"/>
                    <a:pt x="86" y="528"/>
                    <a:pt x="74" y="536"/>
                  </a:cubicBezTo>
                  <a:cubicBezTo>
                    <a:pt x="73" y="537"/>
                    <a:pt x="73" y="537"/>
                    <a:pt x="73" y="537"/>
                  </a:cubicBezTo>
                  <a:cubicBezTo>
                    <a:pt x="59" y="545"/>
                    <a:pt x="47" y="553"/>
                    <a:pt x="32" y="558"/>
                  </a:cubicBezTo>
                  <a:cubicBezTo>
                    <a:pt x="31" y="558"/>
                    <a:pt x="30" y="559"/>
                    <a:pt x="30" y="560"/>
                  </a:cubicBezTo>
                  <a:cubicBezTo>
                    <a:pt x="31" y="561"/>
                    <a:pt x="31" y="562"/>
                    <a:pt x="32" y="562"/>
                  </a:cubicBezTo>
                  <a:cubicBezTo>
                    <a:pt x="62" y="562"/>
                    <a:pt x="137" y="563"/>
                    <a:pt x="196" y="563"/>
                  </a:cubicBezTo>
                  <a:cubicBezTo>
                    <a:pt x="255" y="563"/>
                    <a:pt x="329" y="562"/>
                    <a:pt x="359" y="562"/>
                  </a:cubicBezTo>
                  <a:cubicBezTo>
                    <a:pt x="360" y="562"/>
                    <a:pt x="361" y="561"/>
                    <a:pt x="361" y="560"/>
                  </a:cubicBezTo>
                  <a:cubicBezTo>
                    <a:pt x="361" y="559"/>
                    <a:pt x="361" y="558"/>
                    <a:pt x="360" y="558"/>
                  </a:cubicBezTo>
                  <a:cubicBezTo>
                    <a:pt x="345" y="553"/>
                    <a:pt x="332" y="545"/>
                    <a:pt x="318" y="537"/>
                  </a:cubicBezTo>
                  <a:cubicBezTo>
                    <a:pt x="310" y="531"/>
                    <a:pt x="298" y="523"/>
                    <a:pt x="288" y="514"/>
                  </a:cubicBezTo>
                  <a:cubicBezTo>
                    <a:pt x="277" y="504"/>
                    <a:pt x="268" y="495"/>
                    <a:pt x="268" y="482"/>
                  </a:cubicBezTo>
                  <a:cubicBezTo>
                    <a:pt x="268" y="479"/>
                    <a:pt x="268" y="476"/>
                    <a:pt x="268" y="473"/>
                  </a:cubicBezTo>
                  <a:cubicBezTo>
                    <a:pt x="268" y="213"/>
                    <a:pt x="268" y="213"/>
                    <a:pt x="268" y="213"/>
                  </a:cubicBezTo>
                  <a:cubicBezTo>
                    <a:pt x="390" y="116"/>
                    <a:pt x="390" y="116"/>
                    <a:pt x="390" y="116"/>
                  </a:cubicBezTo>
                  <a:cubicBezTo>
                    <a:pt x="392" y="114"/>
                    <a:pt x="394" y="111"/>
                    <a:pt x="394" y="108"/>
                  </a:cubicBezTo>
                  <a:cubicBezTo>
                    <a:pt x="395" y="105"/>
                    <a:pt x="394" y="102"/>
                    <a:pt x="392" y="99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3" name="tree top"/>
            <p:cNvSpPr>
              <a:spLocks/>
            </p:cNvSpPr>
            <p:nvPr/>
          </p:nvSpPr>
          <p:spPr bwMode="auto">
            <a:xfrm>
              <a:off x="185055" y="1244777"/>
              <a:ext cx="3451225" cy="2620963"/>
            </a:xfrm>
            <a:custGeom>
              <a:avLst/>
              <a:gdLst>
                <a:gd name="T0" fmla="*/ 1005 w 1087"/>
                <a:gd name="T1" fmla="*/ 424 h 825"/>
                <a:gd name="T2" fmla="*/ 950 w 1087"/>
                <a:gd name="T3" fmla="*/ 336 h 825"/>
                <a:gd name="T4" fmla="*/ 896 w 1087"/>
                <a:gd name="T5" fmla="*/ 247 h 825"/>
                <a:gd name="T6" fmla="*/ 871 w 1087"/>
                <a:gd name="T7" fmla="*/ 175 h 825"/>
                <a:gd name="T8" fmla="*/ 790 w 1087"/>
                <a:gd name="T9" fmla="*/ 92 h 825"/>
                <a:gd name="T10" fmla="*/ 723 w 1087"/>
                <a:gd name="T11" fmla="*/ 58 h 825"/>
                <a:gd name="T12" fmla="*/ 638 w 1087"/>
                <a:gd name="T13" fmla="*/ 56 h 825"/>
                <a:gd name="T14" fmla="*/ 579 w 1087"/>
                <a:gd name="T15" fmla="*/ 98 h 825"/>
                <a:gd name="T16" fmla="*/ 528 w 1087"/>
                <a:gd name="T17" fmla="*/ 80 h 825"/>
                <a:gd name="T18" fmla="*/ 467 w 1087"/>
                <a:gd name="T19" fmla="*/ 34 h 825"/>
                <a:gd name="T20" fmla="*/ 383 w 1087"/>
                <a:gd name="T21" fmla="*/ 19 h 825"/>
                <a:gd name="T22" fmla="*/ 315 w 1087"/>
                <a:gd name="T23" fmla="*/ 64 h 825"/>
                <a:gd name="T24" fmla="*/ 259 w 1087"/>
                <a:gd name="T25" fmla="*/ 161 h 825"/>
                <a:gd name="T26" fmla="*/ 216 w 1087"/>
                <a:gd name="T27" fmla="*/ 159 h 825"/>
                <a:gd name="T28" fmla="*/ 133 w 1087"/>
                <a:gd name="T29" fmla="*/ 181 h 825"/>
                <a:gd name="T30" fmla="*/ 90 w 1087"/>
                <a:gd name="T31" fmla="*/ 250 h 825"/>
                <a:gd name="T32" fmla="*/ 67 w 1087"/>
                <a:gd name="T33" fmla="*/ 338 h 825"/>
                <a:gd name="T34" fmla="*/ 33 w 1087"/>
                <a:gd name="T35" fmla="*/ 492 h 825"/>
                <a:gd name="T36" fmla="*/ 82 w 1087"/>
                <a:gd name="T37" fmla="*/ 572 h 825"/>
                <a:gd name="T38" fmla="*/ 115 w 1087"/>
                <a:gd name="T39" fmla="*/ 629 h 825"/>
                <a:gd name="T40" fmla="*/ 83 w 1087"/>
                <a:gd name="T41" fmla="*/ 727 h 825"/>
                <a:gd name="T42" fmla="*/ 222 w 1087"/>
                <a:gd name="T43" fmla="*/ 816 h 825"/>
                <a:gd name="T44" fmla="*/ 295 w 1087"/>
                <a:gd name="T45" fmla="*/ 809 h 825"/>
                <a:gd name="T46" fmla="*/ 382 w 1087"/>
                <a:gd name="T47" fmla="*/ 778 h 825"/>
                <a:gd name="T48" fmla="*/ 450 w 1087"/>
                <a:gd name="T49" fmla="*/ 762 h 825"/>
                <a:gd name="T50" fmla="*/ 574 w 1087"/>
                <a:gd name="T51" fmla="*/ 766 h 825"/>
                <a:gd name="T52" fmla="*/ 695 w 1087"/>
                <a:gd name="T53" fmla="*/ 804 h 825"/>
                <a:gd name="T54" fmla="*/ 765 w 1087"/>
                <a:gd name="T55" fmla="*/ 797 h 825"/>
                <a:gd name="T56" fmla="*/ 850 w 1087"/>
                <a:gd name="T57" fmla="*/ 766 h 825"/>
                <a:gd name="T58" fmla="*/ 947 w 1087"/>
                <a:gd name="T59" fmla="*/ 687 h 825"/>
                <a:gd name="T60" fmla="*/ 1027 w 1087"/>
                <a:gd name="T61" fmla="*/ 621 h 825"/>
                <a:gd name="T62" fmla="*/ 1069 w 1087"/>
                <a:gd name="T63" fmla="*/ 522 h 8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87" h="825">
                  <a:moveTo>
                    <a:pt x="1042" y="431"/>
                  </a:moveTo>
                  <a:cubicBezTo>
                    <a:pt x="1030" y="425"/>
                    <a:pt x="1018" y="423"/>
                    <a:pt x="1005" y="424"/>
                  </a:cubicBezTo>
                  <a:cubicBezTo>
                    <a:pt x="1006" y="402"/>
                    <a:pt x="996" y="381"/>
                    <a:pt x="977" y="370"/>
                  </a:cubicBezTo>
                  <a:cubicBezTo>
                    <a:pt x="970" y="356"/>
                    <a:pt x="961" y="345"/>
                    <a:pt x="950" y="336"/>
                  </a:cubicBezTo>
                  <a:cubicBezTo>
                    <a:pt x="953" y="329"/>
                    <a:pt x="954" y="321"/>
                    <a:pt x="954" y="313"/>
                  </a:cubicBezTo>
                  <a:cubicBezTo>
                    <a:pt x="954" y="279"/>
                    <a:pt x="929" y="251"/>
                    <a:pt x="896" y="247"/>
                  </a:cubicBezTo>
                  <a:cubicBezTo>
                    <a:pt x="888" y="227"/>
                    <a:pt x="872" y="212"/>
                    <a:pt x="851" y="207"/>
                  </a:cubicBezTo>
                  <a:cubicBezTo>
                    <a:pt x="861" y="198"/>
                    <a:pt x="868" y="187"/>
                    <a:pt x="871" y="175"/>
                  </a:cubicBezTo>
                  <a:cubicBezTo>
                    <a:pt x="881" y="139"/>
                    <a:pt x="860" y="102"/>
                    <a:pt x="824" y="92"/>
                  </a:cubicBezTo>
                  <a:cubicBezTo>
                    <a:pt x="813" y="89"/>
                    <a:pt x="801" y="89"/>
                    <a:pt x="790" y="92"/>
                  </a:cubicBezTo>
                  <a:cubicBezTo>
                    <a:pt x="778" y="78"/>
                    <a:pt x="762" y="66"/>
                    <a:pt x="742" y="61"/>
                  </a:cubicBezTo>
                  <a:cubicBezTo>
                    <a:pt x="736" y="59"/>
                    <a:pt x="729" y="58"/>
                    <a:pt x="723" y="58"/>
                  </a:cubicBezTo>
                  <a:cubicBezTo>
                    <a:pt x="716" y="48"/>
                    <a:pt x="706" y="40"/>
                    <a:pt x="694" y="37"/>
                  </a:cubicBezTo>
                  <a:cubicBezTo>
                    <a:pt x="672" y="31"/>
                    <a:pt x="650" y="40"/>
                    <a:pt x="638" y="56"/>
                  </a:cubicBezTo>
                  <a:cubicBezTo>
                    <a:pt x="612" y="53"/>
                    <a:pt x="587" y="69"/>
                    <a:pt x="580" y="95"/>
                  </a:cubicBezTo>
                  <a:cubicBezTo>
                    <a:pt x="579" y="96"/>
                    <a:pt x="579" y="97"/>
                    <a:pt x="579" y="98"/>
                  </a:cubicBezTo>
                  <a:cubicBezTo>
                    <a:pt x="574" y="93"/>
                    <a:pt x="568" y="89"/>
                    <a:pt x="561" y="86"/>
                  </a:cubicBezTo>
                  <a:cubicBezTo>
                    <a:pt x="550" y="81"/>
                    <a:pt x="539" y="79"/>
                    <a:pt x="528" y="80"/>
                  </a:cubicBezTo>
                  <a:cubicBezTo>
                    <a:pt x="518" y="63"/>
                    <a:pt x="504" y="49"/>
                    <a:pt x="485" y="41"/>
                  </a:cubicBezTo>
                  <a:cubicBezTo>
                    <a:pt x="479" y="38"/>
                    <a:pt x="473" y="36"/>
                    <a:pt x="467" y="34"/>
                  </a:cubicBezTo>
                  <a:cubicBezTo>
                    <a:pt x="462" y="24"/>
                    <a:pt x="453" y="15"/>
                    <a:pt x="442" y="9"/>
                  </a:cubicBezTo>
                  <a:cubicBezTo>
                    <a:pt x="422" y="0"/>
                    <a:pt x="399" y="5"/>
                    <a:pt x="383" y="19"/>
                  </a:cubicBezTo>
                  <a:cubicBezTo>
                    <a:pt x="358" y="11"/>
                    <a:pt x="331" y="23"/>
                    <a:pt x="320" y="47"/>
                  </a:cubicBezTo>
                  <a:cubicBezTo>
                    <a:pt x="317" y="53"/>
                    <a:pt x="316" y="59"/>
                    <a:pt x="315" y="64"/>
                  </a:cubicBezTo>
                  <a:cubicBezTo>
                    <a:pt x="293" y="70"/>
                    <a:pt x="274" y="85"/>
                    <a:pt x="264" y="107"/>
                  </a:cubicBezTo>
                  <a:cubicBezTo>
                    <a:pt x="256" y="124"/>
                    <a:pt x="255" y="143"/>
                    <a:pt x="259" y="161"/>
                  </a:cubicBezTo>
                  <a:cubicBezTo>
                    <a:pt x="251" y="158"/>
                    <a:pt x="243" y="157"/>
                    <a:pt x="235" y="157"/>
                  </a:cubicBezTo>
                  <a:cubicBezTo>
                    <a:pt x="228" y="157"/>
                    <a:pt x="222" y="158"/>
                    <a:pt x="216" y="159"/>
                  </a:cubicBezTo>
                  <a:cubicBezTo>
                    <a:pt x="207" y="152"/>
                    <a:pt x="195" y="147"/>
                    <a:pt x="182" y="147"/>
                  </a:cubicBezTo>
                  <a:cubicBezTo>
                    <a:pt x="160" y="147"/>
                    <a:pt x="141" y="161"/>
                    <a:pt x="133" y="181"/>
                  </a:cubicBezTo>
                  <a:cubicBezTo>
                    <a:pt x="107" y="184"/>
                    <a:pt x="87" y="206"/>
                    <a:pt x="87" y="233"/>
                  </a:cubicBezTo>
                  <a:cubicBezTo>
                    <a:pt x="87" y="239"/>
                    <a:pt x="88" y="245"/>
                    <a:pt x="90" y="250"/>
                  </a:cubicBezTo>
                  <a:cubicBezTo>
                    <a:pt x="73" y="265"/>
                    <a:pt x="62" y="286"/>
                    <a:pt x="62" y="311"/>
                  </a:cubicBezTo>
                  <a:cubicBezTo>
                    <a:pt x="62" y="320"/>
                    <a:pt x="63" y="329"/>
                    <a:pt x="67" y="338"/>
                  </a:cubicBezTo>
                  <a:cubicBezTo>
                    <a:pt x="29" y="348"/>
                    <a:pt x="0" y="382"/>
                    <a:pt x="0" y="424"/>
                  </a:cubicBezTo>
                  <a:cubicBezTo>
                    <a:pt x="0" y="451"/>
                    <a:pt x="13" y="476"/>
                    <a:pt x="33" y="492"/>
                  </a:cubicBezTo>
                  <a:cubicBezTo>
                    <a:pt x="31" y="499"/>
                    <a:pt x="29" y="506"/>
                    <a:pt x="29" y="513"/>
                  </a:cubicBezTo>
                  <a:cubicBezTo>
                    <a:pt x="29" y="543"/>
                    <a:pt x="52" y="568"/>
                    <a:pt x="82" y="572"/>
                  </a:cubicBezTo>
                  <a:cubicBezTo>
                    <a:pt x="88" y="589"/>
                    <a:pt x="102" y="602"/>
                    <a:pt x="119" y="607"/>
                  </a:cubicBezTo>
                  <a:cubicBezTo>
                    <a:pt x="117" y="614"/>
                    <a:pt x="115" y="622"/>
                    <a:pt x="115" y="629"/>
                  </a:cubicBezTo>
                  <a:cubicBezTo>
                    <a:pt x="115" y="637"/>
                    <a:pt x="117" y="645"/>
                    <a:pt x="119" y="652"/>
                  </a:cubicBezTo>
                  <a:cubicBezTo>
                    <a:pt x="97" y="670"/>
                    <a:pt x="83" y="697"/>
                    <a:pt x="83" y="727"/>
                  </a:cubicBezTo>
                  <a:cubicBezTo>
                    <a:pt x="83" y="781"/>
                    <a:pt x="127" y="825"/>
                    <a:pt x="181" y="825"/>
                  </a:cubicBezTo>
                  <a:cubicBezTo>
                    <a:pt x="196" y="825"/>
                    <a:pt x="210" y="822"/>
                    <a:pt x="222" y="816"/>
                  </a:cubicBezTo>
                  <a:cubicBezTo>
                    <a:pt x="231" y="822"/>
                    <a:pt x="242" y="825"/>
                    <a:pt x="254" y="825"/>
                  </a:cubicBezTo>
                  <a:cubicBezTo>
                    <a:pt x="270" y="825"/>
                    <a:pt x="284" y="819"/>
                    <a:pt x="295" y="809"/>
                  </a:cubicBezTo>
                  <a:cubicBezTo>
                    <a:pt x="301" y="811"/>
                    <a:pt x="308" y="812"/>
                    <a:pt x="314" y="812"/>
                  </a:cubicBezTo>
                  <a:cubicBezTo>
                    <a:pt x="342" y="812"/>
                    <a:pt x="367" y="798"/>
                    <a:pt x="382" y="778"/>
                  </a:cubicBezTo>
                  <a:cubicBezTo>
                    <a:pt x="387" y="779"/>
                    <a:pt x="393" y="779"/>
                    <a:pt x="399" y="779"/>
                  </a:cubicBezTo>
                  <a:cubicBezTo>
                    <a:pt x="418" y="779"/>
                    <a:pt x="436" y="773"/>
                    <a:pt x="450" y="762"/>
                  </a:cubicBezTo>
                  <a:cubicBezTo>
                    <a:pt x="465" y="781"/>
                    <a:pt x="488" y="793"/>
                    <a:pt x="514" y="793"/>
                  </a:cubicBezTo>
                  <a:cubicBezTo>
                    <a:pt x="538" y="793"/>
                    <a:pt x="560" y="783"/>
                    <a:pt x="574" y="766"/>
                  </a:cubicBezTo>
                  <a:cubicBezTo>
                    <a:pt x="591" y="794"/>
                    <a:pt x="621" y="812"/>
                    <a:pt x="655" y="812"/>
                  </a:cubicBezTo>
                  <a:cubicBezTo>
                    <a:pt x="669" y="812"/>
                    <a:pt x="683" y="809"/>
                    <a:pt x="695" y="804"/>
                  </a:cubicBezTo>
                  <a:cubicBezTo>
                    <a:pt x="704" y="809"/>
                    <a:pt x="714" y="812"/>
                    <a:pt x="725" y="812"/>
                  </a:cubicBezTo>
                  <a:cubicBezTo>
                    <a:pt x="741" y="812"/>
                    <a:pt x="755" y="807"/>
                    <a:pt x="765" y="797"/>
                  </a:cubicBezTo>
                  <a:cubicBezTo>
                    <a:pt x="771" y="798"/>
                    <a:pt x="778" y="799"/>
                    <a:pt x="784" y="799"/>
                  </a:cubicBezTo>
                  <a:cubicBezTo>
                    <a:pt x="811" y="799"/>
                    <a:pt x="835" y="786"/>
                    <a:pt x="850" y="766"/>
                  </a:cubicBezTo>
                  <a:cubicBezTo>
                    <a:pt x="855" y="767"/>
                    <a:pt x="860" y="768"/>
                    <a:pt x="866" y="768"/>
                  </a:cubicBezTo>
                  <a:cubicBezTo>
                    <a:pt x="911" y="768"/>
                    <a:pt x="947" y="732"/>
                    <a:pt x="947" y="687"/>
                  </a:cubicBezTo>
                  <a:cubicBezTo>
                    <a:pt x="947" y="673"/>
                    <a:pt x="943" y="660"/>
                    <a:pt x="937" y="649"/>
                  </a:cubicBezTo>
                  <a:cubicBezTo>
                    <a:pt x="970" y="666"/>
                    <a:pt x="1010" y="653"/>
                    <a:pt x="1027" y="621"/>
                  </a:cubicBezTo>
                  <a:cubicBezTo>
                    <a:pt x="1038" y="600"/>
                    <a:pt x="1037" y="575"/>
                    <a:pt x="1025" y="555"/>
                  </a:cubicBezTo>
                  <a:cubicBezTo>
                    <a:pt x="1043" y="551"/>
                    <a:pt x="1060" y="539"/>
                    <a:pt x="1069" y="522"/>
                  </a:cubicBezTo>
                  <a:cubicBezTo>
                    <a:pt x="1087" y="489"/>
                    <a:pt x="1074" y="449"/>
                    <a:pt x="1042" y="431"/>
                  </a:cubicBezTo>
                  <a:close/>
                </a:path>
              </a:pathLst>
            </a:custGeom>
            <a:gradFill flip="none" rotWithShape="1">
              <a:gsLst>
                <a:gs pos="14000">
                  <a:schemeClr val="accent4">
                    <a:lumMod val="75000"/>
                  </a:schemeClr>
                </a:gs>
                <a:gs pos="85000">
                  <a:schemeClr val="accent2">
                    <a:lumMod val="50000"/>
                  </a:schemeClr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154" name="chimney"/>
          <p:cNvGrpSpPr/>
          <p:nvPr/>
        </p:nvGrpSpPr>
        <p:grpSpPr>
          <a:xfrm>
            <a:off x="4914900" y="1936749"/>
            <a:ext cx="660400" cy="1220788"/>
            <a:chOff x="5267325" y="1936749"/>
            <a:chExt cx="660400" cy="1220788"/>
          </a:xfrm>
        </p:grpSpPr>
        <p:sp>
          <p:nvSpPr>
            <p:cNvPr id="155" name="chimney piece"/>
            <p:cNvSpPr>
              <a:spLocks noChangeArrowheads="1"/>
            </p:cNvSpPr>
            <p:nvPr/>
          </p:nvSpPr>
          <p:spPr bwMode="auto">
            <a:xfrm>
              <a:off x="5346700" y="1936749"/>
              <a:ext cx="501650" cy="122078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6" name="chimney piece"/>
            <p:cNvSpPr>
              <a:spLocks noChangeArrowheads="1"/>
            </p:cNvSpPr>
            <p:nvPr/>
          </p:nvSpPr>
          <p:spPr bwMode="auto">
            <a:xfrm>
              <a:off x="5267325" y="1936749"/>
              <a:ext cx="660400" cy="17145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157" name="house"/>
          <p:cNvSpPr>
            <a:spLocks/>
          </p:cNvSpPr>
          <p:nvPr/>
        </p:nvSpPr>
        <p:spPr bwMode="auto">
          <a:xfrm>
            <a:off x="2571750" y="2031999"/>
            <a:ext cx="3200400" cy="3221038"/>
          </a:xfrm>
          <a:custGeom>
            <a:avLst/>
            <a:gdLst>
              <a:gd name="T0" fmla="*/ 1008 w 2016"/>
              <a:gd name="T1" fmla="*/ 0 h 2029"/>
              <a:gd name="T2" fmla="*/ 0 w 2016"/>
              <a:gd name="T3" fmla="*/ 969 h 2029"/>
              <a:gd name="T4" fmla="*/ 0 w 2016"/>
              <a:gd name="T5" fmla="*/ 2029 h 2029"/>
              <a:gd name="T6" fmla="*/ 2016 w 2016"/>
              <a:gd name="T7" fmla="*/ 2029 h 2029"/>
              <a:gd name="T8" fmla="*/ 2016 w 2016"/>
              <a:gd name="T9" fmla="*/ 969 h 2029"/>
              <a:gd name="T10" fmla="*/ 1008 w 2016"/>
              <a:gd name="T11" fmla="*/ 0 h 20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16" h="2029">
                <a:moveTo>
                  <a:pt x="1008" y="0"/>
                </a:moveTo>
                <a:lnTo>
                  <a:pt x="0" y="969"/>
                </a:lnTo>
                <a:lnTo>
                  <a:pt x="0" y="2029"/>
                </a:lnTo>
                <a:lnTo>
                  <a:pt x="2016" y="2029"/>
                </a:lnTo>
                <a:lnTo>
                  <a:pt x="2016" y="969"/>
                </a:lnTo>
                <a:lnTo>
                  <a:pt x="1008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58" name="door trim"/>
          <p:cNvSpPr>
            <a:spLocks noEditPoints="1"/>
          </p:cNvSpPr>
          <p:nvPr/>
        </p:nvSpPr>
        <p:spPr bwMode="auto">
          <a:xfrm>
            <a:off x="2984500" y="3864746"/>
            <a:ext cx="1016000" cy="1473200"/>
          </a:xfrm>
          <a:custGeom>
            <a:avLst/>
            <a:gdLst>
              <a:gd name="T0" fmla="*/ 608 w 640"/>
              <a:gd name="T1" fmla="*/ 32 h 928"/>
              <a:gd name="T2" fmla="*/ 608 w 640"/>
              <a:gd name="T3" fmla="*/ 896 h 928"/>
              <a:gd name="T4" fmla="*/ 32 w 640"/>
              <a:gd name="T5" fmla="*/ 896 h 928"/>
              <a:gd name="T6" fmla="*/ 32 w 640"/>
              <a:gd name="T7" fmla="*/ 32 h 928"/>
              <a:gd name="T8" fmla="*/ 608 w 640"/>
              <a:gd name="T9" fmla="*/ 32 h 928"/>
              <a:gd name="T10" fmla="*/ 640 w 640"/>
              <a:gd name="T11" fmla="*/ 0 h 928"/>
              <a:gd name="T12" fmla="*/ 608 w 640"/>
              <a:gd name="T13" fmla="*/ 0 h 928"/>
              <a:gd name="T14" fmla="*/ 32 w 640"/>
              <a:gd name="T15" fmla="*/ 0 h 928"/>
              <a:gd name="T16" fmla="*/ 0 w 640"/>
              <a:gd name="T17" fmla="*/ 0 h 928"/>
              <a:gd name="T18" fmla="*/ 0 w 640"/>
              <a:gd name="T19" fmla="*/ 32 h 928"/>
              <a:gd name="T20" fmla="*/ 0 w 640"/>
              <a:gd name="T21" fmla="*/ 896 h 928"/>
              <a:gd name="T22" fmla="*/ 0 w 640"/>
              <a:gd name="T23" fmla="*/ 928 h 928"/>
              <a:gd name="T24" fmla="*/ 32 w 640"/>
              <a:gd name="T25" fmla="*/ 928 h 928"/>
              <a:gd name="T26" fmla="*/ 608 w 640"/>
              <a:gd name="T27" fmla="*/ 928 h 928"/>
              <a:gd name="T28" fmla="*/ 640 w 640"/>
              <a:gd name="T29" fmla="*/ 928 h 928"/>
              <a:gd name="T30" fmla="*/ 640 w 640"/>
              <a:gd name="T31" fmla="*/ 896 h 928"/>
              <a:gd name="T32" fmla="*/ 640 w 640"/>
              <a:gd name="T33" fmla="*/ 32 h 928"/>
              <a:gd name="T34" fmla="*/ 640 w 640"/>
              <a:gd name="T35" fmla="*/ 0 h 928"/>
              <a:gd name="T36" fmla="*/ 640 w 640"/>
              <a:gd name="T37" fmla="*/ 0 h 9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640" h="928">
                <a:moveTo>
                  <a:pt x="608" y="32"/>
                </a:moveTo>
                <a:lnTo>
                  <a:pt x="608" y="896"/>
                </a:lnTo>
                <a:lnTo>
                  <a:pt x="32" y="896"/>
                </a:lnTo>
                <a:lnTo>
                  <a:pt x="32" y="32"/>
                </a:lnTo>
                <a:lnTo>
                  <a:pt x="608" y="32"/>
                </a:lnTo>
                <a:close/>
                <a:moveTo>
                  <a:pt x="640" y="0"/>
                </a:moveTo>
                <a:lnTo>
                  <a:pt x="608" y="0"/>
                </a:lnTo>
                <a:lnTo>
                  <a:pt x="32" y="0"/>
                </a:lnTo>
                <a:lnTo>
                  <a:pt x="0" y="0"/>
                </a:lnTo>
                <a:lnTo>
                  <a:pt x="0" y="32"/>
                </a:lnTo>
                <a:lnTo>
                  <a:pt x="0" y="896"/>
                </a:lnTo>
                <a:lnTo>
                  <a:pt x="0" y="928"/>
                </a:lnTo>
                <a:lnTo>
                  <a:pt x="32" y="928"/>
                </a:lnTo>
                <a:lnTo>
                  <a:pt x="608" y="928"/>
                </a:lnTo>
                <a:lnTo>
                  <a:pt x="640" y="928"/>
                </a:lnTo>
                <a:lnTo>
                  <a:pt x="640" y="896"/>
                </a:lnTo>
                <a:lnTo>
                  <a:pt x="640" y="32"/>
                </a:lnTo>
                <a:lnTo>
                  <a:pt x="640" y="0"/>
                </a:lnTo>
                <a:lnTo>
                  <a:pt x="640" y="0"/>
                </a:lnTo>
                <a:close/>
              </a:path>
            </a:pathLst>
          </a:custGeom>
          <a:solidFill>
            <a:schemeClr val="bg1"/>
          </a:solidFill>
          <a:ln w="15875">
            <a:solidFill>
              <a:schemeClr val="bg1"/>
            </a:solidFill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159" name="door"/>
          <p:cNvGrpSpPr/>
          <p:nvPr/>
        </p:nvGrpSpPr>
        <p:grpSpPr>
          <a:xfrm>
            <a:off x="3041650" y="3921896"/>
            <a:ext cx="901700" cy="1358900"/>
            <a:chOff x="3394075" y="3913187"/>
            <a:chExt cx="901700" cy="1358900"/>
          </a:xfrm>
        </p:grpSpPr>
        <p:sp>
          <p:nvSpPr>
            <p:cNvPr id="160" name="door piece"/>
            <p:cNvSpPr>
              <a:spLocks noChangeArrowheads="1"/>
            </p:cNvSpPr>
            <p:nvPr/>
          </p:nvSpPr>
          <p:spPr bwMode="auto">
            <a:xfrm>
              <a:off x="3394075" y="3913187"/>
              <a:ext cx="901700" cy="13589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1" name="door piece"/>
            <p:cNvSpPr>
              <a:spLocks noChangeArrowheads="1"/>
            </p:cNvSpPr>
            <p:nvPr/>
          </p:nvSpPr>
          <p:spPr bwMode="auto">
            <a:xfrm>
              <a:off x="3511550" y="4043362"/>
              <a:ext cx="273050" cy="4572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innerShdw blurRad="50800" dist="50800" dir="2700000">
                <a:schemeClr val="bg1">
                  <a:alpha val="50000"/>
                </a:scheme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2" name="door piece"/>
            <p:cNvSpPr>
              <a:spLocks noChangeArrowheads="1"/>
            </p:cNvSpPr>
            <p:nvPr/>
          </p:nvSpPr>
          <p:spPr bwMode="auto">
            <a:xfrm>
              <a:off x="3905250" y="4043362"/>
              <a:ext cx="273050" cy="4572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innerShdw blurRad="50800" dist="50800" dir="2700000">
                <a:schemeClr val="bg1">
                  <a:alpha val="50000"/>
                </a:scheme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3" name="door piece"/>
            <p:cNvSpPr>
              <a:spLocks noChangeArrowheads="1"/>
            </p:cNvSpPr>
            <p:nvPr/>
          </p:nvSpPr>
          <p:spPr bwMode="auto">
            <a:xfrm>
              <a:off x="3511550" y="4678362"/>
              <a:ext cx="273050" cy="4572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innerShdw blurRad="50800" dist="50800" dir="2700000">
                <a:schemeClr val="bg1">
                  <a:alpha val="50000"/>
                </a:scheme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4" name="door piece"/>
            <p:cNvSpPr>
              <a:spLocks noChangeArrowheads="1"/>
            </p:cNvSpPr>
            <p:nvPr/>
          </p:nvSpPr>
          <p:spPr bwMode="auto">
            <a:xfrm>
              <a:off x="3905250" y="4678362"/>
              <a:ext cx="273050" cy="4572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innerShdw blurRad="50800" dist="50800" dir="2700000">
                <a:schemeClr val="bg1">
                  <a:alpha val="50000"/>
                </a:scheme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5" name="door knob"/>
            <p:cNvSpPr>
              <a:spLocks noChangeArrowheads="1"/>
            </p:cNvSpPr>
            <p:nvPr/>
          </p:nvSpPr>
          <p:spPr bwMode="auto">
            <a:xfrm>
              <a:off x="4175125" y="4548187"/>
              <a:ext cx="92075" cy="952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166" name="roof"/>
          <p:cNvSpPr>
            <a:spLocks/>
          </p:cNvSpPr>
          <p:nvPr/>
        </p:nvSpPr>
        <p:spPr bwMode="auto">
          <a:xfrm>
            <a:off x="2305050" y="1841500"/>
            <a:ext cx="3733800" cy="1947863"/>
          </a:xfrm>
          <a:custGeom>
            <a:avLst/>
            <a:gdLst>
              <a:gd name="T0" fmla="*/ 2258 w 2352"/>
              <a:gd name="T1" fmla="*/ 1227 h 1227"/>
              <a:gd name="T2" fmla="*/ 1176 w 2352"/>
              <a:gd name="T3" fmla="*/ 188 h 1227"/>
              <a:gd name="T4" fmla="*/ 94 w 2352"/>
              <a:gd name="T5" fmla="*/ 1227 h 1227"/>
              <a:gd name="T6" fmla="*/ 0 w 2352"/>
              <a:gd name="T7" fmla="*/ 1131 h 1227"/>
              <a:gd name="T8" fmla="*/ 1176 w 2352"/>
              <a:gd name="T9" fmla="*/ 0 h 1227"/>
              <a:gd name="T10" fmla="*/ 2352 w 2352"/>
              <a:gd name="T11" fmla="*/ 1131 h 1227"/>
              <a:gd name="T12" fmla="*/ 2258 w 2352"/>
              <a:gd name="T13" fmla="*/ 1227 h 12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52" h="1227">
                <a:moveTo>
                  <a:pt x="2258" y="1227"/>
                </a:moveTo>
                <a:lnTo>
                  <a:pt x="1176" y="188"/>
                </a:lnTo>
                <a:lnTo>
                  <a:pt x="94" y="1227"/>
                </a:lnTo>
                <a:lnTo>
                  <a:pt x="0" y="1131"/>
                </a:lnTo>
                <a:lnTo>
                  <a:pt x="1176" y="0"/>
                </a:lnTo>
                <a:lnTo>
                  <a:pt x="2352" y="1131"/>
                </a:lnTo>
                <a:lnTo>
                  <a:pt x="2258" y="1227"/>
                </a:lnTo>
                <a:close/>
              </a:path>
            </a:pathLst>
          </a:custGeom>
          <a:gradFill flip="none" rotWithShape="1">
            <a:gsLst>
              <a:gs pos="0">
                <a:schemeClr val="tx2">
                  <a:lumMod val="20000"/>
                  <a:lumOff val="80000"/>
                </a:schemeClr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67" name="roof"/>
          <p:cNvSpPr>
            <a:spLocks/>
          </p:cNvSpPr>
          <p:nvPr/>
        </p:nvSpPr>
        <p:spPr bwMode="auto">
          <a:xfrm>
            <a:off x="2187575" y="1735137"/>
            <a:ext cx="3968750" cy="1970088"/>
          </a:xfrm>
          <a:custGeom>
            <a:avLst/>
            <a:gdLst>
              <a:gd name="T0" fmla="*/ 2464 w 2500"/>
              <a:gd name="T1" fmla="*/ 1241 h 1241"/>
              <a:gd name="T2" fmla="*/ 1250 w 2500"/>
              <a:gd name="T3" fmla="*/ 74 h 1241"/>
              <a:gd name="T4" fmla="*/ 36 w 2500"/>
              <a:gd name="T5" fmla="*/ 1241 h 1241"/>
              <a:gd name="T6" fmla="*/ 0 w 2500"/>
              <a:gd name="T7" fmla="*/ 1203 h 1241"/>
              <a:gd name="T8" fmla="*/ 1250 w 2500"/>
              <a:gd name="T9" fmla="*/ 0 h 1241"/>
              <a:gd name="T10" fmla="*/ 2500 w 2500"/>
              <a:gd name="T11" fmla="*/ 1203 h 1241"/>
              <a:gd name="T12" fmla="*/ 2464 w 2500"/>
              <a:gd name="T13" fmla="*/ 1241 h 12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500" h="1241">
                <a:moveTo>
                  <a:pt x="2464" y="1241"/>
                </a:moveTo>
                <a:lnTo>
                  <a:pt x="1250" y="74"/>
                </a:lnTo>
                <a:lnTo>
                  <a:pt x="36" y="1241"/>
                </a:lnTo>
                <a:lnTo>
                  <a:pt x="0" y="1203"/>
                </a:lnTo>
                <a:lnTo>
                  <a:pt x="1250" y="0"/>
                </a:lnTo>
                <a:lnTo>
                  <a:pt x="2500" y="1203"/>
                </a:lnTo>
                <a:lnTo>
                  <a:pt x="2464" y="1241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168" name="vent"/>
          <p:cNvGrpSpPr/>
          <p:nvPr/>
        </p:nvGrpSpPr>
        <p:grpSpPr>
          <a:xfrm>
            <a:off x="3800475" y="2744787"/>
            <a:ext cx="742950" cy="742950"/>
            <a:chOff x="4152900" y="2744787"/>
            <a:chExt cx="742950" cy="742950"/>
          </a:xfrm>
        </p:grpSpPr>
        <p:sp>
          <p:nvSpPr>
            <p:cNvPr id="169" name="vent piece"/>
            <p:cNvSpPr>
              <a:spLocks noChangeArrowheads="1"/>
            </p:cNvSpPr>
            <p:nvPr/>
          </p:nvSpPr>
          <p:spPr bwMode="auto">
            <a:xfrm>
              <a:off x="4178300" y="2770187"/>
              <a:ext cx="692150" cy="692150"/>
            </a:xfrm>
            <a:prstGeom prst="ellipse">
              <a:avLst/>
            </a:prstGeom>
            <a:gradFill flip="none" rotWithShape="1">
              <a:gsLst>
                <a:gs pos="0">
                  <a:schemeClr val="tx2">
                    <a:lumMod val="40000"/>
                    <a:lumOff val="60000"/>
                  </a:schemeClr>
                </a:gs>
                <a:gs pos="100000">
                  <a:schemeClr val="tx2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0" name="vent piece"/>
            <p:cNvSpPr>
              <a:spLocks noEditPoints="1"/>
            </p:cNvSpPr>
            <p:nvPr/>
          </p:nvSpPr>
          <p:spPr bwMode="auto">
            <a:xfrm>
              <a:off x="4152900" y="2744787"/>
              <a:ext cx="742950" cy="742950"/>
            </a:xfrm>
            <a:custGeom>
              <a:avLst/>
              <a:gdLst>
                <a:gd name="T0" fmla="*/ 117 w 234"/>
                <a:gd name="T1" fmla="*/ 234 h 234"/>
                <a:gd name="T2" fmla="*/ 0 w 234"/>
                <a:gd name="T3" fmla="*/ 117 h 234"/>
                <a:gd name="T4" fmla="*/ 117 w 234"/>
                <a:gd name="T5" fmla="*/ 0 h 234"/>
                <a:gd name="T6" fmla="*/ 234 w 234"/>
                <a:gd name="T7" fmla="*/ 117 h 234"/>
                <a:gd name="T8" fmla="*/ 117 w 234"/>
                <a:gd name="T9" fmla="*/ 234 h 234"/>
                <a:gd name="T10" fmla="*/ 117 w 234"/>
                <a:gd name="T11" fmla="*/ 16 h 234"/>
                <a:gd name="T12" fmla="*/ 16 w 234"/>
                <a:gd name="T13" fmla="*/ 117 h 234"/>
                <a:gd name="T14" fmla="*/ 117 w 234"/>
                <a:gd name="T15" fmla="*/ 218 h 234"/>
                <a:gd name="T16" fmla="*/ 218 w 234"/>
                <a:gd name="T17" fmla="*/ 117 h 234"/>
                <a:gd name="T18" fmla="*/ 117 w 234"/>
                <a:gd name="T19" fmla="*/ 16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4" h="234">
                  <a:moveTo>
                    <a:pt x="117" y="234"/>
                  </a:moveTo>
                  <a:cubicBezTo>
                    <a:pt x="53" y="234"/>
                    <a:pt x="0" y="181"/>
                    <a:pt x="0" y="117"/>
                  </a:cubicBezTo>
                  <a:cubicBezTo>
                    <a:pt x="0" y="52"/>
                    <a:pt x="53" y="0"/>
                    <a:pt x="117" y="0"/>
                  </a:cubicBezTo>
                  <a:cubicBezTo>
                    <a:pt x="181" y="0"/>
                    <a:pt x="234" y="52"/>
                    <a:pt x="234" y="117"/>
                  </a:cubicBezTo>
                  <a:cubicBezTo>
                    <a:pt x="234" y="181"/>
                    <a:pt x="181" y="234"/>
                    <a:pt x="117" y="234"/>
                  </a:cubicBezTo>
                  <a:close/>
                  <a:moveTo>
                    <a:pt x="117" y="16"/>
                  </a:moveTo>
                  <a:cubicBezTo>
                    <a:pt x="61" y="16"/>
                    <a:pt x="16" y="61"/>
                    <a:pt x="16" y="117"/>
                  </a:cubicBezTo>
                  <a:cubicBezTo>
                    <a:pt x="16" y="172"/>
                    <a:pt x="61" y="218"/>
                    <a:pt x="117" y="218"/>
                  </a:cubicBezTo>
                  <a:cubicBezTo>
                    <a:pt x="173" y="218"/>
                    <a:pt x="218" y="172"/>
                    <a:pt x="218" y="117"/>
                  </a:cubicBezTo>
                  <a:cubicBezTo>
                    <a:pt x="218" y="61"/>
                    <a:pt x="173" y="16"/>
                    <a:pt x="117" y="1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1" name="vent piece"/>
            <p:cNvSpPr>
              <a:spLocks/>
            </p:cNvSpPr>
            <p:nvPr/>
          </p:nvSpPr>
          <p:spPr bwMode="auto">
            <a:xfrm>
              <a:off x="4327525" y="2976562"/>
              <a:ext cx="393700" cy="25400"/>
            </a:xfrm>
            <a:custGeom>
              <a:avLst/>
              <a:gdLst>
                <a:gd name="T0" fmla="*/ 120 w 124"/>
                <a:gd name="T1" fmla="*/ 8 h 8"/>
                <a:gd name="T2" fmla="*/ 4 w 124"/>
                <a:gd name="T3" fmla="*/ 8 h 8"/>
                <a:gd name="T4" fmla="*/ 0 w 124"/>
                <a:gd name="T5" fmla="*/ 4 h 8"/>
                <a:gd name="T6" fmla="*/ 4 w 124"/>
                <a:gd name="T7" fmla="*/ 0 h 8"/>
                <a:gd name="T8" fmla="*/ 120 w 124"/>
                <a:gd name="T9" fmla="*/ 0 h 8"/>
                <a:gd name="T10" fmla="*/ 124 w 124"/>
                <a:gd name="T11" fmla="*/ 4 h 8"/>
                <a:gd name="T12" fmla="*/ 120 w 124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" h="8">
                  <a:moveTo>
                    <a:pt x="120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122" y="0"/>
                    <a:pt x="124" y="2"/>
                    <a:pt x="124" y="4"/>
                  </a:cubicBezTo>
                  <a:cubicBezTo>
                    <a:pt x="124" y="6"/>
                    <a:pt x="122" y="8"/>
                    <a:pt x="120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2" name="vent piece"/>
            <p:cNvSpPr>
              <a:spLocks/>
            </p:cNvSpPr>
            <p:nvPr/>
          </p:nvSpPr>
          <p:spPr bwMode="auto">
            <a:xfrm>
              <a:off x="4419600" y="2894012"/>
              <a:ext cx="209550" cy="25400"/>
            </a:xfrm>
            <a:custGeom>
              <a:avLst/>
              <a:gdLst>
                <a:gd name="T0" fmla="*/ 62 w 66"/>
                <a:gd name="T1" fmla="*/ 8 h 8"/>
                <a:gd name="T2" fmla="*/ 4 w 66"/>
                <a:gd name="T3" fmla="*/ 8 h 8"/>
                <a:gd name="T4" fmla="*/ 0 w 66"/>
                <a:gd name="T5" fmla="*/ 4 h 8"/>
                <a:gd name="T6" fmla="*/ 4 w 66"/>
                <a:gd name="T7" fmla="*/ 0 h 8"/>
                <a:gd name="T8" fmla="*/ 62 w 66"/>
                <a:gd name="T9" fmla="*/ 0 h 8"/>
                <a:gd name="T10" fmla="*/ 66 w 66"/>
                <a:gd name="T11" fmla="*/ 4 h 8"/>
                <a:gd name="T12" fmla="*/ 62 w 66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6" h="8">
                  <a:moveTo>
                    <a:pt x="6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4" y="0"/>
                    <a:pt x="66" y="2"/>
                    <a:pt x="66" y="4"/>
                  </a:cubicBezTo>
                  <a:cubicBezTo>
                    <a:pt x="66" y="6"/>
                    <a:pt x="64" y="8"/>
                    <a:pt x="62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3" name="vent piece"/>
            <p:cNvSpPr>
              <a:spLocks/>
            </p:cNvSpPr>
            <p:nvPr/>
          </p:nvSpPr>
          <p:spPr bwMode="auto">
            <a:xfrm>
              <a:off x="4283075" y="3062287"/>
              <a:ext cx="482600" cy="25400"/>
            </a:xfrm>
            <a:custGeom>
              <a:avLst/>
              <a:gdLst>
                <a:gd name="T0" fmla="*/ 148 w 152"/>
                <a:gd name="T1" fmla="*/ 8 h 8"/>
                <a:gd name="T2" fmla="*/ 4 w 152"/>
                <a:gd name="T3" fmla="*/ 8 h 8"/>
                <a:gd name="T4" fmla="*/ 0 w 152"/>
                <a:gd name="T5" fmla="*/ 4 h 8"/>
                <a:gd name="T6" fmla="*/ 4 w 152"/>
                <a:gd name="T7" fmla="*/ 0 h 8"/>
                <a:gd name="T8" fmla="*/ 148 w 152"/>
                <a:gd name="T9" fmla="*/ 0 h 8"/>
                <a:gd name="T10" fmla="*/ 152 w 152"/>
                <a:gd name="T11" fmla="*/ 4 h 8"/>
                <a:gd name="T12" fmla="*/ 148 w 152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2" h="8">
                  <a:moveTo>
                    <a:pt x="148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50" y="0"/>
                    <a:pt x="152" y="1"/>
                    <a:pt x="152" y="4"/>
                  </a:cubicBezTo>
                  <a:cubicBezTo>
                    <a:pt x="152" y="6"/>
                    <a:pt x="150" y="8"/>
                    <a:pt x="148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4" name="vent piece"/>
            <p:cNvSpPr>
              <a:spLocks/>
            </p:cNvSpPr>
            <p:nvPr/>
          </p:nvSpPr>
          <p:spPr bwMode="auto">
            <a:xfrm>
              <a:off x="4283075" y="3144837"/>
              <a:ext cx="482600" cy="25400"/>
            </a:xfrm>
            <a:custGeom>
              <a:avLst/>
              <a:gdLst>
                <a:gd name="T0" fmla="*/ 148 w 152"/>
                <a:gd name="T1" fmla="*/ 8 h 8"/>
                <a:gd name="T2" fmla="*/ 4 w 152"/>
                <a:gd name="T3" fmla="*/ 8 h 8"/>
                <a:gd name="T4" fmla="*/ 0 w 152"/>
                <a:gd name="T5" fmla="*/ 4 h 8"/>
                <a:gd name="T6" fmla="*/ 4 w 152"/>
                <a:gd name="T7" fmla="*/ 0 h 8"/>
                <a:gd name="T8" fmla="*/ 148 w 152"/>
                <a:gd name="T9" fmla="*/ 0 h 8"/>
                <a:gd name="T10" fmla="*/ 152 w 152"/>
                <a:gd name="T11" fmla="*/ 4 h 8"/>
                <a:gd name="T12" fmla="*/ 148 w 152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2" h="8">
                  <a:moveTo>
                    <a:pt x="148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50" y="0"/>
                    <a:pt x="152" y="2"/>
                    <a:pt x="152" y="4"/>
                  </a:cubicBezTo>
                  <a:cubicBezTo>
                    <a:pt x="152" y="6"/>
                    <a:pt x="150" y="8"/>
                    <a:pt x="148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5" name="vent piece"/>
            <p:cNvSpPr>
              <a:spLocks/>
            </p:cNvSpPr>
            <p:nvPr/>
          </p:nvSpPr>
          <p:spPr bwMode="auto">
            <a:xfrm>
              <a:off x="4327525" y="3227387"/>
              <a:ext cx="393700" cy="25400"/>
            </a:xfrm>
            <a:custGeom>
              <a:avLst/>
              <a:gdLst>
                <a:gd name="T0" fmla="*/ 120 w 124"/>
                <a:gd name="T1" fmla="*/ 8 h 8"/>
                <a:gd name="T2" fmla="*/ 4 w 124"/>
                <a:gd name="T3" fmla="*/ 8 h 8"/>
                <a:gd name="T4" fmla="*/ 0 w 124"/>
                <a:gd name="T5" fmla="*/ 4 h 8"/>
                <a:gd name="T6" fmla="*/ 4 w 124"/>
                <a:gd name="T7" fmla="*/ 0 h 8"/>
                <a:gd name="T8" fmla="*/ 120 w 124"/>
                <a:gd name="T9" fmla="*/ 0 h 8"/>
                <a:gd name="T10" fmla="*/ 124 w 124"/>
                <a:gd name="T11" fmla="*/ 4 h 8"/>
                <a:gd name="T12" fmla="*/ 120 w 124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" h="8">
                  <a:moveTo>
                    <a:pt x="120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7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122" y="0"/>
                    <a:pt x="124" y="2"/>
                    <a:pt x="124" y="4"/>
                  </a:cubicBezTo>
                  <a:cubicBezTo>
                    <a:pt x="124" y="7"/>
                    <a:pt x="122" y="8"/>
                    <a:pt x="120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6" name="vent piece"/>
            <p:cNvSpPr>
              <a:spLocks/>
            </p:cNvSpPr>
            <p:nvPr/>
          </p:nvSpPr>
          <p:spPr bwMode="auto">
            <a:xfrm>
              <a:off x="4419600" y="3313112"/>
              <a:ext cx="209550" cy="25400"/>
            </a:xfrm>
            <a:custGeom>
              <a:avLst/>
              <a:gdLst>
                <a:gd name="T0" fmla="*/ 62 w 66"/>
                <a:gd name="T1" fmla="*/ 8 h 8"/>
                <a:gd name="T2" fmla="*/ 4 w 66"/>
                <a:gd name="T3" fmla="*/ 8 h 8"/>
                <a:gd name="T4" fmla="*/ 0 w 66"/>
                <a:gd name="T5" fmla="*/ 4 h 8"/>
                <a:gd name="T6" fmla="*/ 4 w 66"/>
                <a:gd name="T7" fmla="*/ 0 h 8"/>
                <a:gd name="T8" fmla="*/ 62 w 66"/>
                <a:gd name="T9" fmla="*/ 0 h 8"/>
                <a:gd name="T10" fmla="*/ 66 w 66"/>
                <a:gd name="T11" fmla="*/ 4 h 8"/>
                <a:gd name="T12" fmla="*/ 62 w 66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6" h="8">
                  <a:moveTo>
                    <a:pt x="6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4" y="0"/>
                    <a:pt x="66" y="1"/>
                    <a:pt x="66" y="4"/>
                  </a:cubicBezTo>
                  <a:cubicBezTo>
                    <a:pt x="66" y="6"/>
                    <a:pt x="64" y="8"/>
                    <a:pt x="62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177" name="window"/>
          <p:cNvGrpSpPr/>
          <p:nvPr/>
        </p:nvGrpSpPr>
        <p:grpSpPr>
          <a:xfrm>
            <a:off x="4442451" y="3856037"/>
            <a:ext cx="787400" cy="1016000"/>
            <a:chOff x="4794876" y="3856037"/>
            <a:chExt cx="787400" cy="1016000"/>
          </a:xfrm>
        </p:grpSpPr>
        <p:sp>
          <p:nvSpPr>
            <p:cNvPr id="178" name="window piece"/>
            <p:cNvSpPr>
              <a:spLocks noChangeArrowheads="1"/>
            </p:cNvSpPr>
            <p:nvPr/>
          </p:nvSpPr>
          <p:spPr bwMode="auto">
            <a:xfrm>
              <a:off x="4820276" y="3881437"/>
              <a:ext cx="736600" cy="965200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60000"/>
                    <a:lumOff val="40000"/>
                  </a:schemeClr>
                </a:gs>
                <a:gs pos="100000">
                  <a:schemeClr val="accent5">
                    <a:lumMod val="75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9" name="window piece"/>
            <p:cNvSpPr>
              <a:spLocks noEditPoints="1"/>
            </p:cNvSpPr>
            <p:nvPr/>
          </p:nvSpPr>
          <p:spPr bwMode="auto">
            <a:xfrm>
              <a:off x="4794876" y="3856037"/>
              <a:ext cx="787400" cy="1016000"/>
            </a:xfrm>
            <a:custGeom>
              <a:avLst/>
              <a:gdLst>
                <a:gd name="T0" fmla="*/ 464 w 496"/>
                <a:gd name="T1" fmla="*/ 0 h 640"/>
                <a:gd name="T2" fmla="*/ 32 w 496"/>
                <a:gd name="T3" fmla="*/ 0 h 640"/>
                <a:gd name="T4" fmla="*/ 0 w 496"/>
                <a:gd name="T5" fmla="*/ 0 h 640"/>
                <a:gd name="T6" fmla="*/ 0 w 496"/>
                <a:gd name="T7" fmla="*/ 32 h 640"/>
                <a:gd name="T8" fmla="*/ 0 w 496"/>
                <a:gd name="T9" fmla="*/ 608 h 640"/>
                <a:gd name="T10" fmla="*/ 0 w 496"/>
                <a:gd name="T11" fmla="*/ 640 h 640"/>
                <a:gd name="T12" fmla="*/ 32 w 496"/>
                <a:gd name="T13" fmla="*/ 640 h 640"/>
                <a:gd name="T14" fmla="*/ 464 w 496"/>
                <a:gd name="T15" fmla="*/ 640 h 640"/>
                <a:gd name="T16" fmla="*/ 496 w 496"/>
                <a:gd name="T17" fmla="*/ 640 h 640"/>
                <a:gd name="T18" fmla="*/ 496 w 496"/>
                <a:gd name="T19" fmla="*/ 608 h 640"/>
                <a:gd name="T20" fmla="*/ 496 w 496"/>
                <a:gd name="T21" fmla="*/ 32 h 640"/>
                <a:gd name="T22" fmla="*/ 496 w 496"/>
                <a:gd name="T23" fmla="*/ 0 h 640"/>
                <a:gd name="T24" fmla="*/ 464 w 496"/>
                <a:gd name="T25" fmla="*/ 0 h 640"/>
                <a:gd name="T26" fmla="*/ 464 w 496"/>
                <a:gd name="T27" fmla="*/ 608 h 640"/>
                <a:gd name="T28" fmla="*/ 32 w 496"/>
                <a:gd name="T29" fmla="*/ 608 h 640"/>
                <a:gd name="T30" fmla="*/ 32 w 496"/>
                <a:gd name="T31" fmla="*/ 32 h 640"/>
                <a:gd name="T32" fmla="*/ 232 w 496"/>
                <a:gd name="T33" fmla="*/ 32 h 640"/>
                <a:gd name="T34" fmla="*/ 232 w 496"/>
                <a:gd name="T35" fmla="*/ 304 h 640"/>
                <a:gd name="T36" fmla="*/ 32 w 496"/>
                <a:gd name="T37" fmla="*/ 304 h 640"/>
                <a:gd name="T38" fmla="*/ 32 w 496"/>
                <a:gd name="T39" fmla="*/ 336 h 640"/>
                <a:gd name="T40" fmla="*/ 232 w 496"/>
                <a:gd name="T41" fmla="*/ 336 h 640"/>
                <a:gd name="T42" fmla="*/ 232 w 496"/>
                <a:gd name="T43" fmla="*/ 608 h 640"/>
                <a:gd name="T44" fmla="*/ 264 w 496"/>
                <a:gd name="T45" fmla="*/ 608 h 640"/>
                <a:gd name="T46" fmla="*/ 264 w 496"/>
                <a:gd name="T47" fmla="*/ 336 h 640"/>
                <a:gd name="T48" fmla="*/ 464 w 496"/>
                <a:gd name="T49" fmla="*/ 336 h 640"/>
                <a:gd name="T50" fmla="*/ 464 w 496"/>
                <a:gd name="T51" fmla="*/ 608 h 640"/>
                <a:gd name="T52" fmla="*/ 464 w 496"/>
                <a:gd name="T53" fmla="*/ 304 h 640"/>
                <a:gd name="T54" fmla="*/ 264 w 496"/>
                <a:gd name="T55" fmla="*/ 304 h 640"/>
                <a:gd name="T56" fmla="*/ 264 w 496"/>
                <a:gd name="T57" fmla="*/ 32 h 640"/>
                <a:gd name="T58" fmla="*/ 464 w 496"/>
                <a:gd name="T59" fmla="*/ 32 h 640"/>
                <a:gd name="T60" fmla="*/ 464 w 496"/>
                <a:gd name="T61" fmla="*/ 304 h 6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96" h="640">
                  <a:moveTo>
                    <a:pt x="464" y="0"/>
                  </a:moveTo>
                  <a:lnTo>
                    <a:pt x="32" y="0"/>
                  </a:lnTo>
                  <a:lnTo>
                    <a:pt x="0" y="0"/>
                  </a:lnTo>
                  <a:lnTo>
                    <a:pt x="0" y="32"/>
                  </a:lnTo>
                  <a:lnTo>
                    <a:pt x="0" y="608"/>
                  </a:lnTo>
                  <a:lnTo>
                    <a:pt x="0" y="640"/>
                  </a:lnTo>
                  <a:lnTo>
                    <a:pt x="32" y="640"/>
                  </a:lnTo>
                  <a:lnTo>
                    <a:pt x="464" y="640"/>
                  </a:lnTo>
                  <a:lnTo>
                    <a:pt x="496" y="640"/>
                  </a:lnTo>
                  <a:lnTo>
                    <a:pt x="496" y="608"/>
                  </a:lnTo>
                  <a:lnTo>
                    <a:pt x="496" y="32"/>
                  </a:lnTo>
                  <a:lnTo>
                    <a:pt x="496" y="0"/>
                  </a:lnTo>
                  <a:lnTo>
                    <a:pt x="464" y="0"/>
                  </a:lnTo>
                  <a:close/>
                  <a:moveTo>
                    <a:pt x="464" y="608"/>
                  </a:moveTo>
                  <a:lnTo>
                    <a:pt x="32" y="608"/>
                  </a:lnTo>
                  <a:lnTo>
                    <a:pt x="32" y="32"/>
                  </a:lnTo>
                  <a:lnTo>
                    <a:pt x="232" y="32"/>
                  </a:lnTo>
                  <a:lnTo>
                    <a:pt x="232" y="304"/>
                  </a:lnTo>
                  <a:lnTo>
                    <a:pt x="32" y="304"/>
                  </a:lnTo>
                  <a:lnTo>
                    <a:pt x="32" y="336"/>
                  </a:lnTo>
                  <a:lnTo>
                    <a:pt x="232" y="336"/>
                  </a:lnTo>
                  <a:lnTo>
                    <a:pt x="232" y="608"/>
                  </a:lnTo>
                  <a:lnTo>
                    <a:pt x="264" y="608"/>
                  </a:lnTo>
                  <a:lnTo>
                    <a:pt x="264" y="336"/>
                  </a:lnTo>
                  <a:lnTo>
                    <a:pt x="464" y="336"/>
                  </a:lnTo>
                  <a:lnTo>
                    <a:pt x="464" y="608"/>
                  </a:lnTo>
                  <a:close/>
                  <a:moveTo>
                    <a:pt x="464" y="304"/>
                  </a:moveTo>
                  <a:lnTo>
                    <a:pt x="264" y="304"/>
                  </a:lnTo>
                  <a:lnTo>
                    <a:pt x="264" y="32"/>
                  </a:lnTo>
                  <a:lnTo>
                    <a:pt x="464" y="32"/>
                  </a:lnTo>
                  <a:lnTo>
                    <a:pt x="464" y="30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180" name="bush"/>
          <p:cNvSpPr>
            <a:spLocks/>
          </p:cNvSpPr>
          <p:nvPr/>
        </p:nvSpPr>
        <p:spPr bwMode="auto">
          <a:xfrm>
            <a:off x="9279333" y="4408648"/>
            <a:ext cx="1659817" cy="1147456"/>
          </a:xfrm>
          <a:custGeom>
            <a:avLst/>
            <a:gdLst>
              <a:gd name="T0" fmla="*/ 399 w 426"/>
              <a:gd name="T1" fmla="*/ 131 h 294"/>
              <a:gd name="T2" fmla="*/ 342 w 426"/>
              <a:gd name="T3" fmla="*/ 77 h 294"/>
              <a:gd name="T4" fmla="*/ 343 w 426"/>
              <a:gd name="T5" fmla="*/ 66 h 294"/>
              <a:gd name="T6" fmla="*/ 293 w 426"/>
              <a:gd name="T7" fmla="*/ 16 h 294"/>
              <a:gd name="T8" fmla="*/ 284 w 426"/>
              <a:gd name="T9" fmla="*/ 17 h 294"/>
              <a:gd name="T10" fmla="*/ 243 w 426"/>
              <a:gd name="T11" fmla="*/ 0 h 294"/>
              <a:gd name="T12" fmla="*/ 190 w 426"/>
              <a:gd name="T13" fmla="*/ 37 h 294"/>
              <a:gd name="T14" fmla="*/ 161 w 426"/>
              <a:gd name="T15" fmla="*/ 29 h 294"/>
              <a:gd name="T16" fmla="*/ 101 w 426"/>
              <a:gd name="T17" fmla="*/ 90 h 294"/>
              <a:gd name="T18" fmla="*/ 101 w 426"/>
              <a:gd name="T19" fmla="*/ 92 h 294"/>
              <a:gd name="T20" fmla="*/ 82 w 426"/>
              <a:gd name="T21" fmla="*/ 90 h 294"/>
              <a:gd name="T22" fmla="*/ 0 w 426"/>
              <a:gd name="T23" fmla="*/ 172 h 294"/>
              <a:gd name="T24" fmla="*/ 57 w 426"/>
              <a:gd name="T25" fmla="*/ 251 h 294"/>
              <a:gd name="T26" fmla="*/ 86 w 426"/>
              <a:gd name="T27" fmla="*/ 282 h 294"/>
              <a:gd name="T28" fmla="*/ 132 w 426"/>
              <a:gd name="T29" fmla="*/ 282 h 294"/>
              <a:gd name="T30" fmla="*/ 166 w 426"/>
              <a:gd name="T31" fmla="*/ 294 h 294"/>
              <a:gd name="T32" fmla="*/ 205 w 426"/>
              <a:gd name="T33" fmla="*/ 278 h 294"/>
              <a:gd name="T34" fmla="*/ 241 w 426"/>
              <a:gd name="T35" fmla="*/ 290 h 294"/>
              <a:gd name="T36" fmla="*/ 289 w 426"/>
              <a:gd name="T37" fmla="*/ 264 h 294"/>
              <a:gd name="T38" fmla="*/ 340 w 426"/>
              <a:gd name="T39" fmla="*/ 281 h 294"/>
              <a:gd name="T40" fmla="*/ 426 w 426"/>
              <a:gd name="T41" fmla="*/ 194 h 294"/>
              <a:gd name="T42" fmla="*/ 399 w 426"/>
              <a:gd name="T43" fmla="*/ 131 h 2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426" h="294">
                <a:moveTo>
                  <a:pt x="399" y="131"/>
                </a:moveTo>
                <a:cubicBezTo>
                  <a:pt x="396" y="102"/>
                  <a:pt x="372" y="78"/>
                  <a:pt x="342" y="77"/>
                </a:cubicBezTo>
                <a:cubicBezTo>
                  <a:pt x="343" y="74"/>
                  <a:pt x="343" y="70"/>
                  <a:pt x="343" y="66"/>
                </a:cubicBezTo>
                <a:cubicBezTo>
                  <a:pt x="343" y="39"/>
                  <a:pt x="321" y="16"/>
                  <a:pt x="293" y="16"/>
                </a:cubicBezTo>
                <a:cubicBezTo>
                  <a:pt x="290" y="16"/>
                  <a:pt x="287" y="17"/>
                  <a:pt x="284" y="17"/>
                </a:cubicBezTo>
                <a:cubicBezTo>
                  <a:pt x="274" y="7"/>
                  <a:pt x="259" y="0"/>
                  <a:pt x="243" y="0"/>
                </a:cubicBezTo>
                <a:cubicBezTo>
                  <a:pt x="219" y="0"/>
                  <a:pt x="198" y="15"/>
                  <a:pt x="190" y="37"/>
                </a:cubicBezTo>
                <a:cubicBezTo>
                  <a:pt x="182" y="32"/>
                  <a:pt x="172" y="29"/>
                  <a:pt x="161" y="29"/>
                </a:cubicBezTo>
                <a:cubicBezTo>
                  <a:pt x="128" y="29"/>
                  <a:pt x="101" y="56"/>
                  <a:pt x="101" y="90"/>
                </a:cubicBezTo>
                <a:cubicBezTo>
                  <a:pt x="101" y="91"/>
                  <a:pt x="101" y="91"/>
                  <a:pt x="101" y="92"/>
                </a:cubicBezTo>
                <a:cubicBezTo>
                  <a:pt x="95" y="91"/>
                  <a:pt x="89" y="90"/>
                  <a:pt x="82" y="90"/>
                </a:cubicBezTo>
                <a:cubicBezTo>
                  <a:pt x="37" y="90"/>
                  <a:pt x="0" y="127"/>
                  <a:pt x="0" y="172"/>
                </a:cubicBezTo>
                <a:cubicBezTo>
                  <a:pt x="0" y="209"/>
                  <a:pt x="24" y="240"/>
                  <a:pt x="57" y="251"/>
                </a:cubicBezTo>
                <a:cubicBezTo>
                  <a:pt x="62" y="264"/>
                  <a:pt x="72" y="276"/>
                  <a:pt x="86" y="282"/>
                </a:cubicBezTo>
                <a:cubicBezTo>
                  <a:pt x="101" y="289"/>
                  <a:pt x="118" y="289"/>
                  <a:pt x="132" y="282"/>
                </a:cubicBezTo>
                <a:cubicBezTo>
                  <a:pt x="141" y="290"/>
                  <a:pt x="153" y="294"/>
                  <a:pt x="166" y="294"/>
                </a:cubicBezTo>
                <a:cubicBezTo>
                  <a:pt x="181" y="294"/>
                  <a:pt x="195" y="288"/>
                  <a:pt x="205" y="278"/>
                </a:cubicBezTo>
                <a:cubicBezTo>
                  <a:pt x="215" y="285"/>
                  <a:pt x="227" y="290"/>
                  <a:pt x="241" y="290"/>
                </a:cubicBezTo>
                <a:cubicBezTo>
                  <a:pt x="261" y="290"/>
                  <a:pt x="278" y="280"/>
                  <a:pt x="289" y="264"/>
                </a:cubicBezTo>
                <a:cubicBezTo>
                  <a:pt x="303" y="274"/>
                  <a:pt x="321" y="281"/>
                  <a:pt x="340" y="281"/>
                </a:cubicBezTo>
                <a:cubicBezTo>
                  <a:pt x="387" y="281"/>
                  <a:pt x="426" y="242"/>
                  <a:pt x="426" y="194"/>
                </a:cubicBezTo>
                <a:cubicBezTo>
                  <a:pt x="426" y="169"/>
                  <a:pt x="416" y="147"/>
                  <a:pt x="399" y="131"/>
                </a:cubicBezTo>
                <a:close/>
              </a:path>
            </a:pathLst>
          </a:custGeom>
          <a:gradFill flip="none" rotWithShape="1">
            <a:gsLst>
              <a:gs pos="14000">
                <a:schemeClr val="accent4">
                  <a:lumMod val="75000"/>
                </a:schemeClr>
              </a:gs>
              <a:gs pos="85000">
                <a:schemeClr val="accent2">
                  <a:lumMod val="5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182" name="sidewalk"/>
          <p:cNvGrpSpPr/>
          <p:nvPr/>
        </p:nvGrpSpPr>
        <p:grpSpPr>
          <a:xfrm>
            <a:off x="2586038" y="5711826"/>
            <a:ext cx="1812925" cy="1146175"/>
            <a:chOff x="2930525" y="5043488"/>
            <a:chExt cx="1812925" cy="1146175"/>
          </a:xfrm>
        </p:grpSpPr>
        <p:sp>
          <p:nvSpPr>
            <p:cNvPr id="183" name="sidewalk piece"/>
            <p:cNvSpPr>
              <a:spLocks/>
            </p:cNvSpPr>
            <p:nvPr/>
          </p:nvSpPr>
          <p:spPr bwMode="auto">
            <a:xfrm>
              <a:off x="3238500" y="5043488"/>
              <a:ext cx="1193800" cy="215900"/>
            </a:xfrm>
            <a:custGeom>
              <a:avLst/>
              <a:gdLst>
                <a:gd name="T0" fmla="*/ 708 w 752"/>
                <a:gd name="T1" fmla="*/ 0 h 136"/>
                <a:gd name="T2" fmla="*/ 46 w 752"/>
                <a:gd name="T3" fmla="*/ 0 h 136"/>
                <a:gd name="T4" fmla="*/ 0 w 752"/>
                <a:gd name="T5" fmla="*/ 136 h 136"/>
                <a:gd name="T6" fmla="*/ 752 w 752"/>
                <a:gd name="T7" fmla="*/ 136 h 136"/>
                <a:gd name="T8" fmla="*/ 708 w 752"/>
                <a:gd name="T9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2" h="136">
                  <a:moveTo>
                    <a:pt x="708" y="0"/>
                  </a:moveTo>
                  <a:lnTo>
                    <a:pt x="46" y="0"/>
                  </a:lnTo>
                  <a:lnTo>
                    <a:pt x="0" y="136"/>
                  </a:lnTo>
                  <a:lnTo>
                    <a:pt x="752" y="136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4" name="sidewalk piece"/>
            <p:cNvSpPr>
              <a:spLocks/>
            </p:cNvSpPr>
            <p:nvPr/>
          </p:nvSpPr>
          <p:spPr bwMode="auto">
            <a:xfrm>
              <a:off x="3079750" y="5284788"/>
              <a:ext cx="1511300" cy="450850"/>
            </a:xfrm>
            <a:custGeom>
              <a:avLst/>
              <a:gdLst>
                <a:gd name="T0" fmla="*/ 858 w 952"/>
                <a:gd name="T1" fmla="*/ 0 h 284"/>
                <a:gd name="T2" fmla="*/ 96 w 952"/>
                <a:gd name="T3" fmla="*/ 0 h 284"/>
                <a:gd name="T4" fmla="*/ 0 w 952"/>
                <a:gd name="T5" fmla="*/ 284 h 284"/>
                <a:gd name="T6" fmla="*/ 952 w 952"/>
                <a:gd name="T7" fmla="*/ 284 h 284"/>
                <a:gd name="T8" fmla="*/ 858 w 952"/>
                <a:gd name="T9" fmla="*/ 0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52" h="284">
                  <a:moveTo>
                    <a:pt x="858" y="0"/>
                  </a:moveTo>
                  <a:lnTo>
                    <a:pt x="96" y="0"/>
                  </a:lnTo>
                  <a:lnTo>
                    <a:pt x="0" y="284"/>
                  </a:lnTo>
                  <a:lnTo>
                    <a:pt x="952" y="284"/>
                  </a:lnTo>
                  <a:lnTo>
                    <a:pt x="85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5" name="sidewalk piece"/>
            <p:cNvSpPr>
              <a:spLocks/>
            </p:cNvSpPr>
            <p:nvPr/>
          </p:nvSpPr>
          <p:spPr bwMode="auto">
            <a:xfrm>
              <a:off x="2930525" y="5761038"/>
              <a:ext cx="1812925" cy="428625"/>
            </a:xfrm>
            <a:custGeom>
              <a:avLst/>
              <a:gdLst>
                <a:gd name="T0" fmla="*/ 1142 w 1142"/>
                <a:gd name="T1" fmla="*/ 270 h 270"/>
                <a:gd name="T2" fmla="*/ 1052 w 1142"/>
                <a:gd name="T3" fmla="*/ 0 h 270"/>
                <a:gd name="T4" fmla="*/ 90 w 1142"/>
                <a:gd name="T5" fmla="*/ 0 h 270"/>
                <a:gd name="T6" fmla="*/ 0 w 1142"/>
                <a:gd name="T7" fmla="*/ 270 h 270"/>
                <a:gd name="T8" fmla="*/ 1142 w 1142"/>
                <a:gd name="T9" fmla="*/ 270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2" h="270">
                  <a:moveTo>
                    <a:pt x="1142" y="270"/>
                  </a:moveTo>
                  <a:lnTo>
                    <a:pt x="1052" y="0"/>
                  </a:lnTo>
                  <a:lnTo>
                    <a:pt x="90" y="0"/>
                  </a:lnTo>
                  <a:lnTo>
                    <a:pt x="0" y="270"/>
                  </a:lnTo>
                  <a:lnTo>
                    <a:pt x="1142" y="27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6" name="sidewalk piece"/>
            <p:cNvSpPr>
              <a:spLocks/>
            </p:cNvSpPr>
            <p:nvPr/>
          </p:nvSpPr>
          <p:spPr bwMode="auto">
            <a:xfrm>
              <a:off x="3073400" y="5735638"/>
              <a:ext cx="1527175" cy="25400"/>
            </a:xfrm>
            <a:custGeom>
              <a:avLst/>
              <a:gdLst>
                <a:gd name="T0" fmla="*/ 956 w 962"/>
                <a:gd name="T1" fmla="*/ 0 h 16"/>
                <a:gd name="T2" fmla="*/ 4 w 962"/>
                <a:gd name="T3" fmla="*/ 0 h 16"/>
                <a:gd name="T4" fmla="*/ 0 w 962"/>
                <a:gd name="T5" fmla="*/ 16 h 16"/>
                <a:gd name="T6" fmla="*/ 962 w 962"/>
                <a:gd name="T7" fmla="*/ 16 h 16"/>
                <a:gd name="T8" fmla="*/ 956 w 962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2" h="16">
                  <a:moveTo>
                    <a:pt x="956" y="0"/>
                  </a:moveTo>
                  <a:lnTo>
                    <a:pt x="4" y="0"/>
                  </a:lnTo>
                  <a:lnTo>
                    <a:pt x="0" y="16"/>
                  </a:lnTo>
                  <a:lnTo>
                    <a:pt x="962" y="16"/>
                  </a:lnTo>
                  <a:lnTo>
                    <a:pt x="956" y="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>
              <a:outerShdw blurRad="88900" dist="38100" dir="2700000" algn="tl" rotWithShape="0">
                <a:prstClr val="black">
                  <a:alpha val="1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7" name="sidewalk piece"/>
            <p:cNvSpPr>
              <a:spLocks/>
            </p:cNvSpPr>
            <p:nvPr/>
          </p:nvSpPr>
          <p:spPr bwMode="auto">
            <a:xfrm>
              <a:off x="3232150" y="5259388"/>
              <a:ext cx="1209675" cy="25400"/>
            </a:xfrm>
            <a:custGeom>
              <a:avLst/>
              <a:gdLst>
                <a:gd name="T0" fmla="*/ 756 w 762"/>
                <a:gd name="T1" fmla="*/ 0 h 16"/>
                <a:gd name="T2" fmla="*/ 4 w 762"/>
                <a:gd name="T3" fmla="*/ 0 h 16"/>
                <a:gd name="T4" fmla="*/ 0 w 762"/>
                <a:gd name="T5" fmla="*/ 16 h 16"/>
                <a:gd name="T6" fmla="*/ 762 w 762"/>
                <a:gd name="T7" fmla="*/ 16 h 16"/>
                <a:gd name="T8" fmla="*/ 756 w 762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2" h="16">
                  <a:moveTo>
                    <a:pt x="756" y="0"/>
                  </a:moveTo>
                  <a:lnTo>
                    <a:pt x="4" y="0"/>
                  </a:lnTo>
                  <a:lnTo>
                    <a:pt x="0" y="16"/>
                  </a:lnTo>
                  <a:lnTo>
                    <a:pt x="762" y="16"/>
                  </a:lnTo>
                  <a:lnTo>
                    <a:pt x="756" y="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>
              <a:outerShdw blurRad="88900" dist="38100" dir="2700000" algn="tl" rotWithShape="0">
                <a:prstClr val="black">
                  <a:alpha val="1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188" name="foundation"/>
          <p:cNvSpPr>
            <a:spLocks noChangeArrowheads="1"/>
          </p:cNvSpPr>
          <p:nvPr/>
        </p:nvSpPr>
        <p:spPr bwMode="auto">
          <a:xfrm>
            <a:off x="2457450" y="5253037"/>
            <a:ext cx="3429000" cy="45878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89" name="step"/>
          <p:cNvSpPr>
            <a:spLocks noChangeArrowheads="1"/>
          </p:cNvSpPr>
          <p:nvPr/>
        </p:nvSpPr>
        <p:spPr bwMode="auto">
          <a:xfrm>
            <a:off x="3035300" y="5253037"/>
            <a:ext cx="914400" cy="45878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90" name="step"/>
          <p:cNvSpPr>
            <a:spLocks noChangeArrowheads="1"/>
          </p:cNvSpPr>
          <p:nvPr/>
        </p:nvSpPr>
        <p:spPr bwMode="auto">
          <a:xfrm>
            <a:off x="3035300" y="5483225"/>
            <a:ext cx="914400" cy="228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91" name="bush"/>
          <p:cNvSpPr>
            <a:spLocks/>
          </p:cNvSpPr>
          <p:nvPr/>
        </p:nvSpPr>
        <p:spPr bwMode="auto">
          <a:xfrm>
            <a:off x="5693538" y="4543464"/>
            <a:ext cx="1211325" cy="837407"/>
          </a:xfrm>
          <a:custGeom>
            <a:avLst/>
            <a:gdLst>
              <a:gd name="T0" fmla="*/ 399 w 426"/>
              <a:gd name="T1" fmla="*/ 131 h 294"/>
              <a:gd name="T2" fmla="*/ 342 w 426"/>
              <a:gd name="T3" fmla="*/ 77 h 294"/>
              <a:gd name="T4" fmla="*/ 343 w 426"/>
              <a:gd name="T5" fmla="*/ 66 h 294"/>
              <a:gd name="T6" fmla="*/ 293 w 426"/>
              <a:gd name="T7" fmla="*/ 16 h 294"/>
              <a:gd name="T8" fmla="*/ 284 w 426"/>
              <a:gd name="T9" fmla="*/ 17 h 294"/>
              <a:gd name="T10" fmla="*/ 243 w 426"/>
              <a:gd name="T11" fmla="*/ 0 h 294"/>
              <a:gd name="T12" fmla="*/ 190 w 426"/>
              <a:gd name="T13" fmla="*/ 37 h 294"/>
              <a:gd name="T14" fmla="*/ 161 w 426"/>
              <a:gd name="T15" fmla="*/ 29 h 294"/>
              <a:gd name="T16" fmla="*/ 101 w 426"/>
              <a:gd name="T17" fmla="*/ 90 h 294"/>
              <a:gd name="T18" fmla="*/ 101 w 426"/>
              <a:gd name="T19" fmla="*/ 92 h 294"/>
              <a:gd name="T20" fmla="*/ 82 w 426"/>
              <a:gd name="T21" fmla="*/ 90 h 294"/>
              <a:gd name="T22" fmla="*/ 0 w 426"/>
              <a:gd name="T23" fmla="*/ 172 h 294"/>
              <a:gd name="T24" fmla="*/ 57 w 426"/>
              <a:gd name="T25" fmla="*/ 251 h 294"/>
              <a:gd name="T26" fmla="*/ 86 w 426"/>
              <a:gd name="T27" fmla="*/ 282 h 294"/>
              <a:gd name="T28" fmla="*/ 132 w 426"/>
              <a:gd name="T29" fmla="*/ 282 h 294"/>
              <a:gd name="T30" fmla="*/ 166 w 426"/>
              <a:gd name="T31" fmla="*/ 294 h 294"/>
              <a:gd name="T32" fmla="*/ 205 w 426"/>
              <a:gd name="T33" fmla="*/ 278 h 294"/>
              <a:gd name="T34" fmla="*/ 241 w 426"/>
              <a:gd name="T35" fmla="*/ 290 h 294"/>
              <a:gd name="T36" fmla="*/ 289 w 426"/>
              <a:gd name="T37" fmla="*/ 264 h 294"/>
              <a:gd name="T38" fmla="*/ 340 w 426"/>
              <a:gd name="T39" fmla="*/ 281 h 294"/>
              <a:gd name="T40" fmla="*/ 426 w 426"/>
              <a:gd name="T41" fmla="*/ 194 h 294"/>
              <a:gd name="T42" fmla="*/ 399 w 426"/>
              <a:gd name="T43" fmla="*/ 131 h 2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426" h="294">
                <a:moveTo>
                  <a:pt x="399" y="131"/>
                </a:moveTo>
                <a:cubicBezTo>
                  <a:pt x="396" y="102"/>
                  <a:pt x="372" y="78"/>
                  <a:pt x="342" y="77"/>
                </a:cubicBezTo>
                <a:cubicBezTo>
                  <a:pt x="343" y="74"/>
                  <a:pt x="343" y="70"/>
                  <a:pt x="343" y="66"/>
                </a:cubicBezTo>
                <a:cubicBezTo>
                  <a:pt x="343" y="39"/>
                  <a:pt x="321" y="16"/>
                  <a:pt x="293" y="16"/>
                </a:cubicBezTo>
                <a:cubicBezTo>
                  <a:pt x="290" y="16"/>
                  <a:pt x="287" y="17"/>
                  <a:pt x="284" y="17"/>
                </a:cubicBezTo>
                <a:cubicBezTo>
                  <a:pt x="274" y="7"/>
                  <a:pt x="259" y="0"/>
                  <a:pt x="243" y="0"/>
                </a:cubicBezTo>
                <a:cubicBezTo>
                  <a:pt x="219" y="0"/>
                  <a:pt x="198" y="15"/>
                  <a:pt x="190" y="37"/>
                </a:cubicBezTo>
                <a:cubicBezTo>
                  <a:pt x="182" y="32"/>
                  <a:pt x="172" y="29"/>
                  <a:pt x="161" y="29"/>
                </a:cubicBezTo>
                <a:cubicBezTo>
                  <a:pt x="128" y="29"/>
                  <a:pt x="101" y="56"/>
                  <a:pt x="101" y="90"/>
                </a:cubicBezTo>
                <a:cubicBezTo>
                  <a:pt x="101" y="91"/>
                  <a:pt x="101" y="91"/>
                  <a:pt x="101" y="92"/>
                </a:cubicBezTo>
                <a:cubicBezTo>
                  <a:pt x="95" y="91"/>
                  <a:pt x="89" y="90"/>
                  <a:pt x="82" y="90"/>
                </a:cubicBezTo>
                <a:cubicBezTo>
                  <a:pt x="37" y="90"/>
                  <a:pt x="0" y="127"/>
                  <a:pt x="0" y="172"/>
                </a:cubicBezTo>
                <a:cubicBezTo>
                  <a:pt x="0" y="209"/>
                  <a:pt x="24" y="240"/>
                  <a:pt x="57" y="251"/>
                </a:cubicBezTo>
                <a:cubicBezTo>
                  <a:pt x="62" y="264"/>
                  <a:pt x="72" y="276"/>
                  <a:pt x="86" y="282"/>
                </a:cubicBezTo>
                <a:cubicBezTo>
                  <a:pt x="101" y="289"/>
                  <a:pt x="118" y="289"/>
                  <a:pt x="132" y="282"/>
                </a:cubicBezTo>
                <a:cubicBezTo>
                  <a:pt x="141" y="290"/>
                  <a:pt x="153" y="294"/>
                  <a:pt x="166" y="294"/>
                </a:cubicBezTo>
                <a:cubicBezTo>
                  <a:pt x="181" y="294"/>
                  <a:pt x="195" y="288"/>
                  <a:pt x="205" y="278"/>
                </a:cubicBezTo>
                <a:cubicBezTo>
                  <a:pt x="215" y="285"/>
                  <a:pt x="227" y="290"/>
                  <a:pt x="241" y="290"/>
                </a:cubicBezTo>
                <a:cubicBezTo>
                  <a:pt x="261" y="290"/>
                  <a:pt x="278" y="280"/>
                  <a:pt x="289" y="264"/>
                </a:cubicBezTo>
                <a:cubicBezTo>
                  <a:pt x="303" y="274"/>
                  <a:pt x="321" y="281"/>
                  <a:pt x="340" y="281"/>
                </a:cubicBezTo>
                <a:cubicBezTo>
                  <a:pt x="387" y="281"/>
                  <a:pt x="426" y="242"/>
                  <a:pt x="426" y="194"/>
                </a:cubicBezTo>
                <a:cubicBezTo>
                  <a:pt x="426" y="169"/>
                  <a:pt x="416" y="147"/>
                  <a:pt x="399" y="131"/>
                </a:cubicBezTo>
                <a:close/>
              </a:path>
            </a:pathLst>
          </a:custGeom>
          <a:gradFill flip="none" rotWithShape="1">
            <a:gsLst>
              <a:gs pos="14000">
                <a:schemeClr val="accent4">
                  <a:lumMod val="75000"/>
                </a:schemeClr>
              </a:gs>
              <a:gs pos="85000">
                <a:schemeClr val="accent2">
                  <a:lumMod val="5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92" name="bush"/>
          <p:cNvSpPr>
            <a:spLocks/>
          </p:cNvSpPr>
          <p:nvPr/>
        </p:nvSpPr>
        <p:spPr bwMode="auto">
          <a:xfrm>
            <a:off x="5332153" y="4982377"/>
            <a:ext cx="1179459" cy="922321"/>
          </a:xfrm>
          <a:custGeom>
            <a:avLst/>
            <a:gdLst>
              <a:gd name="T0" fmla="*/ 536 w 594"/>
              <a:gd name="T1" fmla="*/ 220 h 464"/>
              <a:gd name="T2" fmla="*/ 547 w 594"/>
              <a:gd name="T3" fmla="*/ 182 h 464"/>
              <a:gd name="T4" fmla="*/ 477 w 594"/>
              <a:gd name="T5" fmla="*/ 112 h 464"/>
              <a:gd name="T6" fmla="*/ 477 w 594"/>
              <a:gd name="T7" fmla="*/ 112 h 464"/>
              <a:gd name="T8" fmla="*/ 400 w 594"/>
              <a:gd name="T9" fmla="*/ 35 h 464"/>
              <a:gd name="T10" fmla="*/ 337 w 594"/>
              <a:gd name="T11" fmla="*/ 68 h 464"/>
              <a:gd name="T12" fmla="*/ 252 w 594"/>
              <a:gd name="T13" fmla="*/ 0 h 464"/>
              <a:gd name="T14" fmla="*/ 170 w 594"/>
              <a:gd name="T15" fmla="*/ 58 h 464"/>
              <a:gd name="T16" fmla="*/ 105 w 594"/>
              <a:gd name="T17" fmla="*/ 123 h 464"/>
              <a:gd name="T18" fmla="*/ 0 w 594"/>
              <a:gd name="T19" fmla="*/ 242 h 464"/>
              <a:gd name="T20" fmla="*/ 84 w 594"/>
              <a:gd name="T21" fmla="*/ 355 h 464"/>
              <a:gd name="T22" fmla="*/ 80 w 594"/>
              <a:gd name="T23" fmla="*/ 379 h 464"/>
              <a:gd name="T24" fmla="*/ 165 w 594"/>
              <a:gd name="T25" fmla="*/ 464 h 464"/>
              <a:gd name="T26" fmla="*/ 242 w 594"/>
              <a:gd name="T27" fmla="*/ 415 h 464"/>
              <a:gd name="T28" fmla="*/ 318 w 594"/>
              <a:gd name="T29" fmla="*/ 458 h 464"/>
              <a:gd name="T30" fmla="*/ 386 w 594"/>
              <a:gd name="T31" fmla="*/ 425 h 464"/>
              <a:gd name="T32" fmla="*/ 467 w 594"/>
              <a:gd name="T33" fmla="*/ 454 h 464"/>
              <a:gd name="T34" fmla="*/ 594 w 594"/>
              <a:gd name="T35" fmla="*/ 326 h 464"/>
              <a:gd name="T36" fmla="*/ 536 w 594"/>
              <a:gd name="T37" fmla="*/ 220 h 4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94" h="464">
                <a:moveTo>
                  <a:pt x="536" y="220"/>
                </a:moveTo>
                <a:cubicBezTo>
                  <a:pt x="543" y="209"/>
                  <a:pt x="547" y="196"/>
                  <a:pt x="547" y="182"/>
                </a:cubicBezTo>
                <a:cubicBezTo>
                  <a:pt x="547" y="143"/>
                  <a:pt x="516" y="112"/>
                  <a:pt x="477" y="112"/>
                </a:cubicBezTo>
                <a:cubicBezTo>
                  <a:pt x="477" y="112"/>
                  <a:pt x="477" y="112"/>
                  <a:pt x="477" y="112"/>
                </a:cubicBezTo>
                <a:cubicBezTo>
                  <a:pt x="477" y="70"/>
                  <a:pt x="442" y="35"/>
                  <a:pt x="400" y="35"/>
                </a:cubicBezTo>
                <a:cubicBezTo>
                  <a:pt x="374" y="35"/>
                  <a:pt x="351" y="48"/>
                  <a:pt x="337" y="68"/>
                </a:cubicBezTo>
                <a:cubicBezTo>
                  <a:pt x="329" y="29"/>
                  <a:pt x="294" y="0"/>
                  <a:pt x="252" y="0"/>
                </a:cubicBezTo>
                <a:cubicBezTo>
                  <a:pt x="214" y="0"/>
                  <a:pt x="182" y="24"/>
                  <a:pt x="170" y="58"/>
                </a:cubicBezTo>
                <a:cubicBezTo>
                  <a:pt x="138" y="67"/>
                  <a:pt x="114" y="92"/>
                  <a:pt x="105" y="123"/>
                </a:cubicBezTo>
                <a:cubicBezTo>
                  <a:pt x="46" y="130"/>
                  <a:pt x="0" y="180"/>
                  <a:pt x="0" y="242"/>
                </a:cubicBezTo>
                <a:cubicBezTo>
                  <a:pt x="0" y="295"/>
                  <a:pt x="35" y="340"/>
                  <a:pt x="84" y="355"/>
                </a:cubicBezTo>
                <a:cubicBezTo>
                  <a:pt x="82" y="363"/>
                  <a:pt x="80" y="371"/>
                  <a:pt x="80" y="379"/>
                </a:cubicBezTo>
                <a:cubicBezTo>
                  <a:pt x="80" y="426"/>
                  <a:pt x="118" y="464"/>
                  <a:pt x="165" y="464"/>
                </a:cubicBezTo>
                <a:cubicBezTo>
                  <a:pt x="199" y="464"/>
                  <a:pt x="229" y="444"/>
                  <a:pt x="242" y="415"/>
                </a:cubicBezTo>
                <a:cubicBezTo>
                  <a:pt x="258" y="441"/>
                  <a:pt x="286" y="458"/>
                  <a:pt x="318" y="458"/>
                </a:cubicBezTo>
                <a:cubicBezTo>
                  <a:pt x="345" y="458"/>
                  <a:pt x="370" y="445"/>
                  <a:pt x="386" y="425"/>
                </a:cubicBezTo>
                <a:cubicBezTo>
                  <a:pt x="408" y="443"/>
                  <a:pt x="436" y="454"/>
                  <a:pt x="467" y="454"/>
                </a:cubicBezTo>
                <a:cubicBezTo>
                  <a:pt x="537" y="454"/>
                  <a:pt x="594" y="397"/>
                  <a:pt x="594" y="326"/>
                </a:cubicBezTo>
                <a:cubicBezTo>
                  <a:pt x="594" y="282"/>
                  <a:pt x="571" y="242"/>
                  <a:pt x="536" y="220"/>
                </a:cubicBezTo>
                <a:close/>
              </a:path>
            </a:pathLst>
          </a:custGeom>
          <a:gradFill flip="none" rotWithShape="1">
            <a:gsLst>
              <a:gs pos="14000">
                <a:schemeClr val="accent4">
                  <a:lumMod val="75000"/>
                </a:schemeClr>
              </a:gs>
              <a:gs pos="85000">
                <a:schemeClr val="accent2">
                  <a:lumMod val="5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93" name="bush"/>
          <p:cNvSpPr>
            <a:spLocks/>
          </p:cNvSpPr>
          <p:nvPr/>
        </p:nvSpPr>
        <p:spPr bwMode="auto">
          <a:xfrm>
            <a:off x="5886451" y="4982376"/>
            <a:ext cx="1375591" cy="1028434"/>
          </a:xfrm>
          <a:custGeom>
            <a:avLst/>
            <a:gdLst>
              <a:gd name="T0" fmla="*/ 422 w 422"/>
              <a:gd name="T1" fmla="*/ 195 h 315"/>
              <a:gd name="T2" fmla="*/ 409 w 422"/>
              <a:gd name="T3" fmla="*/ 161 h 315"/>
              <a:gd name="T4" fmla="*/ 410 w 422"/>
              <a:gd name="T5" fmla="*/ 151 h 315"/>
              <a:gd name="T6" fmla="*/ 349 w 422"/>
              <a:gd name="T7" fmla="*/ 88 h 315"/>
              <a:gd name="T8" fmla="*/ 350 w 422"/>
              <a:gd name="T9" fmla="*/ 77 h 315"/>
              <a:gd name="T10" fmla="*/ 298 w 422"/>
              <a:gd name="T11" fmla="*/ 24 h 315"/>
              <a:gd name="T12" fmla="*/ 255 w 422"/>
              <a:gd name="T13" fmla="*/ 46 h 315"/>
              <a:gd name="T14" fmla="*/ 198 w 422"/>
              <a:gd name="T15" fmla="*/ 0 h 315"/>
              <a:gd name="T16" fmla="*/ 142 w 422"/>
              <a:gd name="T17" fmla="*/ 40 h 315"/>
              <a:gd name="T18" fmla="*/ 123 w 422"/>
              <a:gd name="T19" fmla="*/ 37 h 315"/>
              <a:gd name="T20" fmla="*/ 60 w 422"/>
              <a:gd name="T21" fmla="*/ 101 h 315"/>
              <a:gd name="T22" fmla="*/ 60 w 422"/>
              <a:gd name="T23" fmla="*/ 104 h 315"/>
              <a:gd name="T24" fmla="*/ 0 w 422"/>
              <a:gd name="T25" fmla="*/ 183 h 315"/>
              <a:gd name="T26" fmla="*/ 46 w 422"/>
              <a:gd name="T27" fmla="*/ 256 h 315"/>
              <a:gd name="T28" fmla="*/ 79 w 422"/>
              <a:gd name="T29" fmla="*/ 305 h 315"/>
              <a:gd name="T30" fmla="*/ 141 w 422"/>
              <a:gd name="T31" fmla="*/ 296 h 315"/>
              <a:gd name="T32" fmla="*/ 159 w 422"/>
              <a:gd name="T33" fmla="*/ 299 h 315"/>
              <a:gd name="T34" fmla="*/ 193 w 422"/>
              <a:gd name="T35" fmla="*/ 288 h 315"/>
              <a:gd name="T36" fmla="*/ 242 w 422"/>
              <a:gd name="T37" fmla="*/ 313 h 315"/>
              <a:gd name="T38" fmla="*/ 287 w 422"/>
              <a:gd name="T39" fmla="*/ 293 h 315"/>
              <a:gd name="T40" fmla="*/ 332 w 422"/>
              <a:gd name="T41" fmla="*/ 310 h 315"/>
              <a:gd name="T42" fmla="*/ 401 w 422"/>
              <a:gd name="T43" fmla="*/ 241 h 315"/>
              <a:gd name="T44" fmla="*/ 400 w 422"/>
              <a:gd name="T45" fmla="*/ 238 h 315"/>
              <a:gd name="T46" fmla="*/ 422 w 422"/>
              <a:gd name="T47" fmla="*/ 195 h 3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422" h="315">
                <a:moveTo>
                  <a:pt x="422" y="195"/>
                </a:moveTo>
                <a:cubicBezTo>
                  <a:pt x="422" y="182"/>
                  <a:pt x="417" y="170"/>
                  <a:pt x="409" y="161"/>
                </a:cubicBezTo>
                <a:cubicBezTo>
                  <a:pt x="409" y="158"/>
                  <a:pt x="410" y="155"/>
                  <a:pt x="410" y="151"/>
                </a:cubicBezTo>
                <a:cubicBezTo>
                  <a:pt x="410" y="117"/>
                  <a:pt x="383" y="90"/>
                  <a:pt x="349" y="88"/>
                </a:cubicBezTo>
                <a:cubicBezTo>
                  <a:pt x="350" y="85"/>
                  <a:pt x="350" y="81"/>
                  <a:pt x="350" y="77"/>
                </a:cubicBezTo>
                <a:cubicBezTo>
                  <a:pt x="350" y="48"/>
                  <a:pt x="327" y="24"/>
                  <a:pt x="298" y="24"/>
                </a:cubicBezTo>
                <a:cubicBezTo>
                  <a:pt x="280" y="24"/>
                  <a:pt x="265" y="33"/>
                  <a:pt x="255" y="46"/>
                </a:cubicBezTo>
                <a:cubicBezTo>
                  <a:pt x="249" y="20"/>
                  <a:pt x="226" y="0"/>
                  <a:pt x="198" y="0"/>
                </a:cubicBezTo>
                <a:cubicBezTo>
                  <a:pt x="172" y="0"/>
                  <a:pt x="150" y="16"/>
                  <a:pt x="142" y="40"/>
                </a:cubicBezTo>
                <a:cubicBezTo>
                  <a:pt x="136" y="38"/>
                  <a:pt x="130" y="37"/>
                  <a:pt x="123" y="37"/>
                </a:cubicBezTo>
                <a:cubicBezTo>
                  <a:pt x="88" y="37"/>
                  <a:pt x="60" y="66"/>
                  <a:pt x="60" y="101"/>
                </a:cubicBezTo>
                <a:cubicBezTo>
                  <a:pt x="60" y="102"/>
                  <a:pt x="60" y="103"/>
                  <a:pt x="60" y="104"/>
                </a:cubicBezTo>
                <a:cubicBezTo>
                  <a:pt x="25" y="114"/>
                  <a:pt x="0" y="145"/>
                  <a:pt x="0" y="183"/>
                </a:cubicBezTo>
                <a:cubicBezTo>
                  <a:pt x="0" y="215"/>
                  <a:pt x="18" y="243"/>
                  <a:pt x="46" y="256"/>
                </a:cubicBezTo>
                <a:cubicBezTo>
                  <a:pt x="47" y="277"/>
                  <a:pt x="59" y="296"/>
                  <a:pt x="79" y="305"/>
                </a:cubicBezTo>
                <a:cubicBezTo>
                  <a:pt x="100" y="315"/>
                  <a:pt x="124" y="311"/>
                  <a:pt x="141" y="296"/>
                </a:cubicBezTo>
                <a:cubicBezTo>
                  <a:pt x="146" y="298"/>
                  <a:pt x="152" y="299"/>
                  <a:pt x="159" y="299"/>
                </a:cubicBezTo>
                <a:cubicBezTo>
                  <a:pt x="171" y="299"/>
                  <a:pt x="183" y="295"/>
                  <a:pt x="193" y="288"/>
                </a:cubicBezTo>
                <a:cubicBezTo>
                  <a:pt x="204" y="303"/>
                  <a:pt x="222" y="313"/>
                  <a:pt x="242" y="313"/>
                </a:cubicBezTo>
                <a:cubicBezTo>
                  <a:pt x="260" y="313"/>
                  <a:pt x="276" y="305"/>
                  <a:pt x="287" y="293"/>
                </a:cubicBezTo>
                <a:cubicBezTo>
                  <a:pt x="299" y="304"/>
                  <a:pt x="315" y="310"/>
                  <a:pt x="332" y="310"/>
                </a:cubicBezTo>
                <a:cubicBezTo>
                  <a:pt x="370" y="310"/>
                  <a:pt x="401" y="279"/>
                  <a:pt x="401" y="241"/>
                </a:cubicBezTo>
                <a:cubicBezTo>
                  <a:pt x="401" y="240"/>
                  <a:pt x="400" y="239"/>
                  <a:pt x="400" y="238"/>
                </a:cubicBezTo>
                <a:cubicBezTo>
                  <a:pt x="413" y="228"/>
                  <a:pt x="422" y="213"/>
                  <a:pt x="422" y="195"/>
                </a:cubicBezTo>
                <a:close/>
              </a:path>
            </a:pathLst>
          </a:custGeom>
          <a:gradFill flip="none" rotWithShape="1">
            <a:gsLst>
              <a:gs pos="0">
                <a:schemeClr val="accent4">
                  <a:lumMod val="75000"/>
                </a:schemeClr>
              </a:gs>
              <a:gs pos="94000">
                <a:schemeClr val="accent2">
                  <a:lumMod val="50000"/>
                </a:schemeClr>
              </a:gs>
            </a:gsLst>
            <a:lin ang="6000000" scaled="0"/>
            <a:tileRect/>
          </a:gradFill>
          <a:ln>
            <a:noFill/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94" name="bush"/>
          <p:cNvSpPr>
            <a:spLocks/>
          </p:cNvSpPr>
          <p:nvPr/>
        </p:nvSpPr>
        <p:spPr bwMode="auto">
          <a:xfrm>
            <a:off x="4219575" y="6216859"/>
            <a:ext cx="1019214" cy="704598"/>
          </a:xfrm>
          <a:custGeom>
            <a:avLst/>
            <a:gdLst>
              <a:gd name="T0" fmla="*/ 399 w 426"/>
              <a:gd name="T1" fmla="*/ 131 h 294"/>
              <a:gd name="T2" fmla="*/ 342 w 426"/>
              <a:gd name="T3" fmla="*/ 77 h 294"/>
              <a:gd name="T4" fmla="*/ 343 w 426"/>
              <a:gd name="T5" fmla="*/ 66 h 294"/>
              <a:gd name="T6" fmla="*/ 293 w 426"/>
              <a:gd name="T7" fmla="*/ 16 h 294"/>
              <a:gd name="T8" fmla="*/ 284 w 426"/>
              <a:gd name="T9" fmla="*/ 17 h 294"/>
              <a:gd name="T10" fmla="*/ 243 w 426"/>
              <a:gd name="T11" fmla="*/ 0 h 294"/>
              <a:gd name="T12" fmla="*/ 190 w 426"/>
              <a:gd name="T13" fmla="*/ 37 h 294"/>
              <a:gd name="T14" fmla="*/ 161 w 426"/>
              <a:gd name="T15" fmla="*/ 29 h 294"/>
              <a:gd name="T16" fmla="*/ 101 w 426"/>
              <a:gd name="T17" fmla="*/ 90 h 294"/>
              <a:gd name="T18" fmla="*/ 101 w 426"/>
              <a:gd name="T19" fmla="*/ 92 h 294"/>
              <a:gd name="T20" fmla="*/ 82 w 426"/>
              <a:gd name="T21" fmla="*/ 90 h 294"/>
              <a:gd name="T22" fmla="*/ 0 w 426"/>
              <a:gd name="T23" fmla="*/ 172 h 294"/>
              <a:gd name="T24" fmla="*/ 57 w 426"/>
              <a:gd name="T25" fmla="*/ 251 h 294"/>
              <a:gd name="T26" fmla="*/ 86 w 426"/>
              <a:gd name="T27" fmla="*/ 282 h 294"/>
              <a:gd name="T28" fmla="*/ 132 w 426"/>
              <a:gd name="T29" fmla="*/ 282 h 294"/>
              <a:gd name="T30" fmla="*/ 166 w 426"/>
              <a:gd name="T31" fmla="*/ 294 h 294"/>
              <a:gd name="T32" fmla="*/ 205 w 426"/>
              <a:gd name="T33" fmla="*/ 278 h 294"/>
              <a:gd name="T34" fmla="*/ 241 w 426"/>
              <a:gd name="T35" fmla="*/ 290 h 294"/>
              <a:gd name="T36" fmla="*/ 289 w 426"/>
              <a:gd name="T37" fmla="*/ 264 h 294"/>
              <a:gd name="T38" fmla="*/ 340 w 426"/>
              <a:gd name="T39" fmla="*/ 281 h 294"/>
              <a:gd name="T40" fmla="*/ 426 w 426"/>
              <a:gd name="T41" fmla="*/ 194 h 294"/>
              <a:gd name="T42" fmla="*/ 399 w 426"/>
              <a:gd name="T43" fmla="*/ 131 h 2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426" h="294">
                <a:moveTo>
                  <a:pt x="399" y="131"/>
                </a:moveTo>
                <a:cubicBezTo>
                  <a:pt x="396" y="102"/>
                  <a:pt x="372" y="78"/>
                  <a:pt x="342" y="77"/>
                </a:cubicBezTo>
                <a:cubicBezTo>
                  <a:pt x="343" y="74"/>
                  <a:pt x="343" y="70"/>
                  <a:pt x="343" y="66"/>
                </a:cubicBezTo>
                <a:cubicBezTo>
                  <a:pt x="343" y="39"/>
                  <a:pt x="321" y="16"/>
                  <a:pt x="293" y="16"/>
                </a:cubicBezTo>
                <a:cubicBezTo>
                  <a:pt x="290" y="16"/>
                  <a:pt x="287" y="17"/>
                  <a:pt x="284" y="17"/>
                </a:cubicBezTo>
                <a:cubicBezTo>
                  <a:pt x="274" y="7"/>
                  <a:pt x="259" y="0"/>
                  <a:pt x="243" y="0"/>
                </a:cubicBezTo>
                <a:cubicBezTo>
                  <a:pt x="219" y="0"/>
                  <a:pt x="198" y="15"/>
                  <a:pt x="190" y="37"/>
                </a:cubicBezTo>
                <a:cubicBezTo>
                  <a:pt x="182" y="32"/>
                  <a:pt x="172" y="29"/>
                  <a:pt x="161" y="29"/>
                </a:cubicBezTo>
                <a:cubicBezTo>
                  <a:pt x="128" y="29"/>
                  <a:pt x="101" y="56"/>
                  <a:pt x="101" y="90"/>
                </a:cubicBezTo>
                <a:cubicBezTo>
                  <a:pt x="101" y="91"/>
                  <a:pt x="101" y="91"/>
                  <a:pt x="101" y="92"/>
                </a:cubicBezTo>
                <a:cubicBezTo>
                  <a:pt x="95" y="91"/>
                  <a:pt x="89" y="90"/>
                  <a:pt x="82" y="90"/>
                </a:cubicBezTo>
                <a:cubicBezTo>
                  <a:pt x="37" y="90"/>
                  <a:pt x="0" y="127"/>
                  <a:pt x="0" y="172"/>
                </a:cubicBezTo>
                <a:cubicBezTo>
                  <a:pt x="0" y="209"/>
                  <a:pt x="24" y="240"/>
                  <a:pt x="57" y="251"/>
                </a:cubicBezTo>
                <a:cubicBezTo>
                  <a:pt x="62" y="264"/>
                  <a:pt x="72" y="276"/>
                  <a:pt x="86" y="282"/>
                </a:cubicBezTo>
                <a:cubicBezTo>
                  <a:pt x="101" y="289"/>
                  <a:pt x="118" y="289"/>
                  <a:pt x="132" y="282"/>
                </a:cubicBezTo>
                <a:cubicBezTo>
                  <a:pt x="141" y="290"/>
                  <a:pt x="153" y="294"/>
                  <a:pt x="166" y="294"/>
                </a:cubicBezTo>
                <a:cubicBezTo>
                  <a:pt x="181" y="294"/>
                  <a:pt x="195" y="288"/>
                  <a:pt x="205" y="278"/>
                </a:cubicBezTo>
                <a:cubicBezTo>
                  <a:pt x="215" y="285"/>
                  <a:pt x="227" y="290"/>
                  <a:pt x="241" y="290"/>
                </a:cubicBezTo>
                <a:cubicBezTo>
                  <a:pt x="261" y="290"/>
                  <a:pt x="278" y="280"/>
                  <a:pt x="289" y="264"/>
                </a:cubicBezTo>
                <a:cubicBezTo>
                  <a:pt x="303" y="274"/>
                  <a:pt x="321" y="281"/>
                  <a:pt x="340" y="281"/>
                </a:cubicBezTo>
                <a:cubicBezTo>
                  <a:pt x="387" y="281"/>
                  <a:pt x="426" y="242"/>
                  <a:pt x="426" y="194"/>
                </a:cubicBezTo>
                <a:cubicBezTo>
                  <a:pt x="426" y="169"/>
                  <a:pt x="416" y="147"/>
                  <a:pt x="399" y="131"/>
                </a:cubicBezTo>
                <a:close/>
              </a:path>
            </a:pathLst>
          </a:custGeom>
          <a:gradFill flip="none" rotWithShape="1">
            <a:gsLst>
              <a:gs pos="14000">
                <a:schemeClr val="accent4">
                  <a:lumMod val="75000"/>
                </a:schemeClr>
              </a:gs>
              <a:gs pos="85000">
                <a:schemeClr val="accent2">
                  <a:lumMod val="5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95" name="bush"/>
          <p:cNvSpPr>
            <a:spLocks/>
          </p:cNvSpPr>
          <p:nvPr/>
        </p:nvSpPr>
        <p:spPr bwMode="auto">
          <a:xfrm>
            <a:off x="1689002" y="6057900"/>
            <a:ext cx="1077955" cy="842946"/>
          </a:xfrm>
          <a:custGeom>
            <a:avLst/>
            <a:gdLst>
              <a:gd name="T0" fmla="*/ 536 w 594"/>
              <a:gd name="T1" fmla="*/ 220 h 464"/>
              <a:gd name="T2" fmla="*/ 547 w 594"/>
              <a:gd name="T3" fmla="*/ 182 h 464"/>
              <a:gd name="T4" fmla="*/ 477 w 594"/>
              <a:gd name="T5" fmla="*/ 112 h 464"/>
              <a:gd name="T6" fmla="*/ 477 w 594"/>
              <a:gd name="T7" fmla="*/ 112 h 464"/>
              <a:gd name="T8" fmla="*/ 400 w 594"/>
              <a:gd name="T9" fmla="*/ 35 h 464"/>
              <a:gd name="T10" fmla="*/ 337 w 594"/>
              <a:gd name="T11" fmla="*/ 68 h 464"/>
              <a:gd name="T12" fmla="*/ 252 w 594"/>
              <a:gd name="T13" fmla="*/ 0 h 464"/>
              <a:gd name="T14" fmla="*/ 170 w 594"/>
              <a:gd name="T15" fmla="*/ 58 h 464"/>
              <a:gd name="T16" fmla="*/ 105 w 594"/>
              <a:gd name="T17" fmla="*/ 123 h 464"/>
              <a:gd name="T18" fmla="*/ 0 w 594"/>
              <a:gd name="T19" fmla="*/ 242 h 464"/>
              <a:gd name="T20" fmla="*/ 84 w 594"/>
              <a:gd name="T21" fmla="*/ 355 h 464"/>
              <a:gd name="T22" fmla="*/ 80 w 594"/>
              <a:gd name="T23" fmla="*/ 379 h 464"/>
              <a:gd name="T24" fmla="*/ 165 w 594"/>
              <a:gd name="T25" fmla="*/ 464 h 464"/>
              <a:gd name="T26" fmla="*/ 242 w 594"/>
              <a:gd name="T27" fmla="*/ 415 h 464"/>
              <a:gd name="T28" fmla="*/ 318 w 594"/>
              <a:gd name="T29" fmla="*/ 458 h 464"/>
              <a:gd name="T30" fmla="*/ 386 w 594"/>
              <a:gd name="T31" fmla="*/ 425 h 464"/>
              <a:gd name="T32" fmla="*/ 467 w 594"/>
              <a:gd name="T33" fmla="*/ 454 h 464"/>
              <a:gd name="T34" fmla="*/ 594 w 594"/>
              <a:gd name="T35" fmla="*/ 326 h 464"/>
              <a:gd name="T36" fmla="*/ 536 w 594"/>
              <a:gd name="T37" fmla="*/ 220 h 4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94" h="464">
                <a:moveTo>
                  <a:pt x="536" y="220"/>
                </a:moveTo>
                <a:cubicBezTo>
                  <a:pt x="543" y="209"/>
                  <a:pt x="547" y="196"/>
                  <a:pt x="547" y="182"/>
                </a:cubicBezTo>
                <a:cubicBezTo>
                  <a:pt x="547" y="143"/>
                  <a:pt x="516" y="112"/>
                  <a:pt x="477" y="112"/>
                </a:cubicBezTo>
                <a:cubicBezTo>
                  <a:pt x="477" y="112"/>
                  <a:pt x="477" y="112"/>
                  <a:pt x="477" y="112"/>
                </a:cubicBezTo>
                <a:cubicBezTo>
                  <a:pt x="477" y="70"/>
                  <a:pt x="442" y="35"/>
                  <a:pt x="400" y="35"/>
                </a:cubicBezTo>
                <a:cubicBezTo>
                  <a:pt x="374" y="35"/>
                  <a:pt x="351" y="48"/>
                  <a:pt x="337" y="68"/>
                </a:cubicBezTo>
                <a:cubicBezTo>
                  <a:pt x="329" y="29"/>
                  <a:pt x="294" y="0"/>
                  <a:pt x="252" y="0"/>
                </a:cubicBezTo>
                <a:cubicBezTo>
                  <a:pt x="214" y="0"/>
                  <a:pt x="182" y="24"/>
                  <a:pt x="170" y="58"/>
                </a:cubicBezTo>
                <a:cubicBezTo>
                  <a:pt x="138" y="67"/>
                  <a:pt x="114" y="92"/>
                  <a:pt x="105" y="123"/>
                </a:cubicBezTo>
                <a:cubicBezTo>
                  <a:pt x="46" y="130"/>
                  <a:pt x="0" y="180"/>
                  <a:pt x="0" y="242"/>
                </a:cubicBezTo>
                <a:cubicBezTo>
                  <a:pt x="0" y="295"/>
                  <a:pt x="35" y="340"/>
                  <a:pt x="84" y="355"/>
                </a:cubicBezTo>
                <a:cubicBezTo>
                  <a:pt x="82" y="363"/>
                  <a:pt x="80" y="371"/>
                  <a:pt x="80" y="379"/>
                </a:cubicBezTo>
                <a:cubicBezTo>
                  <a:pt x="80" y="426"/>
                  <a:pt x="118" y="464"/>
                  <a:pt x="165" y="464"/>
                </a:cubicBezTo>
                <a:cubicBezTo>
                  <a:pt x="199" y="464"/>
                  <a:pt x="229" y="444"/>
                  <a:pt x="242" y="415"/>
                </a:cubicBezTo>
                <a:cubicBezTo>
                  <a:pt x="258" y="441"/>
                  <a:pt x="286" y="458"/>
                  <a:pt x="318" y="458"/>
                </a:cubicBezTo>
                <a:cubicBezTo>
                  <a:pt x="345" y="458"/>
                  <a:pt x="370" y="445"/>
                  <a:pt x="386" y="425"/>
                </a:cubicBezTo>
                <a:cubicBezTo>
                  <a:pt x="408" y="443"/>
                  <a:pt x="436" y="454"/>
                  <a:pt x="467" y="454"/>
                </a:cubicBezTo>
                <a:cubicBezTo>
                  <a:pt x="537" y="454"/>
                  <a:pt x="594" y="397"/>
                  <a:pt x="594" y="326"/>
                </a:cubicBezTo>
                <a:cubicBezTo>
                  <a:pt x="594" y="282"/>
                  <a:pt x="571" y="242"/>
                  <a:pt x="536" y="220"/>
                </a:cubicBezTo>
                <a:close/>
              </a:path>
            </a:pathLst>
          </a:custGeom>
          <a:gradFill flip="none" rotWithShape="1">
            <a:gsLst>
              <a:gs pos="14000">
                <a:schemeClr val="accent4">
                  <a:lumMod val="75000"/>
                </a:schemeClr>
              </a:gs>
              <a:gs pos="85000">
                <a:schemeClr val="accent2">
                  <a:lumMod val="5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1" name="cloud"/>
          <p:cNvSpPr>
            <a:spLocks/>
          </p:cNvSpPr>
          <p:nvPr/>
        </p:nvSpPr>
        <p:spPr bwMode="auto">
          <a:xfrm>
            <a:off x="6443547" y="0"/>
            <a:ext cx="3560878" cy="2784558"/>
          </a:xfrm>
          <a:custGeom>
            <a:avLst/>
            <a:gdLst>
              <a:gd name="T0" fmla="*/ 536 w 594"/>
              <a:gd name="T1" fmla="*/ 220 h 464"/>
              <a:gd name="T2" fmla="*/ 547 w 594"/>
              <a:gd name="T3" fmla="*/ 182 h 464"/>
              <a:gd name="T4" fmla="*/ 477 w 594"/>
              <a:gd name="T5" fmla="*/ 112 h 464"/>
              <a:gd name="T6" fmla="*/ 477 w 594"/>
              <a:gd name="T7" fmla="*/ 112 h 464"/>
              <a:gd name="T8" fmla="*/ 400 w 594"/>
              <a:gd name="T9" fmla="*/ 35 h 464"/>
              <a:gd name="T10" fmla="*/ 337 w 594"/>
              <a:gd name="T11" fmla="*/ 68 h 464"/>
              <a:gd name="T12" fmla="*/ 252 w 594"/>
              <a:gd name="T13" fmla="*/ 0 h 464"/>
              <a:gd name="T14" fmla="*/ 170 w 594"/>
              <a:gd name="T15" fmla="*/ 58 h 464"/>
              <a:gd name="T16" fmla="*/ 105 w 594"/>
              <a:gd name="T17" fmla="*/ 123 h 464"/>
              <a:gd name="T18" fmla="*/ 0 w 594"/>
              <a:gd name="T19" fmla="*/ 242 h 464"/>
              <a:gd name="T20" fmla="*/ 84 w 594"/>
              <a:gd name="T21" fmla="*/ 355 h 464"/>
              <a:gd name="T22" fmla="*/ 80 w 594"/>
              <a:gd name="T23" fmla="*/ 379 h 464"/>
              <a:gd name="T24" fmla="*/ 165 w 594"/>
              <a:gd name="T25" fmla="*/ 464 h 464"/>
              <a:gd name="T26" fmla="*/ 242 w 594"/>
              <a:gd name="T27" fmla="*/ 415 h 464"/>
              <a:gd name="T28" fmla="*/ 318 w 594"/>
              <a:gd name="T29" fmla="*/ 458 h 464"/>
              <a:gd name="T30" fmla="*/ 386 w 594"/>
              <a:gd name="T31" fmla="*/ 425 h 464"/>
              <a:gd name="T32" fmla="*/ 467 w 594"/>
              <a:gd name="T33" fmla="*/ 454 h 464"/>
              <a:gd name="T34" fmla="*/ 594 w 594"/>
              <a:gd name="T35" fmla="*/ 326 h 464"/>
              <a:gd name="T36" fmla="*/ 536 w 594"/>
              <a:gd name="T37" fmla="*/ 220 h 4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94" h="464">
                <a:moveTo>
                  <a:pt x="536" y="220"/>
                </a:moveTo>
                <a:cubicBezTo>
                  <a:pt x="543" y="209"/>
                  <a:pt x="547" y="196"/>
                  <a:pt x="547" y="182"/>
                </a:cubicBezTo>
                <a:cubicBezTo>
                  <a:pt x="547" y="143"/>
                  <a:pt x="516" y="112"/>
                  <a:pt x="477" y="112"/>
                </a:cubicBezTo>
                <a:cubicBezTo>
                  <a:pt x="477" y="112"/>
                  <a:pt x="477" y="112"/>
                  <a:pt x="477" y="112"/>
                </a:cubicBezTo>
                <a:cubicBezTo>
                  <a:pt x="477" y="70"/>
                  <a:pt x="442" y="35"/>
                  <a:pt x="400" y="35"/>
                </a:cubicBezTo>
                <a:cubicBezTo>
                  <a:pt x="374" y="35"/>
                  <a:pt x="351" y="48"/>
                  <a:pt x="337" y="68"/>
                </a:cubicBezTo>
                <a:cubicBezTo>
                  <a:pt x="329" y="29"/>
                  <a:pt x="294" y="0"/>
                  <a:pt x="252" y="0"/>
                </a:cubicBezTo>
                <a:cubicBezTo>
                  <a:pt x="214" y="0"/>
                  <a:pt x="182" y="24"/>
                  <a:pt x="170" y="58"/>
                </a:cubicBezTo>
                <a:cubicBezTo>
                  <a:pt x="138" y="67"/>
                  <a:pt x="114" y="92"/>
                  <a:pt x="105" y="123"/>
                </a:cubicBezTo>
                <a:cubicBezTo>
                  <a:pt x="46" y="130"/>
                  <a:pt x="0" y="180"/>
                  <a:pt x="0" y="242"/>
                </a:cubicBezTo>
                <a:cubicBezTo>
                  <a:pt x="0" y="295"/>
                  <a:pt x="35" y="340"/>
                  <a:pt x="84" y="355"/>
                </a:cubicBezTo>
                <a:cubicBezTo>
                  <a:pt x="82" y="363"/>
                  <a:pt x="80" y="371"/>
                  <a:pt x="80" y="379"/>
                </a:cubicBezTo>
                <a:cubicBezTo>
                  <a:pt x="80" y="426"/>
                  <a:pt x="118" y="464"/>
                  <a:pt x="165" y="464"/>
                </a:cubicBezTo>
                <a:cubicBezTo>
                  <a:pt x="199" y="464"/>
                  <a:pt x="229" y="444"/>
                  <a:pt x="242" y="415"/>
                </a:cubicBezTo>
                <a:cubicBezTo>
                  <a:pt x="258" y="441"/>
                  <a:pt x="286" y="458"/>
                  <a:pt x="318" y="458"/>
                </a:cubicBezTo>
                <a:cubicBezTo>
                  <a:pt x="345" y="458"/>
                  <a:pt x="370" y="445"/>
                  <a:pt x="386" y="425"/>
                </a:cubicBezTo>
                <a:cubicBezTo>
                  <a:pt x="408" y="443"/>
                  <a:pt x="436" y="454"/>
                  <a:pt x="467" y="454"/>
                </a:cubicBezTo>
                <a:cubicBezTo>
                  <a:pt x="537" y="454"/>
                  <a:pt x="594" y="397"/>
                  <a:pt x="594" y="326"/>
                </a:cubicBezTo>
                <a:cubicBezTo>
                  <a:pt x="594" y="282"/>
                  <a:pt x="571" y="242"/>
                  <a:pt x="536" y="220"/>
                </a:cubicBezTo>
                <a:close/>
              </a:path>
            </a:pathLst>
          </a:custGeom>
          <a:solidFill>
            <a:schemeClr val="bg1">
              <a:alpha val="2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3" name="house main point"/>
          <p:cNvSpPr txBox="1"/>
          <p:nvPr/>
        </p:nvSpPr>
        <p:spPr>
          <a:xfrm>
            <a:off x="6760090" y="532851"/>
            <a:ext cx="340990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chemeClr val="accent5">
                    <a:lumMod val="50000"/>
                  </a:schemeClr>
                </a:solidFill>
              </a:rPr>
              <a:t>It’s a Beautiful Day in the Neighborhood</a:t>
            </a:r>
          </a:p>
          <a:p>
            <a:endParaRPr lang="en-US" sz="4000" b="1" dirty="0">
              <a:solidFill>
                <a:schemeClr val="accent5">
                  <a:lumMod val="50000"/>
                </a:schemeClr>
              </a:solidFill>
            </a:endParaRPr>
          </a:p>
          <a:p>
            <a:endParaRPr lang="en-US" sz="4000" b="1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4000" b="1" dirty="0">
                <a:solidFill>
                  <a:schemeClr val="accent5">
                    <a:lumMod val="50000"/>
                  </a:schemeClr>
                </a:solidFill>
              </a:rPr>
              <a:t>Thank you!  </a:t>
            </a:r>
          </a:p>
        </p:txBody>
      </p:sp>
      <p:sp>
        <p:nvSpPr>
          <p:cNvPr id="52" name="animation details"/>
          <p:cNvSpPr txBox="1"/>
          <p:nvPr/>
        </p:nvSpPr>
        <p:spPr>
          <a:xfrm>
            <a:off x="54902" y="43743"/>
            <a:ext cx="19442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The animation </a:t>
            </a:r>
          </a:p>
          <a:p>
            <a:r>
              <a:rPr lang="en-US" sz="10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automatically begins.</a:t>
            </a:r>
          </a:p>
        </p:txBody>
      </p:sp>
    </p:spTree>
    <p:extLst>
      <p:ext uri="{BB962C8B-B14F-4D97-AF65-F5344CB8AC3E}">
        <p14:creationId xmlns:p14="http://schemas.microsoft.com/office/powerpoint/2010/main" val="3364983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150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7" presetClass="entr" presetSubtype="1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1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accel="5000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accel="5000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10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10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75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000"/>
                            </p:stCondLst>
                            <p:childTnLst>
                              <p:par>
                                <p:cTn id="9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 animBg="1"/>
      <p:bldP spid="147" grpId="0" animBg="1"/>
      <p:bldP spid="157" grpId="0" animBg="1"/>
      <p:bldP spid="158" grpId="0" animBg="1"/>
      <p:bldP spid="166" grpId="0" animBg="1"/>
      <p:bldP spid="167" grpId="0" animBg="1"/>
      <p:bldP spid="180" grpId="0" animBg="1"/>
      <p:bldP spid="188" grpId="0" animBg="1"/>
      <p:bldP spid="189" grpId="0" animBg="1"/>
      <p:bldP spid="190" grpId="0" animBg="1"/>
      <p:bldP spid="191" grpId="0" animBg="1"/>
      <p:bldP spid="192" grpId="0" animBg="1"/>
      <p:bldP spid="193" grpId="0" animBg="1"/>
      <p:bldP spid="194" grpId="0" animBg="1"/>
      <p:bldP spid="195" grpId="0" animBg="1"/>
      <p:bldP spid="91" grpId="0" animBg="1"/>
      <p:bldP spid="43" grpId="0"/>
    </p:bldLst>
  </p:timing>
</p:sld>
</file>

<file path=ppt/theme/theme1.xml><?xml version="1.0" encoding="utf-8"?>
<a:theme xmlns:a="http://schemas.openxmlformats.org/drawingml/2006/main" name="Office Theme">
  <a:themeElements>
    <a:clrScheme name="build_a_hous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C70505"/>
      </a:accent1>
      <a:accent2>
        <a:srgbClr val="54A808"/>
      </a:accent2>
      <a:accent3>
        <a:srgbClr val="FCBC08"/>
      </a:accent3>
      <a:accent4>
        <a:srgbClr val="C1ED73"/>
      </a:accent4>
      <a:accent5>
        <a:srgbClr val="497DAD"/>
      </a:accent5>
      <a:accent6>
        <a:srgbClr val="B89D76"/>
      </a:accent6>
      <a:hlink>
        <a:srgbClr val="CC9900"/>
      </a:hlink>
      <a:folHlink>
        <a:srgbClr val="96A9A9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2a3f89a-a1ed-4054-8309-74cad3eb93db">
      <Value>306</Value>
    </TaxCatchAll>
    <Recommendation_x0020_Order xmlns="82a3f89a-a1ed-4054-8309-74cad3eb93db" xsi:nil="true"/>
    <Group_x0020_by xmlns="82a3f89a-a1ed-4054-8309-74cad3eb93db" xsi:nil="true"/>
    <TaxKeywordTaxHTField xmlns="82a3f89a-a1ed-4054-8309-74cad3eb93db">
      <Terms xmlns="http://schemas.microsoft.com/office/infopath/2007/PartnerControls">
        <TermInfo xmlns="http://schemas.microsoft.com/office/infopath/2007/PartnerControls">
          <TermName xmlns="http://schemas.microsoft.com/office/infopath/2007/PartnerControls">Board Presentation</TermName>
          <TermId xmlns="http://schemas.microsoft.com/office/infopath/2007/PartnerControls">3cf63bf2-376c-4352-8944-92da25a7828f</TermId>
        </TermInfo>
      </Terms>
    </TaxKeywordTaxHTField>
    <HARPER_x0020_Objective xmlns="82a3f89a-a1ed-4054-8309-74cad3eb93db" xsi:nil="true"/>
    <dda3366e4cfa4d258fa700ee5daef11b xmlns="82a3f89a-a1ed-4054-8309-74cad3eb93db">
      <Terms xmlns="http://schemas.microsoft.com/office/infopath/2007/PartnerControls"/>
    </dda3366e4cfa4d258fa700ee5daef11b>
    <Review_x0020_Date xmlns="82a3f89a-a1ed-4054-8309-74cad3eb93db" xsi:nil="true"/>
    <b6f2bb0946884b4d9719b0bea4de4cc6 xmlns="82a3f89a-a1ed-4054-8309-74cad3eb93db">
      <Terms xmlns="http://schemas.microsoft.com/office/infopath/2007/PartnerControls"/>
    </b6f2bb0946884b4d9719b0bea4de4cc6>
    <h9cf66f7e1804ce8a08598f1bbd47fc5 xmlns="82a3f89a-a1ed-4054-8309-74cad3eb93db">
      <Terms xmlns="http://schemas.microsoft.com/office/infopath/2007/PartnerControls"/>
    </h9cf66f7e1804ce8a08598f1bbd47fc5>
    <m535579cdb4449c7a70d921ca97ab6bd xmlns="82a3f89a-a1ed-4054-8309-74cad3eb93db">
      <Terms xmlns="http://schemas.microsoft.com/office/infopath/2007/PartnerControls"/>
    </m535579cdb4449c7a70d921ca97ab6bd>
    <p5ca3e662bc14801a2bc700579938ed0 xmlns="82a3f89a-a1ed-4054-8309-74cad3eb93db">
      <Terms xmlns="http://schemas.microsoft.com/office/infopath/2007/PartnerControls"/>
    </p5ca3e662bc14801a2bc700579938ed0>
    <Agenda_x0020_and_x0020_Minutes_x0020_Date xmlns="82a3f89a-a1ed-4054-8309-74cad3eb93db" xsi:nil="true"/>
    <b050177161ac4218bdb87adb4247f318 xmlns="82a3f89a-a1ed-4054-8309-74cad3eb93db">
      <Terms xmlns="http://schemas.microsoft.com/office/infopath/2007/PartnerControls"/>
    </b050177161ac4218bdb87adb4247f318>
    <j3d0e44d5ec74206b951c8d13f309db6 xmlns="82a3f89a-a1ed-4054-8309-74cad3eb93db">
      <Terms xmlns="http://schemas.microsoft.com/office/infopath/2007/PartnerControls"/>
    </j3d0e44d5ec74206b951c8d13f309db6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HARPER Document" ma:contentTypeID="0x0101007C714B2613C1D446856A7394ED56AE800093B69E1D6BAFE44C991A7EDCFC66A35F" ma:contentTypeVersion="39" ma:contentTypeDescription="Basic Harper document" ma:contentTypeScope="" ma:versionID="edf5ee8df8ba15dd5bec4002fdb3eeb8">
  <xsd:schema xmlns:xsd="http://www.w3.org/2001/XMLSchema" xmlns:xs="http://www.w3.org/2001/XMLSchema" xmlns:p="http://schemas.microsoft.com/office/2006/metadata/properties" xmlns:ns2="82a3f89a-a1ed-4054-8309-74cad3eb93db" targetNamespace="http://schemas.microsoft.com/office/2006/metadata/properties" ma:root="true" ma:fieldsID="3c47266bd72f925a2e3b0d8d9e376f44" ns2:_="">
    <xsd:import namespace="82a3f89a-a1ed-4054-8309-74cad3eb93db"/>
    <xsd:element name="properties">
      <xsd:complexType>
        <xsd:sequence>
          <xsd:element name="documentManagement">
            <xsd:complexType>
              <xsd:all>
                <xsd:element ref="ns2:HARPER_x0020_Objective" minOccurs="0"/>
                <xsd:element ref="ns2:Group_x0020_by" minOccurs="0"/>
                <xsd:element ref="ns2:Review_x0020_Date" minOccurs="0"/>
                <xsd:element ref="ns2:b6f2bb0946884b4d9719b0bea4de4cc6" minOccurs="0"/>
                <xsd:element ref="ns2:TaxKeywordTaxHTField" minOccurs="0"/>
                <xsd:element ref="ns2:j3d0e44d5ec74206b951c8d13f309db6" minOccurs="0"/>
                <xsd:element ref="ns2:p5ca3e662bc14801a2bc700579938ed0" minOccurs="0"/>
                <xsd:element ref="ns2:TaxCatchAll" minOccurs="0"/>
                <xsd:element ref="ns2:h9cf66f7e1804ce8a08598f1bbd47fc5" minOccurs="0"/>
                <xsd:element ref="ns2:TaxCatchAllLabel" minOccurs="0"/>
                <xsd:element ref="ns2:b050177161ac4218bdb87adb4247f318" minOccurs="0"/>
                <xsd:element ref="ns2:dda3366e4cfa4d258fa700ee5daef11b" minOccurs="0"/>
                <xsd:element ref="ns2:m535579cdb4449c7a70d921ca97ab6bd" minOccurs="0"/>
                <xsd:element ref="ns2:Agenda_x0020_and_x0020_Minutes_x0020_Date" minOccurs="0"/>
                <xsd:element ref="ns2:Recommendation_x0020_Orde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2a3f89a-a1ed-4054-8309-74cad3eb93db" elementFormDefault="qualified">
    <xsd:import namespace="http://schemas.microsoft.com/office/2006/documentManagement/types"/>
    <xsd:import namespace="http://schemas.microsoft.com/office/infopath/2007/PartnerControls"/>
    <xsd:element name="HARPER_x0020_Objective" ma:index="7" nillable="true" ma:displayName="HARPER Objective" ma:internalName="HARPER_x0020_Objective">
      <xsd:simpleType>
        <xsd:restriction base="dms:Unknown"/>
      </xsd:simpleType>
    </xsd:element>
    <xsd:element name="Group_x0020_by" ma:index="10" nillable="true" ma:displayName="Group by" ma:format="Dropdown" ma:internalName="Group_x0020_by" ma:readOnly="false">
      <xsd:simpleType>
        <xsd:restriction base="dms:Choice">
          <xsd:enumeration value="Agenda"/>
          <xsd:enumeration value="Minutes"/>
          <xsd:enumeration value="N/A"/>
        </xsd:restriction>
      </xsd:simpleType>
    </xsd:element>
    <xsd:element name="Review_x0020_Date" ma:index="12" nillable="true" ma:displayName="Review Date" ma:format="DateOnly" ma:internalName="Review_x0020_Date" ma:readOnly="false">
      <xsd:simpleType>
        <xsd:restriction base="dms:DateTime"/>
      </xsd:simpleType>
    </xsd:element>
    <xsd:element name="b6f2bb0946884b4d9719b0bea4de4cc6" ma:index="14" nillable="true" ma:taxonomy="true" ma:internalName="b6f2bb0946884b4d9719b0bea4de4cc6" ma:taxonomyFieldName="HARPER_x0020_Policies_x0020_and_x0020_Procedures" ma:displayName="HARPER Policies and Procedures" ma:default="" ma:fieldId="{b6f2bb09-4688-4b4d-9719-b0bea4de4cc6}" ma:taxonomyMulti="true" ma:sspId="2be2f5ef-10bb-44f7-8626-41d665f97443" ma:termSetId="a01b37bf-c40b-4f16-82b7-6c17d6426e2b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KeywordTaxHTField" ma:index="16" nillable="true" ma:taxonomy="true" ma:internalName="TaxKeywordTaxHTField" ma:taxonomyFieldName="TaxKeyword" ma:displayName="Enterprise Keywords" ma:fieldId="{23f27201-bee3-471e-b2e7-b64fd8b7ca38}" ma:taxonomyMulti="true" ma:sspId="2be2f5ef-10bb-44f7-8626-41d665f97443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  <xsd:element name="j3d0e44d5ec74206b951c8d13f309db6" ma:index="19" nillable="true" ma:taxonomy="true" ma:internalName="j3d0e44d5ec74206b951c8d13f309db6" ma:taxonomyFieldName="HARPER_x0020_Administration" ma:displayName="HARPER Administration" ma:default="" ma:fieldId="{33d0e44d-5ec7-4206-b951-c8d13f309db6}" ma:taxonomyMulti="true" ma:sspId="2be2f5ef-10bb-44f7-8626-41d665f97443" ma:termSetId="0d0b6b08-6c62-4901-a7fd-c0f31764206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p5ca3e662bc14801a2bc700579938ed0" ma:index="21" nillable="true" ma:taxonomy="true" ma:internalName="p5ca3e662bc14801a2bc700579938ed0" ma:taxonomyFieldName="HARPER_x0020_Governance" ma:displayName="HARPER Governance" ma:default="" ma:fieldId="{95ca3e66-2bc1-4801-a2bc-700579938ed0}" ma:taxonomyMulti="true" ma:sspId="2be2f5ef-10bb-44f7-8626-41d665f97443" ma:termSetId="10a489e1-3477-4420-a53c-47ea5323a75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22" nillable="true" ma:displayName="Taxonomy Catch All Column" ma:hidden="true" ma:list="{bc166cca-c00b-49e9-8e42-a0e6e3b5a9cf}" ma:internalName="TaxCatchAll" ma:showField="CatchAllData" ma:web="82a3f89a-a1ed-4054-8309-74cad3eb93d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h9cf66f7e1804ce8a08598f1bbd47fc5" ma:index="23" nillable="true" ma:taxonomy="true" ma:internalName="h9cf66f7e1804ce8a08598f1bbd47fc5" ma:taxonomyFieldName="HARPER_x0020_Advancement" ma:displayName="HARPER Advancement" ma:default="" ma:fieldId="{19cf66f7-e180-4ce8-a085-98f1bbd47fc5}" ma:taxonomyMulti="true" ma:sspId="2be2f5ef-10bb-44f7-8626-41d665f97443" ma:termSetId="67a8d895-8a00-46c7-b4e1-620d67fabd6f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Label" ma:index="24" nillable="true" ma:displayName="Taxonomy Catch All Column1" ma:hidden="true" ma:list="{bc166cca-c00b-49e9-8e42-a0e6e3b5a9cf}" ma:internalName="TaxCatchAllLabel" ma:readOnly="true" ma:showField="CatchAllDataLabel" ma:web="82a3f89a-a1ed-4054-8309-74cad3eb93d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b050177161ac4218bdb87adb4247f318" ma:index="25" nillable="true" ma:taxonomy="true" ma:internalName="b050177161ac4218bdb87adb4247f318" ma:taxonomyFieldName="HARPER_x0020_Academic_x0020_Divisions" ma:displayName="HARPER Academic Divisions" ma:default="" ma:fieldId="{b0501771-61ac-4218-bdb8-7adb4247f318}" ma:taxonomyMulti="true" ma:sspId="2be2f5ef-10bb-44f7-8626-41d665f97443" ma:termSetId="c0f9ef6c-3515-41d7-9fc9-458d4fe2e41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dda3366e4cfa4d258fa700ee5daef11b" ma:index="27" nillable="true" ma:taxonomy="true" ma:internalName="dda3366e4cfa4d258fa700ee5daef11b" ma:taxonomyFieldName="HARPER_x0020_Division" ma:displayName="HARPER Division" ma:default="" ma:fieldId="{dda3366e-4cfa-4d25-8fa7-00ee5daef11b}" ma:taxonomyMulti="true" ma:sspId="2be2f5ef-10bb-44f7-8626-41d665f97443" ma:termSetId="7e597027-f0a9-498c-8769-2022074df128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535579cdb4449c7a70d921ca97ab6bd" ma:index="28" nillable="true" ma:taxonomy="true" ma:internalName="m535579cdb4449c7a70d921ca97ab6bd" ma:taxonomyFieldName="HARPER_x0020_Audience" ma:displayName="HARPER Audience" ma:default="" ma:fieldId="{6535579c-db44-49c7-a70d-921ca97ab6bd}" ma:taxonomyMulti="true" ma:sspId="2be2f5ef-10bb-44f7-8626-41d665f97443" ma:termSetId="11266337-1135-4224-a8fa-1d31159d41dc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Agenda_x0020_and_x0020_Minutes_x0020_Date" ma:index="29" nillable="true" ma:displayName="Agenda and Minutes Date" ma:format="DateOnly" ma:internalName="Agenda_x0020_and_x0020_Minutes_x0020_Date" ma:readOnly="false">
      <xsd:simpleType>
        <xsd:restriction base="dms:DateTime"/>
      </xsd:simpleType>
    </xsd:element>
    <xsd:element name="Recommendation_x0020_Order" ma:index="30" nillable="true" ma:displayName="Recommendation Order" ma:internalName="Recommendation_x0020_Order">
      <xsd:simpleType>
        <xsd:restriction base="dms:Number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6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16A8A9E-3A40-4BC5-884C-622CE66BEB88}">
  <ds:schemaRefs>
    <ds:schemaRef ds:uri="http://schemas.microsoft.com/office/2006/metadata/properties"/>
    <ds:schemaRef ds:uri="http://schemas.microsoft.com/office/infopath/2007/PartnerControls"/>
    <ds:schemaRef ds:uri="33026cbc-bf78-4423-8b22-7c0f62545b10"/>
    <ds:schemaRef ds:uri="595f5f4f-3d20-4115-98e1-67b7193d56e7"/>
  </ds:schemaRefs>
</ds:datastoreItem>
</file>

<file path=customXml/itemProps2.xml><?xml version="1.0" encoding="utf-8"?>
<ds:datastoreItem xmlns:ds="http://schemas.openxmlformats.org/officeDocument/2006/customXml" ds:itemID="{84E9F95B-4DD7-4509-AAE0-77DF2869B14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7FFB243-137B-4AE7-95C4-EC3154409540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922</TotalTime>
  <Words>299</Words>
  <Application>Microsoft Office PowerPoint</Application>
  <PresentationFormat>Widescreen</PresentationFormat>
  <Paragraphs>57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2026-06-17 Academic &amp; Workforce Collaborative (AWC) Update</dc:title>
  <dc:creator>PresenterMedia.com</dc:creator>
  <cp:keywords>Board Presentation</cp:keywords>
  <cp:lastModifiedBy>Colleen Rice</cp:lastModifiedBy>
  <cp:revision>75</cp:revision>
  <dcterms:created xsi:type="dcterms:W3CDTF">2015-03-09T18:36:07Z</dcterms:created>
  <dcterms:modified xsi:type="dcterms:W3CDTF">2026-06-11T16:00:52Z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0x0101007C714B2613C1D446856A7394ED56AE800093B69E1D6BAFE44C991A7EDCFC66A35F</vt:lpwstr>
  </property>
  <property fmtid="{D5CDD505-2E9C-101B-9397-08002B2CF9AE}" pid="3" name="MediaServiceImageTags">
    <vt:lpwstr/>
  </property>
  <property fmtid="{D5CDD505-2E9C-101B-9397-08002B2CF9AE}" pid="4" name="HARPER Policies and Procedures">
    <vt:lpwstr/>
  </property>
  <property fmtid="{D5CDD505-2E9C-101B-9397-08002B2CF9AE}" pid="5" name="HARPER Administration">
    <vt:lpwstr/>
  </property>
  <property fmtid="{D5CDD505-2E9C-101B-9397-08002B2CF9AE}" pid="6" name="TaxKeyword">
    <vt:lpwstr>306;#Board Presentation|3cf63bf2-376c-4352-8944-92da25a7828f</vt:lpwstr>
  </property>
  <property fmtid="{D5CDD505-2E9C-101B-9397-08002B2CF9AE}" pid="7" name="HARPER Governance">
    <vt:lpwstr/>
  </property>
  <property fmtid="{D5CDD505-2E9C-101B-9397-08002B2CF9AE}" pid="8" name="HARPER Advancement">
    <vt:lpwstr/>
  </property>
  <property fmtid="{D5CDD505-2E9C-101B-9397-08002B2CF9AE}" pid="9" name="HARPER Audience">
    <vt:lpwstr/>
  </property>
  <property fmtid="{D5CDD505-2E9C-101B-9397-08002B2CF9AE}" pid="10" name="HARPER Division">
    <vt:lpwstr/>
  </property>
  <property fmtid="{D5CDD505-2E9C-101B-9397-08002B2CF9AE}" pid="11" name="HARPER Academic Divisions">
    <vt:lpwstr/>
  </property>
</Properties>
</file>