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5"/>
  </p:notesMasterIdLst>
  <p:sldIdLst>
    <p:sldId id="295" r:id="rId5"/>
    <p:sldId id="296" r:id="rId6"/>
    <p:sldId id="297" r:id="rId7"/>
    <p:sldId id="286" r:id="rId8"/>
    <p:sldId id="287" r:id="rId9"/>
    <p:sldId id="294" r:id="rId10"/>
    <p:sldId id="301" r:id="rId11"/>
    <p:sldId id="299" r:id="rId12"/>
    <p:sldId id="300" r:id="rId13"/>
    <p:sldId id="298" r:id="rId14"/>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724" autoAdjust="0"/>
  </p:normalViewPr>
  <p:slideViewPr>
    <p:cSldViewPr snapToGrid="0">
      <p:cViewPr varScale="1">
        <p:scale>
          <a:sx n="86" d="100"/>
          <a:sy n="86" d="100"/>
        </p:scale>
        <p:origin x="1518" y="8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Mormino" userId="S::vmormino@harpercollege.edu::044fc589-cac0-4e10-acd2-203bd30f2ef8" providerId="AD" clId="Web-{A9D319B5-311A-F3AF-85E9-53EFBF4B9D56}"/>
    <pc:docChg chg="modSld">
      <pc:chgData name="Veronica Mormino" userId="S::vmormino@harpercollege.edu::044fc589-cac0-4e10-acd2-203bd30f2ef8" providerId="AD" clId="Web-{A9D319B5-311A-F3AF-85E9-53EFBF4B9D56}" dt="2026-05-14T02:23:50.876" v="0" actId="20577"/>
      <pc:docMkLst>
        <pc:docMk/>
      </pc:docMkLst>
      <pc:sldChg chg="modSp">
        <pc:chgData name="Veronica Mormino" userId="S::vmormino@harpercollege.edu::044fc589-cac0-4e10-acd2-203bd30f2ef8" providerId="AD" clId="Web-{A9D319B5-311A-F3AF-85E9-53EFBF4B9D56}" dt="2026-05-14T02:23:50.876" v="0" actId="20577"/>
        <pc:sldMkLst>
          <pc:docMk/>
          <pc:sldMk cId="3341284943" sldId="299"/>
        </pc:sldMkLst>
        <pc:spChg chg="mod">
          <ac:chgData name="Veronica Mormino" userId="S::vmormino@harpercollege.edu::044fc589-cac0-4e10-acd2-203bd30f2ef8" providerId="AD" clId="Web-{A9D319B5-311A-F3AF-85E9-53EFBF4B9D56}" dt="2026-05-14T02:23:50.876" v="0" actId="20577"/>
          <ac:spMkLst>
            <pc:docMk/>
            <pc:sldMk cId="3341284943" sldId="299"/>
            <ac:spMk id="3" creationId="{209A9B4B-F46B-9505-67A1-1D57EBB4055D}"/>
          </ac:spMkLst>
        </pc:spChg>
      </pc:sldChg>
    </pc:docChg>
  </pc:docChgLst>
  <pc:docChgLst>
    <pc:chgData name="Veronica Mormino" userId="S::vmormino@harpercollege.edu::044fc589-cac0-4e10-acd2-203bd30f2ef8" providerId="AD" clId="Web-{B37A36B6-8807-FF86-31A6-310F1ED80E90}"/>
    <pc:docChg chg="modSld">
      <pc:chgData name="Veronica Mormino" userId="S::vmormino@harpercollege.edu::044fc589-cac0-4e10-acd2-203bd30f2ef8" providerId="AD" clId="Web-{B37A36B6-8807-FF86-31A6-310F1ED80E90}" dt="2026-05-13T16:28:52.913" v="133" actId="1076"/>
      <pc:docMkLst>
        <pc:docMk/>
      </pc:docMkLst>
      <pc:sldChg chg="modSp">
        <pc:chgData name="Veronica Mormino" userId="S::vmormino@harpercollege.edu::044fc589-cac0-4e10-acd2-203bd30f2ef8" providerId="AD" clId="Web-{B37A36B6-8807-FF86-31A6-310F1ED80E90}" dt="2026-05-13T16:27:04.304" v="129" actId="14100"/>
        <pc:sldMkLst>
          <pc:docMk/>
          <pc:sldMk cId="3304681030" sldId="286"/>
        </pc:sldMkLst>
        <pc:spChg chg="mod">
          <ac:chgData name="Veronica Mormino" userId="S::vmormino@harpercollege.edu::044fc589-cac0-4e10-acd2-203bd30f2ef8" providerId="AD" clId="Web-{B37A36B6-8807-FF86-31A6-310F1ED80E90}" dt="2026-05-13T16:13:22.715" v="21" actId="20577"/>
          <ac:spMkLst>
            <pc:docMk/>
            <pc:sldMk cId="3304681030" sldId="286"/>
            <ac:spMk id="3" creationId="{75FE26E5-9117-15E5-B91B-27EC4FFB1B30}"/>
          </ac:spMkLst>
        </pc:spChg>
        <pc:spChg chg="mod">
          <ac:chgData name="Veronica Mormino" userId="S::vmormino@harpercollege.edu::044fc589-cac0-4e10-acd2-203bd30f2ef8" providerId="AD" clId="Web-{B37A36B6-8807-FF86-31A6-310F1ED80E90}" dt="2026-05-13T16:13:16.965" v="20" actId="20577"/>
          <ac:spMkLst>
            <pc:docMk/>
            <pc:sldMk cId="3304681030" sldId="286"/>
            <ac:spMk id="7" creationId="{00000000-0000-0000-0000-000000000000}"/>
          </ac:spMkLst>
        </pc:spChg>
        <pc:spChg chg="mod">
          <ac:chgData name="Veronica Mormino" userId="S::vmormino@harpercollege.edu::044fc589-cac0-4e10-acd2-203bd30f2ef8" providerId="AD" clId="Web-{B37A36B6-8807-FF86-31A6-310F1ED80E90}" dt="2026-05-13T16:25:50.742" v="123" actId="14100"/>
          <ac:spMkLst>
            <pc:docMk/>
            <pc:sldMk cId="3304681030" sldId="286"/>
            <ac:spMk id="13" creationId="{00000000-0000-0000-0000-000000000000}"/>
          </ac:spMkLst>
        </pc:spChg>
        <pc:picChg chg="mod">
          <ac:chgData name="Veronica Mormino" userId="S::vmormino@harpercollege.edu::044fc589-cac0-4e10-acd2-203bd30f2ef8" providerId="AD" clId="Web-{B37A36B6-8807-FF86-31A6-310F1ED80E90}" dt="2026-05-13T16:27:04.304" v="129" actId="14100"/>
          <ac:picMkLst>
            <pc:docMk/>
            <pc:sldMk cId="3304681030" sldId="286"/>
            <ac:picMk id="11" creationId="{49B5BA01-A6FA-F21C-1F16-8C5572D0760D}"/>
          </ac:picMkLst>
        </pc:picChg>
      </pc:sldChg>
      <pc:sldChg chg="modSp">
        <pc:chgData name="Veronica Mormino" userId="S::vmormino@harpercollege.edu::044fc589-cac0-4e10-acd2-203bd30f2ef8" providerId="AD" clId="Web-{B37A36B6-8807-FF86-31A6-310F1ED80E90}" dt="2026-05-13T16:23:00.665" v="82" actId="1076"/>
        <pc:sldMkLst>
          <pc:docMk/>
          <pc:sldMk cId="1941928363" sldId="287"/>
        </pc:sldMkLst>
        <pc:spChg chg="mod">
          <ac:chgData name="Veronica Mormino" userId="S::vmormino@harpercollege.edu::044fc589-cac0-4e10-acd2-203bd30f2ef8" providerId="AD" clId="Web-{B37A36B6-8807-FF86-31A6-310F1ED80E90}" dt="2026-05-13T16:20:18.494" v="68" actId="1076"/>
          <ac:spMkLst>
            <pc:docMk/>
            <pc:sldMk cId="1941928363" sldId="287"/>
            <ac:spMk id="3" creationId="{CE0D5761-8709-F745-E450-7BBAE8EF9394}"/>
          </ac:spMkLst>
        </pc:spChg>
        <pc:spChg chg="mod">
          <ac:chgData name="Veronica Mormino" userId="S::vmormino@harpercollege.edu::044fc589-cac0-4e10-acd2-203bd30f2ef8" providerId="AD" clId="Web-{B37A36B6-8807-FF86-31A6-310F1ED80E90}" dt="2026-05-13T16:23:00.665" v="82" actId="1076"/>
          <ac:spMkLst>
            <pc:docMk/>
            <pc:sldMk cId="1941928363" sldId="287"/>
            <ac:spMk id="7" creationId="{00000000-0000-0000-0000-000000000000}"/>
          </ac:spMkLst>
        </pc:spChg>
      </pc:sldChg>
      <pc:sldChg chg="modSp">
        <pc:chgData name="Veronica Mormino" userId="S::vmormino@harpercollege.edu::044fc589-cac0-4e10-acd2-203bd30f2ef8" providerId="AD" clId="Web-{B37A36B6-8807-FF86-31A6-310F1ED80E90}" dt="2026-05-13T16:27:38.945" v="131" actId="14100"/>
        <pc:sldMkLst>
          <pc:docMk/>
          <pc:sldMk cId="869600470" sldId="294"/>
        </pc:sldMkLst>
        <pc:spChg chg="mod">
          <ac:chgData name="Veronica Mormino" userId="S::vmormino@harpercollege.edu::044fc589-cac0-4e10-acd2-203bd30f2ef8" providerId="AD" clId="Web-{B37A36B6-8807-FF86-31A6-310F1ED80E90}" dt="2026-05-13T16:20:23.432" v="69" actId="1076"/>
          <ac:spMkLst>
            <pc:docMk/>
            <pc:sldMk cId="869600470" sldId="294"/>
            <ac:spMk id="3" creationId="{488B1064-A92E-5B1D-1998-CC9B6D84C4B1}"/>
          </ac:spMkLst>
        </pc:spChg>
        <pc:spChg chg="mod">
          <ac:chgData name="Veronica Mormino" userId="S::vmormino@harpercollege.edu::044fc589-cac0-4e10-acd2-203bd30f2ef8" providerId="AD" clId="Web-{B37A36B6-8807-FF86-31A6-310F1ED80E90}" dt="2026-05-13T16:27:33.726" v="130" actId="14100"/>
          <ac:spMkLst>
            <pc:docMk/>
            <pc:sldMk cId="869600470" sldId="294"/>
            <ac:spMk id="18" creationId="{8ABDD22A-0C60-D173-6CF2-54B434E4D99B}"/>
          </ac:spMkLst>
        </pc:spChg>
        <pc:picChg chg="mod">
          <ac:chgData name="Veronica Mormino" userId="S::vmormino@harpercollege.edu::044fc589-cac0-4e10-acd2-203bd30f2ef8" providerId="AD" clId="Web-{B37A36B6-8807-FF86-31A6-310F1ED80E90}" dt="2026-05-13T16:27:38.945" v="131" actId="14100"/>
          <ac:picMkLst>
            <pc:docMk/>
            <pc:sldMk cId="869600470" sldId="294"/>
            <ac:picMk id="6" creationId="{0E553767-B2C6-2486-B9B3-FDB66B5E7899}"/>
          </ac:picMkLst>
        </pc:picChg>
      </pc:sldChg>
      <pc:sldChg chg="modSp">
        <pc:chgData name="Veronica Mormino" userId="S::vmormino@harpercollege.edu::044fc589-cac0-4e10-acd2-203bd30f2ef8" providerId="AD" clId="Web-{B37A36B6-8807-FF86-31A6-310F1ED80E90}" dt="2026-05-13T16:21:20.822" v="73" actId="1076"/>
        <pc:sldMkLst>
          <pc:docMk/>
          <pc:sldMk cId="1657183393" sldId="296"/>
        </pc:sldMkLst>
        <pc:spChg chg="mod">
          <ac:chgData name="Veronica Mormino" userId="S::vmormino@harpercollege.edu::044fc589-cac0-4e10-acd2-203bd30f2ef8" providerId="AD" clId="Web-{B37A36B6-8807-FF86-31A6-310F1ED80E90}" dt="2026-05-13T16:21:20.822" v="73" actId="1076"/>
          <ac:spMkLst>
            <pc:docMk/>
            <pc:sldMk cId="1657183393" sldId="296"/>
            <ac:spMk id="3" creationId="{538D7284-4FF9-894F-8464-92E9932099A7}"/>
          </ac:spMkLst>
        </pc:spChg>
        <pc:spChg chg="mod">
          <ac:chgData name="Veronica Mormino" userId="S::vmormino@harpercollege.edu::044fc589-cac0-4e10-acd2-203bd30f2ef8" providerId="AD" clId="Web-{B37A36B6-8807-FF86-31A6-310F1ED80E90}" dt="2026-05-13T16:11:26.794" v="4" actId="14100"/>
          <ac:spMkLst>
            <pc:docMk/>
            <pc:sldMk cId="1657183393" sldId="296"/>
            <ac:spMk id="13" creationId="{6D75FFAB-440B-F3B8-80CF-DA7D2AFC957C}"/>
          </ac:spMkLst>
        </pc:spChg>
        <pc:picChg chg="mod">
          <ac:chgData name="Veronica Mormino" userId="S::vmormino@harpercollege.edu::044fc589-cac0-4e10-acd2-203bd30f2ef8" providerId="AD" clId="Web-{B37A36B6-8807-FF86-31A6-310F1ED80E90}" dt="2026-05-13T16:11:39.247" v="7" actId="14100"/>
          <ac:picMkLst>
            <pc:docMk/>
            <pc:sldMk cId="1657183393" sldId="296"/>
            <ac:picMk id="7" creationId="{8512945F-BC92-68FD-5620-B8A979FE9A89}"/>
          </ac:picMkLst>
        </pc:picChg>
        <pc:picChg chg="mod">
          <ac:chgData name="Veronica Mormino" userId="S::vmormino@harpercollege.edu::044fc589-cac0-4e10-acd2-203bd30f2ef8" providerId="AD" clId="Web-{B37A36B6-8807-FF86-31A6-310F1ED80E90}" dt="2026-05-13T16:11:42.356" v="8" actId="14100"/>
          <ac:picMkLst>
            <pc:docMk/>
            <pc:sldMk cId="1657183393" sldId="296"/>
            <ac:picMk id="10" creationId="{F432D945-1A3F-AE9F-1C15-687E24F47259}"/>
          </ac:picMkLst>
        </pc:picChg>
        <pc:picChg chg="mod">
          <ac:chgData name="Veronica Mormino" userId="S::vmormino@harpercollege.edu::044fc589-cac0-4e10-acd2-203bd30f2ef8" providerId="AD" clId="Web-{B37A36B6-8807-FF86-31A6-310F1ED80E90}" dt="2026-05-13T16:12:09.809" v="10" actId="1076"/>
          <ac:picMkLst>
            <pc:docMk/>
            <pc:sldMk cId="1657183393" sldId="296"/>
            <ac:picMk id="15" creationId="{99E3DD04-59AD-CC92-7F8E-36108DB8B283}"/>
          </ac:picMkLst>
        </pc:picChg>
      </pc:sldChg>
      <pc:sldChg chg="modSp">
        <pc:chgData name="Veronica Mormino" userId="S::vmormino@harpercollege.edu::044fc589-cac0-4e10-acd2-203bd30f2ef8" providerId="AD" clId="Web-{B37A36B6-8807-FF86-31A6-310F1ED80E90}" dt="2026-05-13T16:21:48.525" v="76" actId="14100"/>
        <pc:sldMkLst>
          <pc:docMk/>
          <pc:sldMk cId="1642999168" sldId="297"/>
        </pc:sldMkLst>
        <pc:spChg chg="mod">
          <ac:chgData name="Veronica Mormino" userId="S::vmormino@harpercollege.edu::044fc589-cac0-4e10-acd2-203bd30f2ef8" providerId="AD" clId="Web-{B37A36B6-8807-FF86-31A6-310F1ED80E90}" dt="2026-05-13T16:21:26.822" v="74" actId="1076"/>
          <ac:spMkLst>
            <pc:docMk/>
            <pc:sldMk cId="1642999168" sldId="297"/>
            <ac:spMk id="3" creationId="{B1AE7CA6-B93D-B4EF-FF55-5E7D774AD380}"/>
          </ac:spMkLst>
        </pc:spChg>
        <pc:spChg chg="mod">
          <ac:chgData name="Veronica Mormino" userId="S::vmormino@harpercollege.edu::044fc589-cac0-4e10-acd2-203bd30f2ef8" providerId="AD" clId="Web-{B37A36B6-8807-FF86-31A6-310F1ED80E90}" dt="2026-05-13T16:21:44.697" v="75" actId="1076"/>
          <ac:spMkLst>
            <pc:docMk/>
            <pc:sldMk cId="1642999168" sldId="297"/>
            <ac:spMk id="9" creationId="{FE13C6D7-A290-1ADE-8211-6B62D64F5A08}"/>
          </ac:spMkLst>
        </pc:spChg>
        <pc:spChg chg="mod">
          <ac:chgData name="Veronica Mormino" userId="S::vmormino@harpercollege.edu::044fc589-cac0-4e10-acd2-203bd30f2ef8" providerId="AD" clId="Web-{B37A36B6-8807-FF86-31A6-310F1ED80E90}" dt="2026-05-13T16:13:02.872" v="17" actId="20577"/>
          <ac:spMkLst>
            <pc:docMk/>
            <pc:sldMk cId="1642999168" sldId="297"/>
            <ac:spMk id="11" creationId="{88630261-ADC9-DEC3-8F48-3D79FF66AA3F}"/>
          </ac:spMkLst>
        </pc:spChg>
        <pc:picChg chg="mod">
          <ac:chgData name="Veronica Mormino" userId="S::vmormino@harpercollege.edu::044fc589-cac0-4e10-acd2-203bd30f2ef8" providerId="AD" clId="Web-{B37A36B6-8807-FF86-31A6-310F1ED80E90}" dt="2026-05-13T16:21:48.525" v="76" actId="14100"/>
          <ac:picMkLst>
            <pc:docMk/>
            <pc:sldMk cId="1642999168" sldId="297"/>
            <ac:picMk id="13" creationId="{50FC17AA-2A6A-A53D-B300-152A05DB79D7}"/>
          </ac:picMkLst>
        </pc:picChg>
      </pc:sldChg>
      <pc:sldChg chg="modSp">
        <pc:chgData name="Veronica Mormino" userId="S::vmormino@harpercollege.edu::044fc589-cac0-4e10-acd2-203bd30f2ef8" providerId="AD" clId="Web-{B37A36B6-8807-FF86-31A6-310F1ED80E90}" dt="2026-05-13T16:17:32.933" v="57" actId="20577"/>
        <pc:sldMkLst>
          <pc:docMk/>
          <pc:sldMk cId="3341284943" sldId="299"/>
        </pc:sldMkLst>
        <pc:spChg chg="mod">
          <ac:chgData name="Veronica Mormino" userId="S::vmormino@harpercollege.edu::044fc589-cac0-4e10-acd2-203bd30f2ef8" providerId="AD" clId="Web-{B37A36B6-8807-FF86-31A6-310F1ED80E90}" dt="2026-05-13T16:17:32.933" v="57" actId="20577"/>
          <ac:spMkLst>
            <pc:docMk/>
            <pc:sldMk cId="3341284943" sldId="299"/>
            <ac:spMk id="3" creationId="{209A9B4B-F46B-9505-67A1-1D57EBB4055D}"/>
          </ac:spMkLst>
        </pc:spChg>
      </pc:sldChg>
      <pc:sldChg chg="modSp">
        <pc:chgData name="Veronica Mormino" userId="S::vmormino@harpercollege.edu::044fc589-cac0-4e10-acd2-203bd30f2ef8" providerId="AD" clId="Web-{B37A36B6-8807-FF86-31A6-310F1ED80E90}" dt="2026-05-13T16:28:52.913" v="133" actId="1076"/>
        <pc:sldMkLst>
          <pc:docMk/>
          <pc:sldMk cId="200125266" sldId="300"/>
        </pc:sldMkLst>
        <pc:spChg chg="mod">
          <ac:chgData name="Veronica Mormino" userId="S::vmormino@harpercollege.edu::044fc589-cac0-4e10-acd2-203bd30f2ef8" providerId="AD" clId="Web-{B37A36B6-8807-FF86-31A6-310F1ED80E90}" dt="2026-05-13T16:28:52.913" v="133" actId="1076"/>
          <ac:spMkLst>
            <pc:docMk/>
            <pc:sldMk cId="200125266" sldId="300"/>
            <ac:spMk id="9" creationId="{8DF03CBD-2BD8-A30E-B75A-BB46D04EB0D8}"/>
          </ac:spMkLst>
        </pc:spChg>
        <pc:spChg chg="mod">
          <ac:chgData name="Veronica Mormino" userId="S::vmormino@harpercollege.edu::044fc589-cac0-4e10-acd2-203bd30f2ef8" providerId="AD" clId="Web-{B37A36B6-8807-FF86-31A6-310F1ED80E90}" dt="2026-05-13T16:16:49.058" v="48" actId="20577"/>
          <ac:spMkLst>
            <pc:docMk/>
            <pc:sldMk cId="200125266" sldId="300"/>
            <ac:spMk id="10" creationId="{11BCCE67-AC03-74AA-80CC-74CA2A4BA959}"/>
          </ac:spMkLst>
        </pc:spChg>
        <pc:picChg chg="mod">
          <ac:chgData name="Veronica Mormino" userId="S::vmormino@harpercollege.edu::044fc589-cac0-4e10-acd2-203bd30f2ef8" providerId="AD" clId="Web-{B37A36B6-8807-FF86-31A6-310F1ED80E90}" dt="2026-05-13T16:16:54.308" v="49" actId="14100"/>
          <ac:picMkLst>
            <pc:docMk/>
            <pc:sldMk cId="200125266" sldId="300"/>
            <ac:picMk id="14" creationId="{3EAEFAC0-E875-11AB-D55D-9C1B968E405E}"/>
          </ac:picMkLst>
        </pc:picChg>
        <pc:picChg chg="mod">
          <ac:chgData name="Veronica Mormino" userId="S::vmormino@harpercollege.edu::044fc589-cac0-4e10-acd2-203bd30f2ef8" providerId="AD" clId="Web-{B37A36B6-8807-FF86-31A6-310F1ED80E90}" dt="2026-05-13T16:16:57.652" v="50" actId="1076"/>
          <ac:picMkLst>
            <pc:docMk/>
            <pc:sldMk cId="200125266" sldId="300"/>
            <ac:picMk id="20" creationId="{6D0FC291-15C4-CF8C-9DB5-BCE4ADAC28DE}"/>
          </ac:picMkLst>
        </pc:picChg>
      </pc:sldChg>
      <pc:sldChg chg="modSp">
        <pc:chgData name="Veronica Mormino" userId="S::vmormino@harpercollege.edu::044fc589-cac0-4e10-acd2-203bd30f2ef8" providerId="AD" clId="Web-{B37A36B6-8807-FF86-31A6-310F1ED80E90}" dt="2026-05-13T16:22:05.743" v="77" actId="1076"/>
        <pc:sldMkLst>
          <pc:docMk/>
          <pc:sldMk cId="4175308696" sldId="301"/>
        </pc:sldMkLst>
        <pc:spChg chg="mod">
          <ac:chgData name="Veronica Mormino" userId="S::vmormino@harpercollege.edu::044fc589-cac0-4e10-acd2-203bd30f2ef8" providerId="AD" clId="Web-{B37A36B6-8807-FF86-31A6-310F1ED80E90}" dt="2026-05-13T16:22:05.743" v="77" actId="1076"/>
          <ac:spMkLst>
            <pc:docMk/>
            <pc:sldMk cId="4175308696" sldId="301"/>
            <ac:spMk id="2" creationId="{1ADC9CEC-F36B-0B80-4FEB-2D17DDCD3F5B}"/>
          </ac:spMkLst>
        </pc:spChg>
      </pc:sldChg>
    </pc:docChg>
  </pc:docChgLst>
  <pc:docChgLst>
    <pc:chgData name="Kathleen Gorski" userId="99d5a23c-938f-4152-9ef8-0f13759d2332" providerId="ADAL" clId="{D0B6D884-103E-4E9A-A7C5-440D922F8235}"/>
    <pc:docChg chg="custSel addSld delSld modSld sldOrd modMainMaster">
      <pc:chgData name="Kathleen Gorski" userId="99d5a23c-938f-4152-9ef8-0f13759d2332" providerId="ADAL" clId="{D0B6D884-103E-4E9A-A7C5-440D922F8235}" dt="2026-06-11T22:04:16.325" v="1997" actId="2696"/>
      <pc:docMkLst>
        <pc:docMk/>
      </pc:docMkLst>
      <pc:sldChg chg="addSp delSp modSp mod ord setBg modNotesTx">
        <pc:chgData name="Kathleen Gorski" userId="99d5a23c-938f-4152-9ef8-0f13759d2332" providerId="ADAL" clId="{D0B6D884-103E-4E9A-A7C5-440D922F8235}" dt="2026-05-13T22:10:05.238" v="1780" actId="113"/>
        <pc:sldMkLst>
          <pc:docMk/>
          <pc:sldMk cId="3304681030" sldId="286"/>
        </pc:sldMkLst>
        <pc:spChg chg="mod">
          <ac:chgData name="Kathleen Gorski" userId="99d5a23c-938f-4152-9ef8-0f13759d2332" providerId="ADAL" clId="{D0B6D884-103E-4E9A-A7C5-440D922F8235}" dt="2026-05-13T15:54:38.270" v="1634" actId="1076"/>
          <ac:spMkLst>
            <pc:docMk/>
            <pc:sldMk cId="3304681030" sldId="286"/>
            <ac:spMk id="3" creationId="{75FE26E5-9117-15E5-B91B-27EC4FFB1B30}"/>
          </ac:spMkLst>
        </pc:spChg>
        <pc:spChg chg="mod">
          <ac:chgData name="Kathleen Gorski" userId="99d5a23c-938f-4152-9ef8-0f13759d2332" providerId="ADAL" clId="{D0B6D884-103E-4E9A-A7C5-440D922F8235}" dt="2026-05-13T22:10:05.238" v="1780" actId="113"/>
          <ac:spMkLst>
            <pc:docMk/>
            <pc:sldMk cId="3304681030" sldId="286"/>
            <ac:spMk id="7" creationId="{00000000-0000-0000-0000-000000000000}"/>
          </ac:spMkLst>
        </pc:spChg>
        <pc:spChg chg="mod">
          <ac:chgData name="Kathleen Gorski" userId="99d5a23c-938f-4152-9ef8-0f13759d2332" providerId="ADAL" clId="{D0B6D884-103E-4E9A-A7C5-440D922F8235}" dt="2026-05-13T15:54:35.286" v="1633" actId="1076"/>
          <ac:spMkLst>
            <pc:docMk/>
            <pc:sldMk cId="3304681030" sldId="286"/>
            <ac:spMk id="13" creationId="{00000000-0000-0000-0000-000000000000}"/>
          </ac:spMkLst>
        </pc:spChg>
        <pc:picChg chg="add mod">
          <ac:chgData name="Kathleen Gorski" userId="99d5a23c-938f-4152-9ef8-0f13759d2332" providerId="ADAL" clId="{D0B6D884-103E-4E9A-A7C5-440D922F8235}" dt="2026-05-13T15:56:34.303" v="1677" actId="1076"/>
          <ac:picMkLst>
            <pc:docMk/>
            <pc:sldMk cId="3304681030" sldId="286"/>
            <ac:picMk id="6" creationId="{DB5C270A-2354-2050-10B3-D93CDDDD47BE}"/>
          </ac:picMkLst>
        </pc:picChg>
        <pc:picChg chg="add mod">
          <ac:chgData name="Kathleen Gorski" userId="99d5a23c-938f-4152-9ef8-0f13759d2332" providerId="ADAL" clId="{D0B6D884-103E-4E9A-A7C5-440D922F8235}" dt="2026-05-13T15:54:55.277" v="1638" actId="1076"/>
          <ac:picMkLst>
            <pc:docMk/>
            <pc:sldMk cId="3304681030" sldId="286"/>
            <ac:picMk id="11" creationId="{49B5BA01-A6FA-F21C-1F16-8C5572D0760D}"/>
          </ac:picMkLst>
        </pc:picChg>
        <pc:picChg chg="mod ord">
          <ac:chgData name="Kathleen Gorski" userId="99d5a23c-938f-4152-9ef8-0f13759d2332" providerId="ADAL" clId="{D0B6D884-103E-4E9A-A7C5-440D922F8235}" dt="2026-05-13T15:56:26.990" v="1675" actId="1076"/>
          <ac:picMkLst>
            <pc:docMk/>
            <pc:sldMk cId="3304681030" sldId="286"/>
            <ac:picMk id="14" creationId="{00000000-0000-0000-0000-000000000000}"/>
          </ac:picMkLst>
        </pc:picChg>
        <pc:picChg chg="mod">
          <ac:chgData name="Kathleen Gorski" userId="99d5a23c-938f-4152-9ef8-0f13759d2332" providerId="ADAL" clId="{D0B6D884-103E-4E9A-A7C5-440D922F8235}" dt="2026-05-13T15:56:22.773" v="1674" actId="1076"/>
          <ac:picMkLst>
            <pc:docMk/>
            <pc:sldMk cId="3304681030" sldId="286"/>
            <ac:picMk id="15" creationId="{00000000-0000-0000-0000-000000000000}"/>
          </ac:picMkLst>
        </pc:picChg>
        <pc:picChg chg="mod">
          <ac:chgData name="Kathleen Gorski" userId="99d5a23c-938f-4152-9ef8-0f13759d2332" providerId="ADAL" clId="{D0B6D884-103E-4E9A-A7C5-440D922F8235}" dt="2026-05-13T15:56:10.781" v="1669" actId="1076"/>
          <ac:picMkLst>
            <pc:docMk/>
            <pc:sldMk cId="3304681030" sldId="286"/>
            <ac:picMk id="16" creationId="{00000000-0000-0000-0000-000000000000}"/>
          </ac:picMkLst>
        </pc:picChg>
        <pc:picChg chg="mod">
          <ac:chgData name="Kathleen Gorski" userId="99d5a23c-938f-4152-9ef8-0f13759d2332" providerId="ADAL" clId="{D0B6D884-103E-4E9A-A7C5-440D922F8235}" dt="2026-05-13T15:55:58.038" v="1665" actId="1076"/>
          <ac:picMkLst>
            <pc:docMk/>
            <pc:sldMk cId="3304681030" sldId="286"/>
            <ac:picMk id="18" creationId="{00000000-0000-0000-0000-000000000000}"/>
          </ac:picMkLst>
        </pc:picChg>
      </pc:sldChg>
      <pc:sldChg chg="delSp modSp mod ord setBg modNotesTx">
        <pc:chgData name="Kathleen Gorski" userId="99d5a23c-938f-4152-9ef8-0f13759d2332" providerId="ADAL" clId="{D0B6D884-103E-4E9A-A7C5-440D922F8235}" dt="2026-06-08T21:05:47.272" v="1994" actId="113"/>
        <pc:sldMkLst>
          <pc:docMk/>
          <pc:sldMk cId="1941928363" sldId="287"/>
        </pc:sldMkLst>
        <pc:spChg chg="mod">
          <ac:chgData name="Kathleen Gorski" userId="99d5a23c-938f-4152-9ef8-0f13759d2332" providerId="ADAL" clId="{D0B6D884-103E-4E9A-A7C5-440D922F8235}" dt="2026-05-13T22:10:17.089" v="1781" actId="1076"/>
          <ac:spMkLst>
            <pc:docMk/>
            <pc:sldMk cId="1941928363" sldId="287"/>
            <ac:spMk id="3" creationId="{CE0D5761-8709-F745-E450-7BBAE8EF9394}"/>
          </ac:spMkLst>
        </pc:spChg>
        <pc:spChg chg="mod">
          <ac:chgData name="Kathleen Gorski" userId="99d5a23c-938f-4152-9ef8-0f13759d2332" providerId="ADAL" clId="{D0B6D884-103E-4E9A-A7C5-440D922F8235}" dt="2026-05-13T22:09:25.561" v="1775" actId="1076"/>
          <ac:spMkLst>
            <pc:docMk/>
            <pc:sldMk cId="1941928363" sldId="287"/>
            <ac:spMk id="7" creationId="{00000000-0000-0000-0000-000000000000}"/>
          </ac:spMkLst>
        </pc:spChg>
        <pc:grpChg chg="mod">
          <ac:chgData name="Kathleen Gorski" userId="99d5a23c-938f-4152-9ef8-0f13759d2332" providerId="ADAL" clId="{D0B6D884-103E-4E9A-A7C5-440D922F8235}" dt="2026-05-13T22:09:20.038" v="1774" actId="1076"/>
          <ac:grpSpMkLst>
            <pc:docMk/>
            <pc:sldMk cId="1941928363" sldId="287"/>
            <ac:grpSpMk id="4" creationId="{683CF2AF-BAEE-C258-9D88-7E50A9947225}"/>
          </ac:grpSpMkLst>
        </pc:grpChg>
        <pc:picChg chg="mod">
          <ac:chgData name="Kathleen Gorski" userId="99d5a23c-938f-4152-9ef8-0f13759d2332" providerId="ADAL" clId="{D0B6D884-103E-4E9A-A7C5-440D922F8235}" dt="2026-05-13T22:09:00.026" v="1771" actId="14100"/>
          <ac:picMkLst>
            <pc:docMk/>
            <pc:sldMk cId="1941928363" sldId="287"/>
            <ac:picMk id="8" creationId="{FFAFA8FC-117A-A883-0132-36D6614AEC3E}"/>
          </ac:picMkLst>
        </pc:picChg>
      </pc:sldChg>
      <pc:sldChg chg="addSp delSp modSp add mod ord setBg modNotesTx">
        <pc:chgData name="Kathleen Gorski" userId="99d5a23c-938f-4152-9ef8-0f13759d2332" providerId="ADAL" clId="{D0B6D884-103E-4E9A-A7C5-440D922F8235}" dt="2026-06-08T21:07:17.887" v="1995" actId="6549"/>
        <pc:sldMkLst>
          <pc:docMk/>
          <pc:sldMk cId="869600470" sldId="294"/>
        </pc:sldMkLst>
        <pc:spChg chg="mod">
          <ac:chgData name="Kathleen Gorski" userId="99d5a23c-938f-4152-9ef8-0f13759d2332" providerId="ADAL" clId="{D0B6D884-103E-4E9A-A7C5-440D922F8235}" dt="2026-05-13T22:10:33.039" v="1783" actId="1076"/>
          <ac:spMkLst>
            <pc:docMk/>
            <pc:sldMk cId="869600470" sldId="294"/>
            <ac:spMk id="3" creationId="{488B1064-A92E-5B1D-1998-CC9B6D84C4B1}"/>
          </ac:spMkLst>
        </pc:spChg>
        <pc:spChg chg="add mod">
          <ac:chgData name="Kathleen Gorski" userId="99d5a23c-938f-4152-9ef8-0f13759d2332" providerId="ADAL" clId="{D0B6D884-103E-4E9A-A7C5-440D922F8235}" dt="2026-05-13T16:05:11.071" v="1750" actId="14100"/>
          <ac:spMkLst>
            <pc:docMk/>
            <pc:sldMk cId="869600470" sldId="294"/>
            <ac:spMk id="18" creationId="{8ABDD22A-0C60-D173-6CF2-54B434E4D99B}"/>
          </ac:spMkLst>
        </pc:spChg>
        <pc:picChg chg="mod">
          <ac:chgData name="Kathleen Gorski" userId="99d5a23c-938f-4152-9ef8-0f13759d2332" providerId="ADAL" clId="{D0B6D884-103E-4E9A-A7C5-440D922F8235}" dt="2026-05-13T22:10:40.692" v="1784" actId="14100"/>
          <ac:picMkLst>
            <pc:docMk/>
            <pc:sldMk cId="869600470" sldId="294"/>
            <ac:picMk id="6" creationId="{0E553767-B2C6-2486-B9B3-FDB66B5E7899}"/>
          </ac:picMkLst>
        </pc:picChg>
      </pc:sldChg>
      <pc:sldChg chg="addSp delSp modSp add mod setBg modClrScheme chgLayout">
        <pc:chgData name="Kathleen Gorski" userId="99d5a23c-938f-4152-9ef8-0f13759d2332" providerId="ADAL" clId="{D0B6D884-103E-4E9A-A7C5-440D922F8235}" dt="2026-05-13T16:03:41.493" v="1732" actId="1076"/>
        <pc:sldMkLst>
          <pc:docMk/>
          <pc:sldMk cId="2088071931" sldId="295"/>
        </pc:sldMkLst>
        <pc:spChg chg="add mod ord">
          <ac:chgData name="Kathleen Gorski" userId="99d5a23c-938f-4152-9ef8-0f13759d2332" providerId="ADAL" clId="{D0B6D884-103E-4E9A-A7C5-440D922F8235}" dt="2026-05-13T16:03:10.452" v="1727" actId="166"/>
          <ac:spMkLst>
            <pc:docMk/>
            <pc:sldMk cId="2088071931" sldId="295"/>
            <ac:spMk id="12" creationId="{4407865D-EE97-AF9D-17AD-35209FE4E59F}"/>
          </ac:spMkLst>
        </pc:spChg>
        <pc:picChg chg="add mod">
          <ac:chgData name="Kathleen Gorski" userId="99d5a23c-938f-4152-9ef8-0f13759d2332" providerId="ADAL" clId="{D0B6D884-103E-4E9A-A7C5-440D922F8235}" dt="2026-05-13T16:02:45.974" v="1725"/>
          <ac:picMkLst>
            <pc:docMk/>
            <pc:sldMk cId="2088071931" sldId="295"/>
            <ac:picMk id="7" creationId="{412C7C5B-7FEA-1529-406D-1F78E3A232DF}"/>
          </ac:picMkLst>
        </pc:picChg>
        <pc:picChg chg="add mod">
          <ac:chgData name="Kathleen Gorski" userId="99d5a23c-938f-4152-9ef8-0f13759d2332" providerId="ADAL" clId="{D0B6D884-103E-4E9A-A7C5-440D922F8235}" dt="2026-05-13T16:03:41.493" v="1732" actId="1076"/>
          <ac:picMkLst>
            <pc:docMk/>
            <pc:sldMk cId="2088071931" sldId="295"/>
            <ac:picMk id="13" creationId="{D78CF82C-A822-664A-121F-4C12944D5E37}"/>
          </ac:picMkLst>
        </pc:picChg>
      </pc:sldChg>
      <pc:sldChg chg="addSp delSp modSp add mod ord setBg modClrScheme chgLayout modNotesTx">
        <pc:chgData name="Kathleen Gorski" userId="99d5a23c-938f-4152-9ef8-0f13759d2332" providerId="ADAL" clId="{D0B6D884-103E-4E9A-A7C5-440D922F8235}" dt="2026-05-13T22:15:39.982" v="1816" actId="1076"/>
        <pc:sldMkLst>
          <pc:docMk/>
          <pc:sldMk cId="1657183393" sldId="296"/>
        </pc:sldMkLst>
        <pc:spChg chg="mod ord">
          <ac:chgData name="Kathleen Gorski" userId="99d5a23c-938f-4152-9ef8-0f13759d2332" providerId="ADAL" clId="{D0B6D884-103E-4E9A-A7C5-440D922F8235}" dt="2026-05-13T22:09:53.622" v="1779" actId="113"/>
          <ac:spMkLst>
            <pc:docMk/>
            <pc:sldMk cId="1657183393" sldId="296"/>
            <ac:spMk id="3" creationId="{538D7284-4FF9-894F-8464-92E9932099A7}"/>
          </ac:spMkLst>
        </pc:spChg>
        <pc:spChg chg="add mod">
          <ac:chgData name="Kathleen Gorski" userId="99d5a23c-938f-4152-9ef8-0f13759d2332" providerId="ADAL" clId="{D0B6D884-103E-4E9A-A7C5-440D922F8235}" dt="2026-05-13T22:07:08.682" v="1761" actId="1076"/>
          <ac:spMkLst>
            <pc:docMk/>
            <pc:sldMk cId="1657183393" sldId="296"/>
            <ac:spMk id="13" creationId="{6D75FFAB-440B-F3B8-80CF-DA7D2AFC957C}"/>
          </ac:spMkLst>
        </pc:spChg>
        <pc:picChg chg="add mod">
          <ac:chgData name="Kathleen Gorski" userId="99d5a23c-938f-4152-9ef8-0f13759d2332" providerId="ADAL" clId="{D0B6D884-103E-4E9A-A7C5-440D922F8235}" dt="2026-05-13T22:07:12.117" v="1762" actId="1076"/>
          <ac:picMkLst>
            <pc:docMk/>
            <pc:sldMk cId="1657183393" sldId="296"/>
            <ac:picMk id="7" creationId="{8512945F-BC92-68FD-5620-B8A979FE9A89}"/>
          </ac:picMkLst>
        </pc:picChg>
        <pc:picChg chg="add mod">
          <ac:chgData name="Kathleen Gorski" userId="99d5a23c-938f-4152-9ef8-0f13759d2332" providerId="ADAL" clId="{D0B6D884-103E-4E9A-A7C5-440D922F8235}" dt="2026-05-13T22:07:16.650" v="1763" actId="1076"/>
          <ac:picMkLst>
            <pc:docMk/>
            <pc:sldMk cId="1657183393" sldId="296"/>
            <ac:picMk id="10" creationId="{F432D945-1A3F-AE9F-1C15-687E24F47259}"/>
          </ac:picMkLst>
        </pc:picChg>
        <pc:picChg chg="add mod">
          <ac:chgData name="Kathleen Gorski" userId="99d5a23c-938f-4152-9ef8-0f13759d2332" providerId="ADAL" clId="{D0B6D884-103E-4E9A-A7C5-440D922F8235}" dt="2026-05-13T22:15:39.982" v="1816" actId="1076"/>
          <ac:picMkLst>
            <pc:docMk/>
            <pc:sldMk cId="1657183393" sldId="296"/>
            <ac:picMk id="15" creationId="{99E3DD04-59AD-CC92-7F8E-36108DB8B283}"/>
          </ac:picMkLst>
        </pc:picChg>
      </pc:sldChg>
      <pc:sldChg chg="addSp delSp modSp add mod ord setBg modNotesTx">
        <pc:chgData name="Kathleen Gorski" userId="99d5a23c-938f-4152-9ef8-0f13759d2332" providerId="ADAL" clId="{D0B6D884-103E-4E9A-A7C5-440D922F8235}" dt="2026-05-13T22:15:53.929" v="1818" actId="1076"/>
        <pc:sldMkLst>
          <pc:docMk/>
          <pc:sldMk cId="1642999168" sldId="297"/>
        </pc:sldMkLst>
        <pc:spChg chg="mod">
          <ac:chgData name="Kathleen Gorski" userId="99d5a23c-938f-4152-9ef8-0f13759d2332" providerId="ADAL" clId="{D0B6D884-103E-4E9A-A7C5-440D922F8235}" dt="2026-05-13T22:09:45.581" v="1778" actId="113"/>
          <ac:spMkLst>
            <pc:docMk/>
            <pc:sldMk cId="1642999168" sldId="297"/>
            <ac:spMk id="3" creationId="{B1AE7CA6-B93D-B4EF-FF55-5E7D774AD380}"/>
          </ac:spMkLst>
        </pc:spChg>
        <pc:spChg chg="add mod">
          <ac:chgData name="Kathleen Gorski" userId="99d5a23c-938f-4152-9ef8-0f13759d2332" providerId="ADAL" clId="{D0B6D884-103E-4E9A-A7C5-440D922F8235}" dt="2026-05-13T22:07:50.834" v="1768" actId="1076"/>
          <ac:spMkLst>
            <pc:docMk/>
            <pc:sldMk cId="1642999168" sldId="297"/>
            <ac:spMk id="9" creationId="{FE13C6D7-A290-1ADE-8211-6B62D64F5A08}"/>
          </ac:spMkLst>
        </pc:spChg>
        <pc:spChg chg="add mod">
          <ac:chgData name="Kathleen Gorski" userId="99d5a23c-938f-4152-9ef8-0f13759d2332" providerId="ADAL" clId="{D0B6D884-103E-4E9A-A7C5-440D922F8235}" dt="2026-05-13T22:15:53.929" v="1818" actId="1076"/>
          <ac:spMkLst>
            <pc:docMk/>
            <pc:sldMk cId="1642999168" sldId="297"/>
            <ac:spMk id="11" creationId="{88630261-ADC9-DEC3-8F48-3D79FF66AA3F}"/>
          </ac:spMkLst>
        </pc:spChg>
        <pc:picChg chg="add mod">
          <ac:chgData name="Kathleen Gorski" userId="99d5a23c-938f-4152-9ef8-0f13759d2332" providerId="ADAL" clId="{D0B6D884-103E-4E9A-A7C5-440D922F8235}" dt="2026-05-13T22:15:51.288" v="1817" actId="1076"/>
          <ac:picMkLst>
            <pc:docMk/>
            <pc:sldMk cId="1642999168" sldId="297"/>
            <ac:picMk id="13" creationId="{50FC17AA-2A6A-A53D-B300-152A05DB79D7}"/>
          </ac:picMkLst>
        </pc:picChg>
      </pc:sldChg>
      <pc:sldChg chg="addSp delSp modSp add mod setBg">
        <pc:chgData name="Kathleen Gorski" userId="99d5a23c-938f-4152-9ef8-0f13759d2332" providerId="ADAL" clId="{D0B6D884-103E-4E9A-A7C5-440D922F8235}" dt="2026-05-13T16:03:26.302" v="1729"/>
        <pc:sldMkLst>
          <pc:docMk/>
          <pc:sldMk cId="121894831" sldId="298"/>
        </pc:sldMkLst>
        <pc:picChg chg="mod ord">
          <ac:chgData name="Kathleen Gorski" userId="99d5a23c-938f-4152-9ef8-0f13759d2332" providerId="ADAL" clId="{D0B6D884-103E-4E9A-A7C5-440D922F8235}" dt="2026-05-13T16:02:06.197" v="1720" actId="1076"/>
          <ac:picMkLst>
            <pc:docMk/>
            <pc:sldMk cId="121894831" sldId="298"/>
            <ac:picMk id="7" creationId="{3D798389-590D-5AE6-5A4A-A6238BE6486B}"/>
          </ac:picMkLst>
        </pc:picChg>
        <pc:picChg chg="add mod">
          <ac:chgData name="Kathleen Gorski" userId="99d5a23c-938f-4152-9ef8-0f13759d2332" providerId="ADAL" clId="{D0B6D884-103E-4E9A-A7C5-440D922F8235}" dt="2026-05-13T16:01:45.473" v="1718" actId="1076"/>
          <ac:picMkLst>
            <pc:docMk/>
            <pc:sldMk cId="121894831" sldId="298"/>
            <ac:picMk id="11" creationId="{888DD459-77DC-8457-7784-A461DA0C2655}"/>
          </ac:picMkLst>
        </pc:picChg>
      </pc:sldChg>
      <pc:sldChg chg="addSp delSp modSp add mod ord setBg modNotesTx">
        <pc:chgData name="Kathleen Gorski" userId="99d5a23c-938f-4152-9ef8-0f13759d2332" providerId="ADAL" clId="{D0B6D884-103E-4E9A-A7C5-440D922F8235}" dt="2026-05-13T16:03:26.302" v="1729"/>
        <pc:sldMkLst>
          <pc:docMk/>
          <pc:sldMk cId="3341284943" sldId="299"/>
        </pc:sldMkLst>
        <pc:spChg chg="mod">
          <ac:chgData name="Kathleen Gorski" userId="99d5a23c-938f-4152-9ef8-0f13759d2332" providerId="ADAL" clId="{D0B6D884-103E-4E9A-A7C5-440D922F8235}" dt="2026-05-13T16:00:20.789" v="1709" actId="1076"/>
          <ac:spMkLst>
            <pc:docMk/>
            <pc:sldMk cId="3341284943" sldId="299"/>
            <ac:spMk id="3" creationId="{209A9B4B-F46B-9505-67A1-1D57EBB4055D}"/>
          </ac:spMkLst>
        </pc:spChg>
        <pc:spChg chg="add mod">
          <ac:chgData name="Kathleen Gorski" userId="99d5a23c-938f-4152-9ef8-0f13759d2332" providerId="ADAL" clId="{D0B6D884-103E-4E9A-A7C5-440D922F8235}" dt="2026-05-13T16:00:12.524" v="1708" actId="1076"/>
          <ac:spMkLst>
            <pc:docMk/>
            <pc:sldMk cId="3341284943" sldId="299"/>
            <ac:spMk id="16" creationId="{C95A7E57-7E7D-691B-B443-E6E62EC27821}"/>
          </ac:spMkLst>
        </pc:spChg>
        <pc:picChg chg="add mod">
          <ac:chgData name="Kathleen Gorski" userId="99d5a23c-938f-4152-9ef8-0f13759d2332" providerId="ADAL" clId="{D0B6D884-103E-4E9A-A7C5-440D922F8235}" dt="2026-05-13T15:59:59.278" v="1705" actId="1076"/>
          <ac:picMkLst>
            <pc:docMk/>
            <pc:sldMk cId="3341284943" sldId="299"/>
            <ac:picMk id="5" creationId="{CE480D4B-EF0F-F553-0792-9E6E4BD11037}"/>
          </ac:picMkLst>
        </pc:picChg>
        <pc:picChg chg="mod">
          <ac:chgData name="Kathleen Gorski" userId="99d5a23c-938f-4152-9ef8-0f13759d2332" providerId="ADAL" clId="{D0B6D884-103E-4E9A-A7C5-440D922F8235}" dt="2026-05-13T15:59:55.294" v="1704" actId="1076"/>
          <ac:picMkLst>
            <pc:docMk/>
            <pc:sldMk cId="3341284943" sldId="299"/>
            <ac:picMk id="9" creationId="{034A02FB-A276-0A0B-CE2D-37BDF0120677}"/>
          </ac:picMkLst>
        </pc:picChg>
        <pc:picChg chg="add mod">
          <ac:chgData name="Kathleen Gorski" userId="99d5a23c-938f-4152-9ef8-0f13759d2332" providerId="ADAL" clId="{D0B6D884-103E-4E9A-A7C5-440D922F8235}" dt="2026-05-13T16:00:02.879" v="1706" actId="1076"/>
          <ac:picMkLst>
            <pc:docMk/>
            <pc:sldMk cId="3341284943" sldId="299"/>
            <ac:picMk id="13" creationId="{158F0692-04DC-59BC-C88A-282BB07D2047}"/>
          </ac:picMkLst>
        </pc:picChg>
        <pc:picChg chg="add mod">
          <ac:chgData name="Kathleen Gorski" userId="99d5a23c-938f-4152-9ef8-0f13759d2332" providerId="ADAL" clId="{D0B6D884-103E-4E9A-A7C5-440D922F8235}" dt="2026-05-13T15:59:51.869" v="1703" actId="1076"/>
          <ac:picMkLst>
            <pc:docMk/>
            <pc:sldMk cId="3341284943" sldId="299"/>
            <ac:picMk id="15" creationId="{A6094CE4-7C71-235C-BE9D-CE8A726853D4}"/>
          </ac:picMkLst>
        </pc:picChg>
      </pc:sldChg>
      <pc:sldChg chg="addSp delSp modSp add mod ord setBg">
        <pc:chgData name="Kathleen Gorski" userId="99d5a23c-938f-4152-9ef8-0f13759d2332" providerId="ADAL" clId="{D0B6D884-103E-4E9A-A7C5-440D922F8235}" dt="2026-05-13T22:16:58.119" v="1822"/>
        <pc:sldMkLst>
          <pc:docMk/>
          <pc:sldMk cId="200125266" sldId="300"/>
        </pc:sldMkLst>
        <pc:spChg chg="mod">
          <ac:chgData name="Kathleen Gorski" userId="99d5a23c-938f-4152-9ef8-0f13759d2332" providerId="ADAL" clId="{D0B6D884-103E-4E9A-A7C5-440D922F8235}" dt="2026-05-13T15:59:29.605" v="1697" actId="1076"/>
          <ac:spMkLst>
            <pc:docMk/>
            <pc:sldMk cId="200125266" sldId="300"/>
            <ac:spMk id="3" creationId="{2FBEA121-6490-329E-2EC4-BBEC8C248B25}"/>
          </ac:spMkLst>
        </pc:spChg>
        <pc:spChg chg="add mod">
          <ac:chgData name="Kathleen Gorski" userId="99d5a23c-938f-4152-9ef8-0f13759d2332" providerId="ADAL" clId="{D0B6D884-103E-4E9A-A7C5-440D922F8235}" dt="2026-05-13T15:59:23.261" v="1695" actId="1076"/>
          <ac:spMkLst>
            <pc:docMk/>
            <pc:sldMk cId="200125266" sldId="300"/>
            <ac:spMk id="5" creationId="{02140A90-8991-AF76-933A-ED3FB2856819}"/>
          </ac:spMkLst>
        </pc:spChg>
        <pc:spChg chg="add mod">
          <ac:chgData name="Kathleen Gorski" userId="99d5a23c-938f-4152-9ef8-0f13759d2332" providerId="ADAL" clId="{D0B6D884-103E-4E9A-A7C5-440D922F8235}" dt="2026-05-13T15:59:39.533" v="1699" actId="1076"/>
          <ac:spMkLst>
            <pc:docMk/>
            <pc:sldMk cId="200125266" sldId="300"/>
            <ac:spMk id="9" creationId="{8DF03CBD-2BD8-A30E-B75A-BB46D04EB0D8}"/>
          </ac:spMkLst>
        </pc:spChg>
        <pc:spChg chg="add mod">
          <ac:chgData name="Kathleen Gorski" userId="99d5a23c-938f-4152-9ef8-0f13759d2332" providerId="ADAL" clId="{D0B6D884-103E-4E9A-A7C5-440D922F8235}" dt="2026-05-13T22:12:07.172" v="1795" actId="14100"/>
          <ac:spMkLst>
            <pc:docMk/>
            <pc:sldMk cId="200125266" sldId="300"/>
            <ac:spMk id="10" creationId="{11BCCE67-AC03-74AA-80CC-74CA2A4BA959}"/>
          </ac:spMkLst>
        </pc:spChg>
      </pc:sldChg>
      <pc:sldChg chg="delSp modSp mod setBg modNotesTx">
        <pc:chgData name="Kathleen Gorski" userId="99d5a23c-938f-4152-9ef8-0f13759d2332" providerId="ADAL" clId="{D0B6D884-103E-4E9A-A7C5-440D922F8235}" dt="2026-06-08T21:07:25.074" v="1996" actId="6549"/>
        <pc:sldMkLst>
          <pc:docMk/>
          <pc:sldMk cId="4175308696" sldId="301"/>
        </pc:sldMkLst>
        <pc:spChg chg="mod">
          <ac:chgData name="Kathleen Gorski" userId="99d5a23c-938f-4152-9ef8-0f13759d2332" providerId="ADAL" clId="{D0B6D884-103E-4E9A-A7C5-440D922F8235}" dt="2026-05-13T22:16:28.388" v="1819" actId="1076"/>
          <ac:spMkLst>
            <pc:docMk/>
            <pc:sldMk cId="4175308696" sldId="301"/>
            <ac:spMk id="2" creationId="{1ADC9CEC-F36B-0B80-4FEB-2D17DDCD3F5B}"/>
          </ac:spMkLst>
        </pc:spChg>
        <pc:picChg chg="mod">
          <ac:chgData name="Kathleen Gorski" userId="99d5a23c-938f-4152-9ef8-0f13759d2332" providerId="ADAL" clId="{D0B6D884-103E-4E9A-A7C5-440D922F8235}" dt="2026-05-13T22:11:33.158" v="1789" actId="1076"/>
          <ac:picMkLst>
            <pc:docMk/>
            <pc:sldMk cId="4175308696" sldId="301"/>
            <ac:picMk id="8" creationId="{4475E8D7-F0F7-1DA4-F7E0-085ABA5EBDE0}"/>
          </ac:picMkLst>
        </pc:picChg>
        <pc:picChg chg="mod">
          <ac:chgData name="Kathleen Gorski" userId="99d5a23c-938f-4152-9ef8-0f13759d2332" providerId="ADAL" clId="{D0B6D884-103E-4E9A-A7C5-440D922F8235}" dt="2026-05-13T22:11:23.378" v="1788" actId="1076"/>
          <ac:picMkLst>
            <pc:docMk/>
            <pc:sldMk cId="4175308696" sldId="301"/>
            <ac:picMk id="10" creationId="{506B9F69-786A-11B3-E573-3D87D98FC241}"/>
          </ac:picMkLst>
        </pc:picChg>
      </pc:sldChg>
      <pc:sldChg chg="addSp delSp modSp del mod setBg">
        <pc:chgData name="Kathleen Gorski" userId="99d5a23c-938f-4152-9ef8-0f13759d2332" providerId="ADAL" clId="{D0B6D884-103E-4E9A-A7C5-440D922F8235}" dt="2026-06-11T22:04:16.325" v="1997" actId="2696"/>
        <pc:sldMkLst>
          <pc:docMk/>
          <pc:sldMk cId="3667816663" sldId="302"/>
        </pc:sldMkLst>
      </pc:sldChg>
      <pc:sldMasterChg chg="setBg modSldLayout">
        <pc:chgData name="Kathleen Gorski" userId="99d5a23c-938f-4152-9ef8-0f13759d2332" providerId="ADAL" clId="{D0B6D884-103E-4E9A-A7C5-440D922F8235}" dt="2026-05-13T16:03:33.428" v="1731"/>
        <pc:sldMasterMkLst>
          <pc:docMk/>
          <pc:sldMasterMk cId="0" sldId="2147483648"/>
        </pc:sldMasterMkLst>
        <pc:sldLayoutChg chg="setBg">
          <pc:chgData name="Kathleen Gorski" userId="99d5a23c-938f-4152-9ef8-0f13759d2332" providerId="ADAL" clId="{D0B6D884-103E-4E9A-A7C5-440D922F8235}" dt="2026-05-13T16:03:33.428" v="1731"/>
          <pc:sldLayoutMkLst>
            <pc:docMk/>
            <pc:sldMasterMk cId="0" sldId="2147483648"/>
            <pc:sldLayoutMk cId="0" sldId="2147483661"/>
          </pc:sldLayoutMkLst>
        </pc:sldLayoutChg>
        <pc:sldLayoutChg chg="setBg">
          <pc:chgData name="Kathleen Gorski" userId="99d5a23c-938f-4152-9ef8-0f13759d2332" providerId="ADAL" clId="{D0B6D884-103E-4E9A-A7C5-440D922F8235}" dt="2026-05-13T16:03:33.428" v="1731"/>
          <pc:sldLayoutMkLst>
            <pc:docMk/>
            <pc:sldMasterMk cId="0" sldId="2147483648"/>
            <pc:sldLayoutMk cId="0" sldId="2147483662"/>
          </pc:sldLayoutMkLst>
        </pc:sldLayoutChg>
        <pc:sldLayoutChg chg="setBg">
          <pc:chgData name="Kathleen Gorski" userId="99d5a23c-938f-4152-9ef8-0f13759d2332" providerId="ADAL" clId="{D0B6D884-103E-4E9A-A7C5-440D922F8235}" dt="2026-05-13T16:03:33.428" v="1731"/>
          <pc:sldLayoutMkLst>
            <pc:docMk/>
            <pc:sldMasterMk cId="0" sldId="2147483648"/>
            <pc:sldLayoutMk cId="0" sldId="2147483663"/>
          </pc:sldLayoutMkLst>
        </pc:sldLayoutChg>
        <pc:sldLayoutChg chg="setBg">
          <pc:chgData name="Kathleen Gorski" userId="99d5a23c-938f-4152-9ef8-0f13759d2332" providerId="ADAL" clId="{D0B6D884-103E-4E9A-A7C5-440D922F8235}" dt="2026-05-13T16:03:33.428" v="1731"/>
          <pc:sldLayoutMkLst>
            <pc:docMk/>
            <pc:sldMasterMk cId="0" sldId="2147483648"/>
            <pc:sldLayoutMk cId="0" sldId="2147483664"/>
          </pc:sldLayoutMkLst>
        </pc:sldLayoutChg>
        <pc:sldLayoutChg chg="setBg">
          <pc:chgData name="Kathleen Gorski" userId="99d5a23c-938f-4152-9ef8-0f13759d2332" providerId="ADAL" clId="{D0B6D884-103E-4E9A-A7C5-440D922F8235}" dt="2026-05-13T16:03:33.428" v="1731"/>
          <pc:sldLayoutMkLst>
            <pc:docMk/>
            <pc:sldMasterMk cId="0" sldId="2147483648"/>
            <pc:sldLayoutMk cId="0" sldId="2147483665"/>
          </pc:sldLayoutMkLst>
        </pc:sldLayoutChg>
      </pc:sldMasterChg>
    </pc:docChg>
  </pc:docChgLst>
  <pc:docChgLst>
    <pc:chgData name="Veronica Mormino" userId="S::vmormino@harpercollege.edu::044fc589-cac0-4e10-acd2-203bd30f2ef8" providerId="AD" clId="Web-{F39F75D9-5216-4BB3-1ED5-F414ED99AB50}"/>
    <pc:docChg chg="modSld">
      <pc:chgData name="Veronica Mormino" userId="S::vmormino@harpercollege.edu::044fc589-cac0-4e10-acd2-203bd30f2ef8" providerId="AD" clId="Web-{F39F75D9-5216-4BB3-1ED5-F414ED99AB50}" dt="2026-05-13T00:47:44.188" v="290" actId="14100"/>
      <pc:docMkLst>
        <pc:docMk/>
      </pc:docMkLst>
      <pc:sldChg chg="modSp mod setBg">
        <pc:chgData name="Veronica Mormino" userId="S::vmormino@harpercollege.edu::044fc589-cac0-4e10-acd2-203bd30f2ef8" providerId="AD" clId="Web-{F39F75D9-5216-4BB3-1ED5-F414ED99AB50}" dt="2026-05-13T00:44:35.603" v="279" actId="14100"/>
        <pc:sldMkLst>
          <pc:docMk/>
          <pc:sldMk cId="3304681030" sldId="286"/>
        </pc:sldMkLst>
        <pc:spChg chg="mod">
          <ac:chgData name="Veronica Mormino" userId="S::vmormino@harpercollege.edu::044fc589-cac0-4e10-acd2-203bd30f2ef8" providerId="AD" clId="Web-{F39F75D9-5216-4BB3-1ED5-F414ED99AB50}" dt="2026-05-13T00:44:35.603" v="279" actId="14100"/>
          <ac:spMkLst>
            <pc:docMk/>
            <pc:sldMk cId="3304681030" sldId="286"/>
            <ac:spMk id="13" creationId="{00000000-0000-0000-0000-000000000000}"/>
          </ac:spMkLst>
        </pc:spChg>
        <pc:picChg chg="mod">
          <ac:chgData name="Veronica Mormino" userId="S::vmormino@harpercollege.edu::044fc589-cac0-4e10-acd2-203bd30f2ef8" providerId="AD" clId="Web-{F39F75D9-5216-4BB3-1ED5-F414ED99AB50}" dt="2026-05-13T00:38:05.131" v="240" actId="14100"/>
          <ac:picMkLst>
            <pc:docMk/>
            <pc:sldMk cId="3304681030" sldId="286"/>
            <ac:picMk id="14" creationId="{00000000-0000-0000-0000-000000000000}"/>
          </ac:picMkLst>
        </pc:picChg>
        <pc:picChg chg="mod">
          <ac:chgData name="Veronica Mormino" userId="S::vmormino@harpercollege.edu::044fc589-cac0-4e10-acd2-203bd30f2ef8" providerId="AD" clId="Web-{F39F75D9-5216-4BB3-1ED5-F414ED99AB50}" dt="2026-05-13T00:38:09.428" v="241" actId="14100"/>
          <ac:picMkLst>
            <pc:docMk/>
            <pc:sldMk cId="3304681030" sldId="286"/>
            <ac:picMk id="16" creationId="{00000000-0000-0000-0000-000000000000}"/>
          </ac:picMkLst>
        </pc:picChg>
        <pc:picChg chg="mod">
          <ac:chgData name="Veronica Mormino" userId="S::vmormino@harpercollege.edu::044fc589-cac0-4e10-acd2-203bd30f2ef8" providerId="AD" clId="Web-{F39F75D9-5216-4BB3-1ED5-F414ED99AB50}" dt="2026-05-13T00:38:01.006" v="239" actId="14100"/>
          <ac:picMkLst>
            <pc:docMk/>
            <pc:sldMk cId="3304681030" sldId="286"/>
            <ac:picMk id="18" creationId="{00000000-0000-0000-0000-000000000000}"/>
          </ac:picMkLst>
        </pc:picChg>
      </pc:sldChg>
      <pc:sldChg chg="modSp mod setBg">
        <pc:chgData name="Veronica Mormino" userId="S::vmormino@harpercollege.edu::044fc589-cac0-4e10-acd2-203bd30f2ef8" providerId="AD" clId="Web-{F39F75D9-5216-4BB3-1ED5-F414ED99AB50}" dt="2026-05-13T00:44:20.665" v="277" actId="14100"/>
        <pc:sldMkLst>
          <pc:docMk/>
          <pc:sldMk cId="1941928363" sldId="287"/>
        </pc:sldMkLst>
        <pc:spChg chg="mod">
          <ac:chgData name="Veronica Mormino" userId="S::vmormino@harpercollege.edu::044fc589-cac0-4e10-acd2-203bd30f2ef8" providerId="AD" clId="Web-{F39F75D9-5216-4BB3-1ED5-F414ED99AB50}" dt="2026-05-13T00:44:20.665" v="277" actId="14100"/>
          <ac:spMkLst>
            <pc:docMk/>
            <pc:sldMk cId="1941928363" sldId="287"/>
            <ac:spMk id="7" creationId="{00000000-0000-0000-0000-000000000000}"/>
          </ac:spMkLst>
        </pc:spChg>
        <pc:grpChg chg="mod">
          <ac:chgData name="Veronica Mormino" userId="S::vmormino@harpercollege.edu::044fc589-cac0-4e10-acd2-203bd30f2ef8" providerId="AD" clId="Web-{F39F75D9-5216-4BB3-1ED5-F414ED99AB50}" dt="2026-05-13T00:37:31.223" v="233" actId="14100"/>
          <ac:grpSpMkLst>
            <pc:docMk/>
            <pc:sldMk cId="1941928363" sldId="287"/>
            <ac:grpSpMk id="4" creationId="{683CF2AF-BAEE-C258-9D88-7E50A9947225}"/>
          </ac:grpSpMkLst>
        </pc:grpChg>
      </pc:sldChg>
      <pc:sldChg chg="modSp mod setBg">
        <pc:chgData name="Veronica Mormino" userId="S::vmormino@harpercollege.edu::044fc589-cac0-4e10-acd2-203bd30f2ef8" providerId="AD" clId="Web-{F39F75D9-5216-4BB3-1ED5-F414ED99AB50}" dt="2026-05-13T00:43:11.646" v="265" actId="20577"/>
        <pc:sldMkLst>
          <pc:docMk/>
          <pc:sldMk cId="869600470" sldId="294"/>
        </pc:sldMkLst>
        <pc:spChg chg="mod">
          <ac:chgData name="Veronica Mormino" userId="S::vmormino@harpercollege.edu::044fc589-cac0-4e10-acd2-203bd30f2ef8" providerId="AD" clId="Web-{F39F75D9-5216-4BB3-1ED5-F414ED99AB50}" dt="2026-05-13T00:43:11.646" v="265" actId="20577"/>
          <ac:spMkLst>
            <pc:docMk/>
            <pc:sldMk cId="869600470" sldId="294"/>
            <ac:spMk id="18" creationId="{8ABDD22A-0C60-D173-6CF2-54B434E4D99B}"/>
          </ac:spMkLst>
        </pc:spChg>
      </pc:sldChg>
      <pc:sldChg chg="modSp mod setBg">
        <pc:chgData name="Veronica Mormino" userId="S::vmormino@harpercollege.edu::044fc589-cac0-4e10-acd2-203bd30f2ef8" providerId="AD" clId="Web-{F39F75D9-5216-4BB3-1ED5-F414ED99AB50}" dt="2026-05-13T00:41:37.752" v="256" actId="14100"/>
        <pc:sldMkLst>
          <pc:docMk/>
          <pc:sldMk cId="2088071931" sldId="295"/>
        </pc:sldMkLst>
        <pc:spChg chg="mod">
          <ac:chgData name="Veronica Mormino" userId="S::vmormino@harpercollege.edu::044fc589-cac0-4e10-acd2-203bd30f2ef8" providerId="AD" clId="Web-{F39F75D9-5216-4BB3-1ED5-F414ED99AB50}" dt="2026-05-13T00:20:46.132" v="99" actId="20577"/>
          <ac:spMkLst>
            <pc:docMk/>
            <pc:sldMk cId="2088071931" sldId="295"/>
            <ac:spMk id="12" creationId="{4407865D-EE97-AF9D-17AD-35209FE4E59F}"/>
          </ac:spMkLst>
        </pc:spChg>
      </pc:sldChg>
      <pc:sldChg chg="modSp mod setBg">
        <pc:chgData name="Veronica Mormino" userId="S::vmormino@harpercollege.edu::044fc589-cac0-4e10-acd2-203bd30f2ef8" providerId="AD" clId="Web-{F39F75D9-5216-4BB3-1ED5-F414ED99AB50}" dt="2026-05-13T00:46:04.684" v="283" actId="14100"/>
        <pc:sldMkLst>
          <pc:docMk/>
          <pc:sldMk cId="1657183393" sldId="296"/>
        </pc:sldMkLst>
        <pc:spChg chg="mod">
          <ac:chgData name="Veronica Mormino" userId="S::vmormino@harpercollege.edu::044fc589-cac0-4e10-acd2-203bd30f2ef8" providerId="AD" clId="Web-{F39F75D9-5216-4BB3-1ED5-F414ED99AB50}" dt="2026-05-13T00:40:45.062" v="251" actId="20577"/>
          <ac:spMkLst>
            <pc:docMk/>
            <pc:sldMk cId="1657183393" sldId="296"/>
            <ac:spMk id="13" creationId="{6D75FFAB-440B-F3B8-80CF-DA7D2AFC957C}"/>
          </ac:spMkLst>
        </pc:spChg>
        <pc:picChg chg="mod">
          <ac:chgData name="Veronica Mormino" userId="S::vmormino@harpercollege.edu::044fc589-cac0-4e10-acd2-203bd30f2ef8" providerId="AD" clId="Web-{F39F75D9-5216-4BB3-1ED5-F414ED99AB50}" dt="2026-05-13T00:46:04.684" v="283" actId="14100"/>
          <ac:picMkLst>
            <pc:docMk/>
            <pc:sldMk cId="1657183393" sldId="296"/>
            <ac:picMk id="15" creationId="{99E3DD04-59AD-CC92-7F8E-36108DB8B283}"/>
          </ac:picMkLst>
        </pc:picChg>
      </pc:sldChg>
      <pc:sldChg chg="modSp mod setBg">
        <pc:chgData name="Veronica Mormino" userId="S::vmormino@harpercollege.edu::044fc589-cac0-4e10-acd2-203bd30f2ef8" providerId="AD" clId="Web-{F39F75D9-5216-4BB3-1ED5-F414ED99AB50}" dt="2026-05-13T00:28:11.748" v="160" actId="14100"/>
        <pc:sldMkLst>
          <pc:docMk/>
          <pc:sldMk cId="1642999168" sldId="297"/>
        </pc:sldMkLst>
      </pc:sldChg>
      <pc:sldChg chg="addSp delSp modSp mod setBg">
        <pc:chgData name="Veronica Mormino" userId="S::vmormino@harpercollege.edu::044fc589-cac0-4e10-acd2-203bd30f2ef8" providerId="AD" clId="Web-{F39F75D9-5216-4BB3-1ED5-F414ED99AB50}" dt="2026-05-13T00:35:37.735" v="217" actId="14100"/>
        <pc:sldMkLst>
          <pc:docMk/>
          <pc:sldMk cId="121894831" sldId="298"/>
        </pc:sldMkLst>
        <pc:picChg chg="add mod">
          <ac:chgData name="Veronica Mormino" userId="S::vmormino@harpercollege.edu::044fc589-cac0-4e10-acd2-203bd30f2ef8" providerId="AD" clId="Web-{F39F75D9-5216-4BB3-1ED5-F414ED99AB50}" dt="2026-05-13T00:35:37.735" v="217" actId="14100"/>
          <ac:picMkLst>
            <pc:docMk/>
            <pc:sldMk cId="121894831" sldId="298"/>
            <ac:picMk id="7" creationId="{3D798389-590D-5AE6-5A4A-A6238BE6486B}"/>
          </ac:picMkLst>
        </pc:picChg>
      </pc:sldChg>
      <pc:sldChg chg="modSp mod setBg">
        <pc:chgData name="Veronica Mormino" userId="S::vmormino@harpercollege.edu::044fc589-cac0-4e10-acd2-203bd30f2ef8" providerId="AD" clId="Web-{F39F75D9-5216-4BB3-1ED5-F414ED99AB50}" dt="2026-05-13T00:36:01.048" v="220" actId="14100"/>
        <pc:sldMkLst>
          <pc:docMk/>
          <pc:sldMk cId="3341284943" sldId="299"/>
        </pc:sldMkLst>
        <pc:spChg chg="mod">
          <ac:chgData name="Veronica Mormino" userId="S::vmormino@harpercollege.edu::044fc589-cac0-4e10-acd2-203bd30f2ef8" providerId="AD" clId="Web-{F39F75D9-5216-4BB3-1ED5-F414ED99AB50}" dt="2026-05-13T00:23:26.031" v="111" actId="20577"/>
          <ac:spMkLst>
            <pc:docMk/>
            <pc:sldMk cId="3341284943" sldId="299"/>
            <ac:spMk id="16" creationId="{C95A7E57-7E7D-691B-B443-E6E62EC27821}"/>
          </ac:spMkLst>
        </pc:spChg>
        <pc:picChg chg="mod">
          <ac:chgData name="Veronica Mormino" userId="S::vmormino@harpercollege.edu::044fc589-cac0-4e10-acd2-203bd30f2ef8" providerId="AD" clId="Web-{F39F75D9-5216-4BB3-1ED5-F414ED99AB50}" dt="2026-05-13T00:35:50.938" v="219" actId="14100"/>
          <ac:picMkLst>
            <pc:docMk/>
            <pc:sldMk cId="3341284943" sldId="299"/>
            <ac:picMk id="5" creationId="{CE480D4B-EF0F-F553-0792-9E6E4BD11037}"/>
          </ac:picMkLst>
        </pc:picChg>
        <pc:picChg chg="mod">
          <ac:chgData name="Veronica Mormino" userId="S::vmormino@harpercollege.edu::044fc589-cac0-4e10-acd2-203bd30f2ef8" providerId="AD" clId="Web-{F39F75D9-5216-4BB3-1ED5-F414ED99AB50}" dt="2026-05-13T00:36:01.048" v="220" actId="14100"/>
          <ac:picMkLst>
            <pc:docMk/>
            <pc:sldMk cId="3341284943" sldId="299"/>
            <ac:picMk id="7" creationId="{F182B089-3DB3-F9BB-46AC-A90B942450D1}"/>
          </ac:picMkLst>
        </pc:picChg>
        <pc:picChg chg="mod">
          <ac:chgData name="Veronica Mormino" userId="S::vmormino@harpercollege.edu::044fc589-cac0-4e10-acd2-203bd30f2ef8" providerId="AD" clId="Web-{F39F75D9-5216-4BB3-1ED5-F414ED99AB50}" dt="2026-05-13T00:30:39.332" v="188" actId="14100"/>
          <ac:picMkLst>
            <pc:docMk/>
            <pc:sldMk cId="3341284943" sldId="299"/>
            <ac:picMk id="9" creationId="{034A02FB-A276-0A0B-CE2D-37BDF0120677}"/>
          </ac:picMkLst>
        </pc:picChg>
        <pc:picChg chg="mod">
          <ac:chgData name="Veronica Mormino" userId="S::vmormino@harpercollege.edu::044fc589-cac0-4e10-acd2-203bd30f2ef8" providerId="AD" clId="Web-{F39F75D9-5216-4BB3-1ED5-F414ED99AB50}" dt="2026-05-13T00:30:45.582" v="189" actId="14100"/>
          <ac:picMkLst>
            <pc:docMk/>
            <pc:sldMk cId="3341284943" sldId="299"/>
            <ac:picMk id="15" creationId="{A6094CE4-7C71-235C-BE9D-CE8A726853D4}"/>
          </ac:picMkLst>
        </pc:picChg>
      </pc:sldChg>
      <pc:sldChg chg="modSp mod setBg">
        <pc:chgData name="Veronica Mormino" userId="S::vmormino@harpercollege.edu::044fc589-cac0-4e10-acd2-203bd30f2ef8" providerId="AD" clId="Web-{F39F75D9-5216-4BB3-1ED5-F414ED99AB50}" dt="2026-05-13T00:42:49.005" v="260" actId="20577"/>
        <pc:sldMkLst>
          <pc:docMk/>
          <pc:sldMk cId="200125266" sldId="300"/>
        </pc:sldMkLst>
        <pc:spChg chg="mod">
          <ac:chgData name="Veronica Mormino" userId="S::vmormino@harpercollege.edu::044fc589-cac0-4e10-acd2-203bd30f2ef8" providerId="AD" clId="Web-{F39F75D9-5216-4BB3-1ED5-F414ED99AB50}" dt="2026-05-13T00:11:43.925" v="47" actId="20577"/>
          <ac:spMkLst>
            <pc:docMk/>
            <pc:sldMk cId="200125266" sldId="300"/>
            <ac:spMk id="3" creationId="{2FBEA121-6490-329E-2EC4-BBEC8C248B25}"/>
          </ac:spMkLst>
        </pc:spChg>
        <pc:spChg chg="mod">
          <ac:chgData name="Veronica Mormino" userId="S::vmormino@harpercollege.edu::044fc589-cac0-4e10-acd2-203bd30f2ef8" providerId="AD" clId="Web-{F39F75D9-5216-4BB3-1ED5-F414ED99AB50}" dt="2026-05-13T00:13:35.008" v="60" actId="14100"/>
          <ac:spMkLst>
            <pc:docMk/>
            <pc:sldMk cId="200125266" sldId="300"/>
            <ac:spMk id="5" creationId="{02140A90-8991-AF76-933A-ED3FB2856819}"/>
          </ac:spMkLst>
        </pc:spChg>
        <pc:spChg chg="mod">
          <ac:chgData name="Veronica Mormino" userId="S::vmormino@harpercollege.edu::044fc589-cac0-4e10-acd2-203bd30f2ef8" providerId="AD" clId="Web-{F39F75D9-5216-4BB3-1ED5-F414ED99AB50}" dt="2026-05-13T00:42:49.005" v="260" actId="20577"/>
          <ac:spMkLst>
            <pc:docMk/>
            <pc:sldMk cId="200125266" sldId="300"/>
            <ac:spMk id="9" creationId="{8DF03CBD-2BD8-A30E-B75A-BB46D04EB0D8}"/>
          </ac:spMkLst>
        </pc:spChg>
        <pc:picChg chg="mod">
          <ac:chgData name="Veronica Mormino" userId="S::vmormino@harpercollege.edu::044fc589-cac0-4e10-acd2-203bd30f2ef8" providerId="AD" clId="Web-{F39F75D9-5216-4BB3-1ED5-F414ED99AB50}" dt="2026-05-13T00:29:57.455" v="180" actId="14100"/>
          <ac:picMkLst>
            <pc:docMk/>
            <pc:sldMk cId="200125266" sldId="300"/>
            <ac:picMk id="14" creationId="{3EAEFAC0-E875-11AB-D55D-9C1B968E405E}"/>
          </ac:picMkLst>
        </pc:picChg>
        <pc:picChg chg="mod">
          <ac:chgData name="Veronica Mormino" userId="S::vmormino@harpercollege.edu::044fc589-cac0-4e10-acd2-203bd30f2ef8" providerId="AD" clId="Web-{F39F75D9-5216-4BB3-1ED5-F414ED99AB50}" dt="2026-05-13T00:29:54.158" v="179" actId="14100"/>
          <ac:picMkLst>
            <pc:docMk/>
            <pc:sldMk cId="200125266" sldId="300"/>
            <ac:picMk id="16" creationId="{5662FFA2-1FB7-C4F2-0CF4-07003B8D645E}"/>
          </ac:picMkLst>
        </pc:picChg>
        <pc:picChg chg="mod">
          <ac:chgData name="Veronica Mormino" userId="S::vmormino@harpercollege.edu::044fc589-cac0-4e10-acd2-203bd30f2ef8" providerId="AD" clId="Web-{F39F75D9-5216-4BB3-1ED5-F414ED99AB50}" dt="2026-05-13T00:42:41.239" v="258" actId="14100"/>
          <ac:picMkLst>
            <pc:docMk/>
            <pc:sldMk cId="200125266" sldId="300"/>
            <ac:picMk id="20" creationId="{6D0FC291-15C4-CF8C-9DB5-BCE4ADAC28DE}"/>
          </ac:picMkLst>
        </pc:picChg>
      </pc:sldChg>
      <pc:sldChg chg="modSp mod setBg">
        <pc:chgData name="Veronica Mormino" userId="S::vmormino@harpercollege.edu::044fc589-cac0-4e10-acd2-203bd30f2ef8" providerId="AD" clId="Web-{F39F75D9-5216-4BB3-1ED5-F414ED99AB50}" dt="2026-05-13T00:39:22.245" v="244" actId="14100"/>
        <pc:sldMkLst>
          <pc:docMk/>
          <pc:sldMk cId="4175308696" sldId="301"/>
        </pc:sldMkLst>
        <pc:picChg chg="mod">
          <ac:chgData name="Veronica Mormino" userId="S::vmormino@harpercollege.edu::044fc589-cac0-4e10-acd2-203bd30f2ef8" providerId="AD" clId="Web-{F39F75D9-5216-4BB3-1ED5-F414ED99AB50}" dt="2026-05-13T00:39:16.307" v="243" actId="14100"/>
          <ac:picMkLst>
            <pc:docMk/>
            <pc:sldMk cId="4175308696" sldId="301"/>
            <ac:picMk id="8" creationId="{4475E8D7-F0F7-1DA4-F7E0-085ABA5EBDE0}"/>
          </ac:picMkLst>
        </pc:picChg>
        <pc:picChg chg="mod">
          <ac:chgData name="Veronica Mormino" userId="S::vmormino@harpercollege.edu::044fc589-cac0-4e10-acd2-203bd30f2ef8" providerId="AD" clId="Web-{F39F75D9-5216-4BB3-1ED5-F414ED99AB50}" dt="2026-05-13T00:39:22.245" v="244" actId="14100"/>
          <ac:picMkLst>
            <pc:docMk/>
            <pc:sldMk cId="4175308696" sldId="301"/>
            <ac:picMk id="10" creationId="{506B9F69-786A-11B3-E573-3D87D98FC241}"/>
          </ac:picMkLst>
        </pc:picChg>
      </pc:sldChg>
    </pc:docChg>
  </pc:docChgLst>
  <pc:docChgLst>
    <pc:chgData name="Ruth Williams" userId="S::wr25681@harpercollege.edu::be5ce0df-0c84-4baa-9adc-df54c958dc4b" providerId="AD" clId="Web-{9099EF84-F581-30BB-2687-B54EF04E0AA4}"/>
    <pc:docChg chg="modSld">
      <pc:chgData name="Ruth Williams" userId="S::wr25681@harpercollege.edu::be5ce0df-0c84-4baa-9adc-df54c958dc4b" providerId="AD" clId="Web-{9099EF84-F581-30BB-2687-B54EF04E0AA4}" dt="2026-05-13T22:24:17.327" v="10" actId="20577"/>
      <pc:docMkLst>
        <pc:docMk/>
      </pc:docMkLst>
      <pc:sldChg chg="modSp">
        <pc:chgData name="Ruth Williams" userId="S::wr25681@harpercollege.edu::be5ce0df-0c84-4baa-9adc-df54c958dc4b" providerId="AD" clId="Web-{9099EF84-F581-30BB-2687-B54EF04E0AA4}" dt="2026-05-13T22:23:36.372" v="2" actId="14100"/>
        <pc:sldMkLst>
          <pc:docMk/>
          <pc:sldMk cId="1941928363" sldId="287"/>
        </pc:sldMkLst>
        <pc:spChg chg="mod">
          <ac:chgData name="Ruth Williams" userId="S::wr25681@harpercollege.edu::be5ce0df-0c84-4baa-9adc-df54c958dc4b" providerId="AD" clId="Web-{9099EF84-F581-30BB-2687-B54EF04E0AA4}" dt="2026-05-13T22:23:36.372" v="2" actId="14100"/>
          <ac:spMkLst>
            <pc:docMk/>
            <pc:sldMk cId="1941928363" sldId="287"/>
            <ac:spMk id="7" creationId="{00000000-0000-0000-0000-000000000000}"/>
          </ac:spMkLst>
        </pc:spChg>
      </pc:sldChg>
      <pc:sldChg chg="modSp">
        <pc:chgData name="Ruth Williams" userId="S::wr25681@harpercollege.edu::be5ce0df-0c84-4baa-9adc-df54c958dc4b" providerId="AD" clId="Web-{9099EF84-F581-30BB-2687-B54EF04E0AA4}" dt="2026-05-13T22:24:17.327" v="10" actId="20577"/>
        <pc:sldMkLst>
          <pc:docMk/>
          <pc:sldMk cId="869600470" sldId="294"/>
        </pc:sldMkLst>
        <pc:spChg chg="mod">
          <ac:chgData name="Ruth Williams" userId="S::wr25681@harpercollege.edu::be5ce0df-0c84-4baa-9adc-df54c958dc4b" providerId="AD" clId="Web-{9099EF84-F581-30BB-2687-B54EF04E0AA4}" dt="2026-05-13T22:24:17.327" v="10" actId="20577"/>
          <ac:spMkLst>
            <pc:docMk/>
            <pc:sldMk cId="869600470" sldId="294"/>
            <ac:spMk id="18" creationId="{8ABDD22A-0C60-D173-6CF2-54B434E4D99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ED16A57C-610A-41C0-919C-DA23611CDF6E}" type="datetimeFigureOut">
              <a:rPr lang="en-US" smtClean="0"/>
              <a:t>6/11/2026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753DC01F-AE03-41B8-85BB-925C3F299F24}" type="slidenum">
              <a:rPr lang="en-US" smtClean="0"/>
              <a:t>‹#›</a:t>
            </a:fld>
            <a:endParaRPr lang="en-US"/>
          </a:p>
        </p:txBody>
      </p:sp>
    </p:spTree>
    <p:extLst>
      <p:ext uri="{BB962C8B-B14F-4D97-AF65-F5344CB8AC3E}">
        <p14:creationId xmlns:p14="http://schemas.microsoft.com/office/powerpoint/2010/main" val="3529047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CC044-B085-F73D-9C99-0BB12BA3D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503DE4-9494-508C-8DC1-3D7ABEA214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982188-A6DA-D406-0855-B8E214891C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Today we want to share how Harper is </a:t>
            </a:r>
            <a:r>
              <a:rPr lang="en-US" sz="1200" b="1" i="0" kern="1200" dirty="0">
                <a:solidFill>
                  <a:schemeClr val="tx1"/>
                </a:solidFill>
                <a:effectLst/>
                <a:latin typeface="+mn-lt"/>
                <a:ea typeface="+mn-ea"/>
                <a:cs typeface="+mn-cs"/>
              </a:rPr>
              <a:t>advancing our 2028 HLC reaffirmation through engagement, planning, and continuous improvement</a:t>
            </a:r>
            <a:r>
              <a:rPr lang="en-US" sz="1200" b="0" i="0" kern="1200" dirty="0">
                <a:solidFill>
                  <a:schemeClr val="tx1"/>
                </a:solidFill>
                <a:effectLst/>
                <a:latin typeface="+mn-lt"/>
                <a:ea typeface="+mn-ea"/>
                <a:cs typeface="+mn-cs"/>
              </a:rPr>
              <a:t>. Reaffirmation isn’t something that starts the year before a visit—it’s the result of </a:t>
            </a:r>
            <a:r>
              <a:rPr lang="en-US" sz="1200" b="1" i="0" kern="1200" dirty="0">
                <a:solidFill>
                  <a:schemeClr val="tx1"/>
                </a:solidFill>
                <a:effectLst/>
                <a:latin typeface="+mn-lt"/>
                <a:ea typeface="+mn-ea"/>
                <a:cs typeface="+mn-cs"/>
              </a:rPr>
              <a:t>sustained, institution-wide work</a:t>
            </a:r>
            <a:r>
              <a:rPr lang="en-US" sz="1200" b="0" i="0" kern="1200" dirty="0">
                <a:solidFill>
                  <a:schemeClr val="tx1"/>
                </a:solidFill>
                <a:effectLst/>
                <a:latin typeface="+mn-lt"/>
                <a:ea typeface="+mn-ea"/>
                <a:cs typeface="+mn-cs"/>
              </a:rPr>
              <a:t>. This presentation highlights what we’ve accomplished this year and how that work positions us well for April 2028.</a:t>
            </a:r>
          </a:p>
          <a:p>
            <a:endParaRPr lang="en-US" dirty="0"/>
          </a:p>
        </p:txBody>
      </p:sp>
      <p:sp>
        <p:nvSpPr>
          <p:cNvPr id="4" name="Slide Number Placeholder 3">
            <a:extLst>
              <a:ext uri="{FF2B5EF4-FFF2-40B4-BE49-F238E27FC236}">
                <a16:creationId xmlns:a16="http://schemas.microsoft.com/office/drawing/2014/main" id="{76506BD2-9161-91BF-F2DA-BDEF98B3BDBF}"/>
              </a:ext>
            </a:extLst>
          </p:cNvPr>
          <p:cNvSpPr>
            <a:spLocks noGrp="1"/>
          </p:cNvSpPr>
          <p:nvPr>
            <p:ph type="sldNum" sz="quarter" idx="5"/>
          </p:nvPr>
        </p:nvSpPr>
        <p:spPr/>
        <p:txBody>
          <a:bodyPr/>
          <a:lstStyle/>
          <a:p>
            <a:fld id="{753DC01F-AE03-41B8-85BB-925C3F299F24}" type="slidenum">
              <a:rPr lang="en-US" smtClean="0"/>
              <a:t>1</a:t>
            </a:fld>
            <a:endParaRPr lang="en-US"/>
          </a:p>
        </p:txBody>
      </p:sp>
    </p:spTree>
    <p:extLst>
      <p:ext uri="{BB962C8B-B14F-4D97-AF65-F5344CB8AC3E}">
        <p14:creationId xmlns:p14="http://schemas.microsoft.com/office/powerpoint/2010/main" val="1079508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C67AE-0DE1-6FF2-F609-39606508E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D239B1-DE83-52E2-7345-D3471473C3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3D547F-C8FD-7110-F5FE-47B6B7CB10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We want to begin by </a:t>
            </a:r>
            <a:r>
              <a:rPr lang="en-US" sz="1200" b="1" i="0" kern="1200" dirty="0">
                <a:solidFill>
                  <a:schemeClr val="tx1"/>
                </a:solidFill>
                <a:effectLst/>
                <a:latin typeface="+mn-lt"/>
                <a:ea typeface="+mn-ea"/>
                <a:cs typeface="+mn-cs"/>
              </a:rPr>
              <a:t>thanking our HLC Steering Committee and criterion teams</a:t>
            </a:r>
            <a:r>
              <a:rPr lang="en-US" sz="1200" b="0" i="0" kern="1200" dirty="0">
                <a:solidFill>
                  <a:schemeClr val="tx1"/>
                </a:solidFill>
                <a:effectLst/>
                <a:latin typeface="+mn-lt"/>
                <a:ea typeface="+mn-ea"/>
                <a:cs typeface="+mn-cs"/>
              </a:rPr>
              <a:t>. Over the past year, </a:t>
            </a:r>
            <a:r>
              <a:rPr lang="en-US" sz="1200" b="1" i="0" kern="1200" dirty="0">
                <a:solidFill>
                  <a:schemeClr val="tx1"/>
                </a:solidFill>
                <a:effectLst/>
                <a:latin typeface="+mn-lt"/>
                <a:ea typeface="+mn-ea"/>
                <a:cs typeface="+mn-cs"/>
              </a:rPr>
              <a:t>more than 100 Harper employees</a:t>
            </a:r>
            <a:r>
              <a:rPr lang="en-US" sz="1200" b="0" i="0" kern="1200" dirty="0">
                <a:solidFill>
                  <a:schemeClr val="tx1"/>
                </a:solidFill>
                <a:effectLst/>
                <a:latin typeface="+mn-lt"/>
                <a:ea typeface="+mn-ea"/>
                <a:cs typeface="+mn-cs"/>
              </a:rPr>
              <a:t>—faculty, staff, and administrators—have been actively engaged in reaffirmation work. Teams have been reviewing HLC criteria, identifying gaps, and beginning to </a:t>
            </a:r>
            <a:r>
              <a:rPr lang="en-US" sz="1200" b="1" i="0" kern="1200" dirty="0">
                <a:solidFill>
                  <a:schemeClr val="tx1"/>
                </a:solidFill>
                <a:effectLst/>
                <a:latin typeface="+mn-lt"/>
                <a:ea typeface="+mn-ea"/>
                <a:cs typeface="+mn-cs"/>
              </a:rPr>
              <a:t>prepare well ahead of the 2028 visit</a:t>
            </a:r>
            <a:r>
              <a:rPr lang="en-US" sz="1200" b="0" i="0" kern="1200" dirty="0">
                <a:solidFill>
                  <a:schemeClr val="tx1"/>
                </a:solidFill>
                <a:effectLst/>
                <a:latin typeface="+mn-lt"/>
                <a:ea typeface="+mn-ea"/>
                <a:cs typeface="+mn-cs"/>
              </a:rPr>
              <a:t>. This spring, the focus shifted to </a:t>
            </a:r>
            <a:r>
              <a:rPr lang="en-US" sz="1200" b="1" i="0" kern="1200" dirty="0">
                <a:solidFill>
                  <a:schemeClr val="tx1"/>
                </a:solidFill>
                <a:effectLst/>
                <a:latin typeface="+mn-lt"/>
                <a:ea typeface="+mn-ea"/>
                <a:cs typeface="+mn-cs"/>
              </a:rPr>
              <a:t>reviewing past assurance arguments and collecting and organizing evidence</a:t>
            </a:r>
            <a:r>
              <a:rPr lang="en-US" sz="1200" b="0" i="0" kern="1200" dirty="0">
                <a:solidFill>
                  <a:schemeClr val="tx1"/>
                </a:solidFill>
                <a:effectLst/>
                <a:latin typeface="+mn-lt"/>
                <a:ea typeface="+mn-ea"/>
                <a:cs typeface="+mn-cs"/>
              </a:rPr>
              <a:t>, so this work is thoughtful and intentional—not rushed.</a:t>
            </a:r>
          </a:p>
          <a:p>
            <a:endParaRPr lang="en-US" dirty="0"/>
          </a:p>
        </p:txBody>
      </p:sp>
      <p:sp>
        <p:nvSpPr>
          <p:cNvPr id="4" name="Slide Number Placeholder 3">
            <a:extLst>
              <a:ext uri="{FF2B5EF4-FFF2-40B4-BE49-F238E27FC236}">
                <a16:creationId xmlns:a16="http://schemas.microsoft.com/office/drawing/2014/main" id="{72532F62-CA6B-E888-E139-DA4D36ADE1B2}"/>
              </a:ext>
            </a:extLst>
          </p:cNvPr>
          <p:cNvSpPr>
            <a:spLocks noGrp="1"/>
          </p:cNvSpPr>
          <p:nvPr>
            <p:ph type="sldNum" sz="quarter" idx="5"/>
          </p:nvPr>
        </p:nvSpPr>
        <p:spPr/>
        <p:txBody>
          <a:bodyPr/>
          <a:lstStyle/>
          <a:p>
            <a:fld id="{753DC01F-AE03-41B8-85BB-925C3F299F24}" type="slidenum">
              <a:rPr lang="en-US" smtClean="0"/>
              <a:t>2</a:t>
            </a:fld>
            <a:endParaRPr lang="en-US"/>
          </a:p>
        </p:txBody>
      </p:sp>
    </p:spTree>
    <p:extLst>
      <p:ext uri="{BB962C8B-B14F-4D97-AF65-F5344CB8AC3E}">
        <p14:creationId xmlns:p14="http://schemas.microsoft.com/office/powerpoint/2010/main" val="2145559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DFCDE-441D-7880-6A57-5B3C08C89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0A3E8-765B-6637-CADE-8002E921BE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6B1C2D-B060-0CF3-037E-FF3E58629DB7}"/>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This slide is an overview of the quality work our teams are doing collecting evidence.  It is also a good reminder that </a:t>
            </a:r>
            <a:r>
              <a:rPr lang="en-US" sz="1200" b="1" i="0" kern="1200" dirty="0">
                <a:solidFill>
                  <a:schemeClr val="tx1"/>
                </a:solidFill>
                <a:effectLst/>
                <a:latin typeface="+mn-lt"/>
                <a:ea typeface="+mn-ea"/>
                <a:cs typeface="+mn-cs"/>
              </a:rPr>
              <a:t>evidence is more than a collection of documents</a:t>
            </a:r>
            <a:r>
              <a:rPr lang="en-US" sz="1200" b="0" i="0" kern="1200" dirty="0">
                <a:solidFill>
                  <a:schemeClr val="tx1"/>
                </a:solidFill>
                <a:effectLst/>
                <a:latin typeface="+mn-lt"/>
                <a:ea typeface="+mn-ea"/>
                <a:cs typeface="+mn-cs"/>
              </a:rPr>
              <a:t>. Evidence is what </a:t>
            </a:r>
            <a:r>
              <a:rPr lang="en-US" sz="1200" b="1" i="0" kern="1200" dirty="0">
                <a:solidFill>
                  <a:schemeClr val="tx1"/>
                </a:solidFill>
                <a:effectLst/>
                <a:latin typeface="+mn-lt"/>
                <a:ea typeface="+mn-ea"/>
                <a:cs typeface="+mn-cs"/>
              </a:rPr>
              <a:t>supports Harper’s assurance argument</a:t>
            </a:r>
            <a:r>
              <a:rPr lang="en-US" sz="1200" b="0" i="0" kern="1200" dirty="0">
                <a:solidFill>
                  <a:schemeClr val="tx1"/>
                </a:solidFill>
                <a:effectLst/>
                <a:latin typeface="+mn-lt"/>
                <a:ea typeface="+mn-ea"/>
                <a:cs typeface="+mn-cs"/>
              </a:rPr>
              <a:t> and tells the story of how we fulfill HLC’s criteria. Strong evidence demonstrates: Institutional quality and effectiveness</a:t>
            </a:r>
          </a:p>
          <a:p>
            <a:pPr fontAlgn="t"/>
            <a:r>
              <a:rPr lang="en-US" sz="1200" b="0" i="0" kern="1200" dirty="0">
                <a:solidFill>
                  <a:schemeClr val="tx1"/>
                </a:solidFill>
                <a:effectLst/>
                <a:latin typeface="+mn-lt"/>
                <a:ea typeface="+mn-ea"/>
                <a:cs typeface="+mn-cs"/>
              </a:rPr>
              <a:t>Student success and continuous improvement</a:t>
            </a:r>
          </a:p>
          <a:p>
            <a:pPr fontAlgn="t"/>
            <a:r>
              <a:rPr lang="en-US" sz="1200" b="0" i="0" kern="1200" dirty="0">
                <a:solidFill>
                  <a:schemeClr val="tx1"/>
                </a:solidFill>
                <a:effectLst/>
                <a:latin typeface="+mn-lt"/>
                <a:ea typeface="+mn-ea"/>
                <a:cs typeface="+mn-cs"/>
              </a:rPr>
              <a:t>Clear alignment with HLC expectations</a:t>
            </a:r>
          </a:p>
          <a:p>
            <a:pPr fontAlgn="t"/>
            <a:r>
              <a:rPr lang="en-US" sz="1200" b="0" i="0" kern="1200" dirty="0">
                <a:solidFill>
                  <a:schemeClr val="tx1"/>
                </a:solidFill>
                <a:effectLst/>
                <a:latin typeface="+mn-lt"/>
                <a:ea typeface="+mn-ea"/>
                <a:cs typeface="+mn-cs"/>
              </a:rPr>
              <a:t>You’ll see familiar examples here—policies, assessment data, program review materials, strategic plans, and financial reports—but what matters most is how </a:t>
            </a:r>
            <a:r>
              <a:rPr lang="en-US" sz="1200" b="1" i="0" kern="1200" dirty="0">
                <a:solidFill>
                  <a:schemeClr val="tx1"/>
                </a:solidFill>
                <a:effectLst/>
                <a:latin typeface="+mn-lt"/>
                <a:ea typeface="+mn-ea"/>
                <a:cs typeface="+mn-cs"/>
              </a:rPr>
              <a:t>they work together to tell a coherent story</a:t>
            </a:r>
            <a:r>
              <a:rPr lang="en-US" sz="1200" b="0" i="0" kern="1200" dirty="0">
                <a:solidFill>
                  <a:schemeClr val="tx1"/>
                </a:solidFill>
                <a:effectLst/>
                <a:latin typeface="+mn-lt"/>
                <a:ea typeface="+mn-ea"/>
                <a:cs typeface="+mn-cs"/>
              </a:rPr>
              <a:t>. Good evidence doesn’t just document what we do; it </a:t>
            </a:r>
            <a:r>
              <a:rPr lang="en-US" sz="1200" b="1" i="0" kern="1200" dirty="0">
                <a:solidFill>
                  <a:schemeClr val="tx1"/>
                </a:solidFill>
                <a:effectLst/>
                <a:latin typeface="+mn-lt"/>
                <a:ea typeface="+mn-ea"/>
                <a:cs typeface="+mn-cs"/>
              </a:rPr>
              <a:t>shows how we learn, improve, and evolve</a:t>
            </a:r>
            <a:r>
              <a:rPr lang="en-US" sz="1200" b="0" i="0" kern="1200" dirty="0">
                <a:solidFill>
                  <a:schemeClr val="tx1"/>
                </a:solidFill>
                <a:effectLst/>
                <a:latin typeface="+mn-lt"/>
                <a:ea typeface="+mn-ea"/>
                <a:cs typeface="+mn-cs"/>
              </a:rPr>
              <a:t>.</a:t>
            </a:r>
          </a:p>
          <a:p>
            <a:endParaRPr lang="en-US" dirty="0"/>
          </a:p>
        </p:txBody>
      </p:sp>
      <p:sp>
        <p:nvSpPr>
          <p:cNvPr id="4" name="Slide Number Placeholder 3">
            <a:extLst>
              <a:ext uri="{FF2B5EF4-FFF2-40B4-BE49-F238E27FC236}">
                <a16:creationId xmlns:a16="http://schemas.microsoft.com/office/drawing/2014/main" id="{8D1076CA-41C8-18F0-A798-CAF68FB7D013}"/>
              </a:ext>
            </a:extLst>
          </p:cNvPr>
          <p:cNvSpPr>
            <a:spLocks noGrp="1"/>
          </p:cNvSpPr>
          <p:nvPr>
            <p:ph type="sldNum" sz="quarter" idx="5"/>
          </p:nvPr>
        </p:nvSpPr>
        <p:spPr/>
        <p:txBody>
          <a:bodyPr/>
          <a:lstStyle/>
          <a:p>
            <a:fld id="{753DC01F-AE03-41B8-85BB-925C3F299F24}" type="slidenum">
              <a:rPr lang="en-US" smtClean="0"/>
              <a:t>3</a:t>
            </a:fld>
            <a:endParaRPr lang="en-US"/>
          </a:p>
        </p:txBody>
      </p:sp>
    </p:spTree>
    <p:extLst>
      <p:ext uri="{BB962C8B-B14F-4D97-AF65-F5344CB8AC3E}">
        <p14:creationId xmlns:p14="http://schemas.microsoft.com/office/powerpoint/2010/main" val="182331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57572-77F7-F7A4-9994-C21A09F24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56218C-0335-92E3-9A53-FFBED393E5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6269B-7861-748D-BFD2-A2F2D3D6A42D}"/>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From the beginning, we have been intentional about </a:t>
            </a:r>
            <a:r>
              <a:rPr lang="en-US" sz="1200" b="1" i="0" kern="1200" dirty="0">
                <a:solidFill>
                  <a:schemeClr val="tx1"/>
                </a:solidFill>
                <a:effectLst/>
                <a:latin typeface="+mn-lt"/>
                <a:ea typeface="+mn-ea"/>
                <a:cs typeface="+mn-cs"/>
              </a:rPr>
              <a:t>broad campus engagement</a:t>
            </a:r>
            <a:r>
              <a:rPr lang="en-US" sz="1200" b="0" i="0" kern="1200" dirty="0">
                <a:solidFill>
                  <a:schemeClr val="tx1"/>
                </a:solidFill>
                <a:effectLst/>
                <a:latin typeface="+mn-lt"/>
                <a:ea typeface="+mn-ea"/>
                <a:cs typeface="+mn-cs"/>
              </a:rPr>
              <a:t>. We established a steering committee and </a:t>
            </a:r>
            <a:r>
              <a:rPr lang="en-US" sz="1200" b="1" i="0" kern="1200" dirty="0">
                <a:solidFill>
                  <a:schemeClr val="tx1"/>
                </a:solidFill>
                <a:effectLst/>
                <a:latin typeface="+mn-lt"/>
                <a:ea typeface="+mn-ea"/>
                <a:cs typeface="+mn-cs"/>
              </a:rPr>
              <a:t>recruited criterion-based committees</a:t>
            </a:r>
            <a:r>
              <a:rPr lang="en-US" sz="1200" b="0" i="0" kern="1200" dirty="0">
                <a:solidFill>
                  <a:schemeClr val="tx1"/>
                </a:solidFill>
                <a:effectLst/>
                <a:latin typeface="+mn-lt"/>
                <a:ea typeface="+mn-ea"/>
                <a:cs typeface="+mn-cs"/>
              </a:rPr>
              <a:t> to ensure shared ownership. Reaffirmation work is being woven into existing campus events: Summer Retreat</a:t>
            </a:r>
          </a:p>
          <a:p>
            <a:pPr fontAlgn="t"/>
            <a:r>
              <a:rPr lang="en-US" sz="1200" b="0" i="0" kern="1200" dirty="0">
                <a:solidFill>
                  <a:schemeClr val="tx1"/>
                </a:solidFill>
                <a:effectLst/>
                <a:latin typeface="+mn-lt"/>
                <a:ea typeface="+mn-ea"/>
                <a:cs typeface="+mn-cs"/>
              </a:rPr>
              <a:t>Board meetings</a:t>
            </a:r>
          </a:p>
          <a:p>
            <a:pPr fontAlgn="t"/>
            <a:r>
              <a:rPr lang="en-US" sz="1200" b="0" i="0" kern="1200" dirty="0">
                <a:solidFill>
                  <a:schemeClr val="tx1"/>
                </a:solidFill>
                <a:effectLst/>
                <a:latin typeface="+mn-lt"/>
                <a:ea typeface="+mn-ea"/>
                <a:cs typeface="+mn-cs"/>
              </a:rPr>
              <a:t>Opening Week</a:t>
            </a:r>
          </a:p>
          <a:p>
            <a:pPr fontAlgn="t"/>
            <a:r>
              <a:rPr lang="en-US" sz="1200" b="0" i="0" kern="1200" dirty="0">
                <a:solidFill>
                  <a:schemeClr val="tx1"/>
                </a:solidFill>
                <a:effectLst/>
                <a:latin typeface="+mn-lt"/>
                <a:ea typeface="+mn-ea"/>
                <a:cs typeface="+mn-cs"/>
              </a:rPr>
              <a:t>Operations Council, Provost meetings, and the President’s Address</a:t>
            </a:r>
          </a:p>
          <a:p>
            <a:pPr fontAlgn="t"/>
            <a:r>
              <a:rPr lang="en-US" sz="1200" b="0" i="0" kern="1200" dirty="0">
                <a:solidFill>
                  <a:schemeClr val="tx1"/>
                </a:solidFill>
                <a:effectLst/>
                <a:latin typeface="+mn-lt"/>
                <a:ea typeface="+mn-ea"/>
                <a:cs typeface="+mn-cs"/>
              </a:rPr>
              <a:t>This approach reinforces that accreditation is </a:t>
            </a:r>
            <a:r>
              <a:rPr lang="en-US" sz="1200" b="1" i="0" kern="1200" dirty="0">
                <a:solidFill>
                  <a:schemeClr val="tx1"/>
                </a:solidFill>
                <a:effectLst/>
                <a:latin typeface="+mn-lt"/>
                <a:ea typeface="+mn-ea"/>
                <a:cs typeface="+mn-cs"/>
              </a:rPr>
              <a:t>not separate from our work—it reflects our work</a:t>
            </a:r>
            <a:r>
              <a:rPr lang="en-US" sz="1200" b="0" i="0" kern="1200" dirty="0">
                <a:solidFill>
                  <a:schemeClr val="tx1"/>
                </a:solidFill>
                <a:effectLst/>
                <a:latin typeface="+mn-lt"/>
                <a:ea typeface="+mn-ea"/>
                <a:cs typeface="+mn-cs"/>
              </a:rPr>
              <a:t>.</a:t>
            </a:r>
          </a:p>
          <a:p>
            <a:endParaRPr lang="en-US" dirty="0"/>
          </a:p>
        </p:txBody>
      </p:sp>
      <p:sp>
        <p:nvSpPr>
          <p:cNvPr id="4" name="Slide Number Placeholder 3">
            <a:extLst>
              <a:ext uri="{FF2B5EF4-FFF2-40B4-BE49-F238E27FC236}">
                <a16:creationId xmlns:a16="http://schemas.microsoft.com/office/drawing/2014/main" id="{926F404F-F33E-AA5F-73CC-934B6F0CC777}"/>
              </a:ext>
            </a:extLst>
          </p:cNvPr>
          <p:cNvSpPr>
            <a:spLocks noGrp="1"/>
          </p:cNvSpPr>
          <p:nvPr>
            <p:ph type="sldNum" sz="quarter" idx="5"/>
          </p:nvPr>
        </p:nvSpPr>
        <p:spPr/>
        <p:txBody>
          <a:bodyPr/>
          <a:lstStyle/>
          <a:p>
            <a:fld id="{753DC01F-AE03-41B8-85BB-925C3F299F24}" type="slidenum">
              <a:rPr lang="en-US" smtClean="0"/>
              <a:t>4</a:t>
            </a:fld>
            <a:endParaRPr lang="en-US"/>
          </a:p>
        </p:txBody>
      </p:sp>
    </p:spTree>
    <p:extLst>
      <p:ext uri="{BB962C8B-B14F-4D97-AF65-F5344CB8AC3E}">
        <p14:creationId xmlns:p14="http://schemas.microsoft.com/office/powerpoint/2010/main" val="183201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343FE-29AF-CDC2-9631-D4FB63637A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B05423-3A4E-D9F1-0D03-9973E3355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F2901A-61B6-7C14-45D3-245678FCC6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We launched criterion-based committees. This slide highlights the HLC criterion kick-off meeting on January 9</a:t>
            </a:r>
            <a:r>
              <a:rPr lang="en-US" sz="1200" b="0" i="0" kern="1200" baseline="30000" dirty="0">
                <a:solidFill>
                  <a:schemeClr val="tx1"/>
                </a:solidFill>
                <a:effectLst/>
                <a:latin typeface="+mn-lt"/>
                <a:ea typeface="+mn-ea"/>
                <a:cs typeface="+mn-cs"/>
              </a:rPr>
              <a:t>th</a:t>
            </a:r>
            <a:r>
              <a:rPr lang="en-US" sz="1200" b="0" i="0" kern="1200" dirty="0">
                <a:solidFill>
                  <a:schemeClr val="tx1"/>
                </a:solidFill>
                <a:effectLst/>
                <a:latin typeface="+mn-lt"/>
                <a:ea typeface="+mn-ea"/>
                <a:cs typeface="+mn-cs"/>
              </a:rPr>
              <a:t> during opening week.  After kick off, we created a shared digital workspace to support transparency and collaboration. Through structured review, teams are identifying how our current practices and processes align with HLC expectations. This helps ensure our assurance argument reflects the real work of the institution.</a:t>
            </a:r>
          </a:p>
          <a:p>
            <a:endParaRPr lang="en-US" dirty="0"/>
          </a:p>
        </p:txBody>
      </p:sp>
      <p:sp>
        <p:nvSpPr>
          <p:cNvPr id="4" name="Slide Number Placeholder 3">
            <a:extLst>
              <a:ext uri="{FF2B5EF4-FFF2-40B4-BE49-F238E27FC236}">
                <a16:creationId xmlns:a16="http://schemas.microsoft.com/office/drawing/2014/main" id="{21FF23B2-7D2D-BBDA-B759-95ACF4C950E0}"/>
              </a:ext>
            </a:extLst>
          </p:cNvPr>
          <p:cNvSpPr>
            <a:spLocks noGrp="1"/>
          </p:cNvSpPr>
          <p:nvPr>
            <p:ph type="sldNum" sz="quarter" idx="5"/>
          </p:nvPr>
        </p:nvSpPr>
        <p:spPr/>
        <p:txBody>
          <a:bodyPr/>
          <a:lstStyle/>
          <a:p>
            <a:fld id="{753DC01F-AE03-41B8-85BB-925C3F299F24}" type="slidenum">
              <a:rPr lang="en-US" smtClean="0"/>
              <a:t>5</a:t>
            </a:fld>
            <a:endParaRPr lang="en-US"/>
          </a:p>
        </p:txBody>
      </p:sp>
    </p:spTree>
    <p:extLst>
      <p:ext uri="{BB962C8B-B14F-4D97-AF65-F5344CB8AC3E}">
        <p14:creationId xmlns:p14="http://schemas.microsoft.com/office/powerpoint/2010/main" val="2954065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D6ED2-4D40-63B2-6CB7-2ED646A03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8B34F-9C96-5118-22A8-EC03B38385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A373C8-30C4-4271-6052-CE46E2934195}"/>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We also focused on </a:t>
            </a:r>
            <a:r>
              <a:rPr lang="en-US" sz="1200" b="1" i="0" kern="1200" dirty="0">
                <a:solidFill>
                  <a:schemeClr val="tx1"/>
                </a:solidFill>
                <a:effectLst/>
                <a:latin typeface="+mn-lt"/>
                <a:ea typeface="+mn-ea"/>
                <a:cs typeface="+mn-cs"/>
              </a:rPr>
              <a:t>campus awareness and professional learning</a:t>
            </a:r>
            <a:r>
              <a:rPr lang="en-US" sz="1200" b="0" i="0" kern="1200" dirty="0">
                <a:solidFill>
                  <a:schemeClr val="tx1"/>
                </a:solidFill>
                <a:effectLst/>
                <a:latin typeface="+mn-lt"/>
                <a:ea typeface="+mn-ea"/>
                <a:cs typeface="+mn-cs"/>
              </a:rPr>
              <a:t>.</a:t>
            </a:r>
          </a:p>
          <a:p>
            <a:pPr fontAlgn="t"/>
            <a:r>
              <a:rPr lang="en-US" sz="1200" b="0" i="0" kern="1200" dirty="0">
                <a:solidFill>
                  <a:schemeClr val="tx1"/>
                </a:solidFill>
                <a:effectLst/>
                <a:latin typeface="+mn-lt"/>
                <a:ea typeface="+mn-ea"/>
                <a:cs typeface="+mn-cs"/>
              </a:rPr>
              <a:t>We launched the </a:t>
            </a:r>
            <a:r>
              <a:rPr lang="en-US" sz="1200" b="0" i="1" kern="1200" dirty="0">
                <a:solidFill>
                  <a:schemeClr val="tx1"/>
                </a:solidFill>
                <a:effectLst/>
                <a:latin typeface="+mn-lt"/>
                <a:ea typeface="+mn-ea"/>
                <a:cs typeface="+mn-cs"/>
              </a:rPr>
              <a:t>“Hello from the ALO!”</a:t>
            </a:r>
            <a:r>
              <a:rPr lang="en-US" sz="1200" b="0" i="0" kern="1200" dirty="0">
                <a:solidFill>
                  <a:schemeClr val="tx1"/>
                </a:solidFill>
                <a:effectLst/>
                <a:latin typeface="+mn-lt"/>
                <a:ea typeface="+mn-ea"/>
                <a:cs typeface="+mn-cs"/>
              </a:rPr>
              <a:t> feature in </a:t>
            </a:r>
            <a:r>
              <a:rPr lang="en-US" sz="1200" b="0" i="1" kern="1200" dirty="0">
                <a:solidFill>
                  <a:schemeClr val="tx1"/>
                </a:solidFill>
                <a:effectLst/>
                <a:latin typeface="+mn-lt"/>
                <a:ea typeface="+mn-ea"/>
                <a:cs typeface="+mn-cs"/>
              </a:rPr>
              <a:t>Inside Harper</a:t>
            </a:r>
            <a:r>
              <a:rPr lang="en-US" sz="1200" b="0" i="0" kern="1200" dirty="0">
                <a:solidFill>
                  <a:schemeClr val="tx1"/>
                </a:solidFill>
                <a:effectLst/>
                <a:latin typeface="+mn-lt"/>
                <a:ea typeface="+mn-ea"/>
                <a:cs typeface="+mn-cs"/>
              </a:rPr>
              <a:t> to keep accreditation visible and accessible across campus.</a:t>
            </a:r>
          </a:p>
          <a:p>
            <a:endParaRPr lang="en-US" dirty="0"/>
          </a:p>
        </p:txBody>
      </p:sp>
      <p:sp>
        <p:nvSpPr>
          <p:cNvPr id="4" name="Slide Number Placeholder 3">
            <a:extLst>
              <a:ext uri="{FF2B5EF4-FFF2-40B4-BE49-F238E27FC236}">
                <a16:creationId xmlns:a16="http://schemas.microsoft.com/office/drawing/2014/main" id="{81E82AF9-50C3-B588-B6F6-01A7687092A0}"/>
              </a:ext>
            </a:extLst>
          </p:cNvPr>
          <p:cNvSpPr>
            <a:spLocks noGrp="1"/>
          </p:cNvSpPr>
          <p:nvPr>
            <p:ph type="sldNum" sz="quarter" idx="5"/>
          </p:nvPr>
        </p:nvSpPr>
        <p:spPr/>
        <p:txBody>
          <a:bodyPr/>
          <a:lstStyle/>
          <a:p>
            <a:fld id="{753DC01F-AE03-41B8-85BB-925C3F299F24}" type="slidenum">
              <a:rPr lang="en-US" smtClean="0"/>
              <a:t>6</a:t>
            </a:fld>
            <a:endParaRPr lang="en-US"/>
          </a:p>
        </p:txBody>
      </p:sp>
    </p:spTree>
    <p:extLst>
      <p:ext uri="{BB962C8B-B14F-4D97-AF65-F5344CB8AC3E}">
        <p14:creationId xmlns:p14="http://schemas.microsoft.com/office/powerpoint/2010/main" val="3130469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952A1-DFF2-2634-34D8-F241E294C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F370CC-A252-04D8-C56A-F4230B054D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F53D33-0416-F755-0519-195A9AA49624}"/>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Members of the Steering Committee attended the </a:t>
            </a:r>
            <a:r>
              <a:rPr lang="en-US" sz="1200" b="1" i="0" kern="1200" dirty="0">
                <a:solidFill>
                  <a:schemeClr val="tx1"/>
                </a:solidFill>
                <a:effectLst/>
                <a:latin typeface="+mn-lt"/>
                <a:ea typeface="+mn-ea"/>
                <a:cs typeface="+mn-cs"/>
              </a:rPr>
              <a:t>2026 HLC Annual Conference</a:t>
            </a:r>
            <a:r>
              <a:rPr lang="en-US" sz="1200" b="0" i="0" kern="1200" dirty="0">
                <a:solidFill>
                  <a:schemeClr val="tx1"/>
                </a:solidFill>
                <a:effectLst/>
                <a:latin typeface="+mn-lt"/>
                <a:ea typeface="+mn-ea"/>
                <a:cs typeface="+mn-cs"/>
              </a:rPr>
              <a:t>, deepening our understanding of expectations, institutional quality, and continuous improvement.</a:t>
            </a:r>
          </a:p>
          <a:p>
            <a:pPr fontAlgn="t"/>
            <a:r>
              <a:rPr lang="en-US" sz="1200" b="0" i="0" kern="1200" dirty="0">
                <a:solidFill>
                  <a:schemeClr val="tx1"/>
                </a:solidFill>
                <a:effectLst/>
                <a:latin typeface="+mn-lt"/>
                <a:ea typeface="+mn-ea"/>
                <a:cs typeface="+mn-cs"/>
              </a:rPr>
              <a:t>A highlight for us was that </a:t>
            </a:r>
            <a:r>
              <a:rPr lang="en-US" sz="1200" b="1" i="0" kern="1200" dirty="0">
                <a:solidFill>
                  <a:schemeClr val="tx1"/>
                </a:solidFill>
                <a:effectLst/>
                <a:latin typeface="+mn-lt"/>
                <a:ea typeface="+mn-ea"/>
                <a:cs typeface="+mn-cs"/>
              </a:rPr>
              <a:t>four Harper attendees were featured on HLC’s LinkedIn page</a:t>
            </a:r>
            <a:r>
              <a:rPr lang="en-US" sz="1200" b="0" i="0" kern="1200" dirty="0">
                <a:solidFill>
                  <a:schemeClr val="tx1"/>
                </a:solidFill>
                <a:effectLst/>
                <a:latin typeface="+mn-lt"/>
                <a:ea typeface="+mn-ea"/>
                <a:cs typeface="+mn-cs"/>
              </a:rPr>
              <a:t>, recognizing Harper’s engagement at the national level.</a:t>
            </a:r>
          </a:p>
          <a:p>
            <a:pPr fontAlgn="t"/>
            <a:r>
              <a:rPr lang="en-US" sz="1200" b="0" i="0" kern="1200" dirty="0">
                <a:solidFill>
                  <a:schemeClr val="tx1"/>
                </a:solidFill>
                <a:effectLst/>
                <a:latin typeface="+mn-lt"/>
                <a:ea typeface="+mn-ea"/>
                <a:cs typeface="+mn-cs"/>
              </a:rPr>
              <a:t>All of this supports a </a:t>
            </a:r>
            <a:r>
              <a:rPr lang="en-US" sz="1200" b="1" i="0" kern="1200" dirty="0">
                <a:solidFill>
                  <a:schemeClr val="tx1"/>
                </a:solidFill>
                <a:effectLst/>
                <a:latin typeface="+mn-lt"/>
                <a:ea typeface="+mn-ea"/>
                <a:cs typeface="+mn-cs"/>
              </a:rPr>
              <a:t>culture of shared responsibility for accreditation</a:t>
            </a:r>
            <a:r>
              <a:rPr lang="en-US" sz="1200" b="0" i="0" kern="1200" dirty="0">
                <a:solidFill>
                  <a:schemeClr val="tx1"/>
                </a:solidFill>
                <a:effectLst/>
                <a:latin typeface="+mn-lt"/>
                <a:ea typeface="+mn-ea"/>
                <a:cs typeface="+mn-cs"/>
              </a:rPr>
              <a:t>.</a:t>
            </a:r>
          </a:p>
          <a:p>
            <a:endParaRPr lang="en-US" dirty="0"/>
          </a:p>
        </p:txBody>
      </p:sp>
      <p:sp>
        <p:nvSpPr>
          <p:cNvPr id="4" name="Slide Number Placeholder 3">
            <a:extLst>
              <a:ext uri="{FF2B5EF4-FFF2-40B4-BE49-F238E27FC236}">
                <a16:creationId xmlns:a16="http://schemas.microsoft.com/office/drawing/2014/main" id="{D71A94EE-C890-B9D0-F9F1-A5194D8D3E96}"/>
              </a:ext>
            </a:extLst>
          </p:cNvPr>
          <p:cNvSpPr>
            <a:spLocks noGrp="1"/>
          </p:cNvSpPr>
          <p:nvPr>
            <p:ph type="sldNum" sz="quarter" idx="5"/>
          </p:nvPr>
        </p:nvSpPr>
        <p:spPr/>
        <p:txBody>
          <a:bodyPr/>
          <a:lstStyle/>
          <a:p>
            <a:fld id="{753DC01F-AE03-41B8-85BB-925C3F299F24}" type="slidenum">
              <a:rPr lang="en-US" smtClean="0"/>
              <a:t>7</a:t>
            </a:fld>
            <a:endParaRPr lang="en-US"/>
          </a:p>
        </p:txBody>
      </p:sp>
    </p:spTree>
    <p:extLst>
      <p:ext uri="{BB962C8B-B14F-4D97-AF65-F5344CB8AC3E}">
        <p14:creationId xmlns:p14="http://schemas.microsoft.com/office/powerpoint/2010/main" val="2910429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02284-5CE1-AE83-E6B1-F9C4439D9C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4D704-CC8D-E761-98AA-CFE3C350A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B6A754-7BF6-DA4C-9925-087463F13343}"/>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One of our initiatives to prepare for the fall was </a:t>
            </a:r>
            <a:r>
              <a:rPr lang="en-US" sz="1200" b="1" i="0" kern="1200" dirty="0">
                <a:solidFill>
                  <a:schemeClr val="tx1"/>
                </a:solidFill>
                <a:effectLst/>
                <a:latin typeface="+mn-lt"/>
                <a:ea typeface="+mn-ea"/>
                <a:cs typeface="+mn-cs"/>
              </a:rPr>
              <a:t>Video Day</a:t>
            </a:r>
            <a:r>
              <a:rPr lang="en-US" sz="1200" b="0" i="0" kern="1200" dirty="0">
                <a:solidFill>
                  <a:schemeClr val="tx1"/>
                </a:solidFill>
                <a:effectLst/>
                <a:latin typeface="+mn-lt"/>
                <a:ea typeface="+mn-ea"/>
                <a:cs typeface="+mn-cs"/>
              </a:rPr>
              <a:t>.</a:t>
            </a:r>
          </a:p>
          <a:p>
            <a:pPr fontAlgn="t"/>
            <a:r>
              <a:rPr lang="en-US" sz="1200" b="0" i="0" kern="1200" dirty="0">
                <a:solidFill>
                  <a:schemeClr val="tx1"/>
                </a:solidFill>
                <a:effectLst/>
                <a:latin typeface="+mn-lt"/>
                <a:ea typeface="+mn-ea"/>
                <a:cs typeface="+mn-cs"/>
              </a:rPr>
              <a:t>Criterion teams developed short video scripts reflecting the meaning and impact of each HLC criterion across the institution.</a:t>
            </a:r>
          </a:p>
          <a:p>
            <a:pPr fontAlgn="t"/>
            <a:r>
              <a:rPr lang="en-US" sz="1200" b="0" i="0" kern="1200" dirty="0">
                <a:solidFill>
                  <a:schemeClr val="tx1"/>
                </a:solidFill>
                <a:effectLst/>
                <a:latin typeface="+mn-lt"/>
                <a:ea typeface="+mn-ea"/>
                <a:cs typeface="+mn-cs"/>
              </a:rPr>
              <a:t>These videos intentionally include </a:t>
            </a:r>
            <a:r>
              <a:rPr lang="en-US" sz="1200" b="1" i="0" kern="1200" dirty="0">
                <a:solidFill>
                  <a:schemeClr val="tx1"/>
                </a:solidFill>
                <a:effectLst/>
                <a:latin typeface="+mn-lt"/>
                <a:ea typeface="+mn-ea"/>
                <a:cs typeface="+mn-cs"/>
              </a:rPr>
              <a:t>faculty, staff, and student voices</a:t>
            </a:r>
            <a:r>
              <a:rPr lang="en-US" sz="1200" b="0" i="0" kern="1200" dirty="0">
                <a:solidFill>
                  <a:schemeClr val="tx1"/>
                </a:solidFill>
                <a:effectLst/>
                <a:latin typeface="+mn-lt"/>
                <a:ea typeface="+mn-ea"/>
                <a:cs typeface="+mn-cs"/>
              </a:rPr>
              <a:t>, reinforcing that accreditation reflects the full Harper experience. We were excited to have Chair Kelly participate. We want to thank Marketing for their support and especially Michael Hubatch or his patience as we all had multiple TAKES. A fun behind-the-scenes moment captured here is Sean helping the team locate where the recording student needed to stand in the S Building—no small task given ongoing construction.</a:t>
            </a:r>
          </a:p>
          <a:p>
            <a:endParaRPr lang="en-US" dirty="0"/>
          </a:p>
        </p:txBody>
      </p:sp>
      <p:sp>
        <p:nvSpPr>
          <p:cNvPr id="4" name="Slide Number Placeholder 3">
            <a:extLst>
              <a:ext uri="{FF2B5EF4-FFF2-40B4-BE49-F238E27FC236}">
                <a16:creationId xmlns:a16="http://schemas.microsoft.com/office/drawing/2014/main" id="{98EBCD65-D640-AF0E-98BB-739B3A837079}"/>
              </a:ext>
            </a:extLst>
          </p:cNvPr>
          <p:cNvSpPr>
            <a:spLocks noGrp="1"/>
          </p:cNvSpPr>
          <p:nvPr>
            <p:ph type="sldNum" sz="quarter" idx="5"/>
          </p:nvPr>
        </p:nvSpPr>
        <p:spPr/>
        <p:txBody>
          <a:bodyPr/>
          <a:lstStyle/>
          <a:p>
            <a:fld id="{753DC01F-AE03-41B8-85BB-925C3F299F24}" type="slidenum">
              <a:rPr lang="en-US" smtClean="0"/>
              <a:t>8</a:t>
            </a:fld>
            <a:endParaRPr lang="en-US"/>
          </a:p>
        </p:txBody>
      </p:sp>
    </p:spTree>
    <p:extLst>
      <p:ext uri="{BB962C8B-B14F-4D97-AF65-F5344CB8AC3E}">
        <p14:creationId xmlns:p14="http://schemas.microsoft.com/office/powerpoint/2010/main" val="2517573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120AF-4694-DDFF-3387-C8EF60EA78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B7CA8A-6DB5-3EA0-06B5-4FFE1D9D42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9F3E5B-4659-1AC4-D3D8-057273E27253}"/>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As we look ahead to fall, our focus is on </a:t>
            </a:r>
            <a:r>
              <a:rPr lang="en-US" sz="1200" b="1" i="0" kern="1200" dirty="0">
                <a:solidFill>
                  <a:schemeClr val="tx1"/>
                </a:solidFill>
                <a:effectLst/>
                <a:latin typeface="+mn-lt"/>
                <a:ea typeface="+mn-ea"/>
                <a:cs typeface="+mn-cs"/>
              </a:rPr>
              <a:t>expanding campus-wide engagement</a:t>
            </a:r>
            <a:r>
              <a:rPr lang="en-US" sz="1200" b="0" i="0" kern="1200" dirty="0">
                <a:solidFill>
                  <a:schemeClr val="tx1"/>
                </a:solidFill>
                <a:effectLst/>
                <a:latin typeface="+mn-lt"/>
                <a:ea typeface="+mn-ea"/>
                <a:cs typeface="+mn-cs"/>
              </a:rPr>
              <a:t>.</a:t>
            </a:r>
          </a:p>
          <a:p>
            <a:pPr fontAlgn="t"/>
            <a:r>
              <a:rPr lang="en-US" sz="1200" b="0" i="0" kern="1200" dirty="0">
                <a:solidFill>
                  <a:schemeClr val="tx1"/>
                </a:solidFill>
                <a:effectLst/>
                <a:latin typeface="+mn-lt"/>
                <a:ea typeface="+mn-ea"/>
                <a:cs typeface="+mn-cs"/>
              </a:rPr>
              <a:t>This includes: </a:t>
            </a:r>
          </a:p>
          <a:p>
            <a:pPr lvl="1" fontAlgn="t"/>
            <a:r>
              <a:rPr lang="en-US" sz="1200" b="0" i="0" kern="1200" dirty="0">
                <a:solidFill>
                  <a:schemeClr val="tx1"/>
                </a:solidFill>
                <a:effectLst/>
                <a:latin typeface="+mn-lt"/>
                <a:ea typeface="+mn-ea"/>
                <a:cs typeface="+mn-cs"/>
              </a:rPr>
              <a:t>Opening Week reaffirmation activities and updates</a:t>
            </a:r>
          </a:p>
          <a:p>
            <a:pPr lvl="1" fontAlgn="t"/>
            <a:r>
              <a:rPr lang="en-US" sz="1200" b="0" i="0" kern="1200" dirty="0">
                <a:solidFill>
                  <a:schemeClr val="tx1"/>
                </a:solidFill>
                <a:effectLst/>
                <a:latin typeface="+mn-lt"/>
                <a:ea typeface="+mn-ea"/>
                <a:cs typeface="+mn-cs"/>
              </a:rPr>
              <a:t>Continued evidence collection and draft reviews with stakeholders</a:t>
            </a:r>
          </a:p>
          <a:p>
            <a:pPr lvl="1" fontAlgn="t"/>
            <a:r>
              <a:rPr lang="en-US" sz="1200" b="0" i="0" kern="1200" dirty="0">
                <a:solidFill>
                  <a:schemeClr val="tx1"/>
                </a:solidFill>
                <a:effectLst/>
                <a:latin typeface="+mn-lt"/>
                <a:ea typeface="+mn-ea"/>
                <a:cs typeface="+mn-cs"/>
              </a:rPr>
              <a:t>Initial mock reviews and feedback sessions</a:t>
            </a:r>
          </a:p>
          <a:p>
            <a:pPr fontAlgn="t"/>
            <a:r>
              <a:rPr lang="en-US" sz="1200" b="0" i="0" kern="1200" dirty="0">
                <a:solidFill>
                  <a:schemeClr val="tx1"/>
                </a:solidFill>
                <a:effectLst/>
                <a:latin typeface="+mn-lt"/>
                <a:ea typeface="+mn-ea"/>
                <a:cs typeface="+mn-cs"/>
              </a:rPr>
              <a:t>We’re also planning </a:t>
            </a:r>
            <a:r>
              <a:rPr lang="en-US" sz="1200" b="1" i="0" kern="1200" dirty="0">
                <a:solidFill>
                  <a:schemeClr val="tx1"/>
                </a:solidFill>
                <a:effectLst/>
                <a:latin typeface="+mn-lt"/>
                <a:ea typeface="+mn-ea"/>
                <a:cs typeface="+mn-cs"/>
              </a:rPr>
              <a:t>fun, team-based campus challenges</a:t>
            </a:r>
            <a:r>
              <a:rPr lang="en-US" sz="1200" b="0" i="0" kern="1200" dirty="0">
                <a:solidFill>
                  <a:schemeClr val="tx1"/>
                </a:solidFill>
                <a:effectLst/>
                <a:latin typeface="+mn-lt"/>
                <a:ea typeface="+mn-ea"/>
                <a:cs typeface="+mn-cs"/>
              </a:rPr>
              <a:t> tied to the HLC criteria to keep momentum high and involvement meaningful.</a:t>
            </a:r>
          </a:p>
          <a:p>
            <a:pPr fontAlgn="t"/>
            <a:r>
              <a:rPr lang="en-US" sz="1200" b="0" i="0" kern="1200" dirty="0">
                <a:solidFill>
                  <a:schemeClr val="tx1"/>
                </a:solidFill>
                <a:effectLst/>
                <a:latin typeface="+mn-lt"/>
                <a:ea typeface="+mn-ea"/>
                <a:cs typeface="+mn-cs"/>
              </a:rPr>
              <a:t>The goal is to build understanding, enthusiasm, and readiness well before the visit.</a:t>
            </a:r>
          </a:p>
          <a:p>
            <a:endParaRPr lang="en-US" dirty="0"/>
          </a:p>
        </p:txBody>
      </p:sp>
      <p:sp>
        <p:nvSpPr>
          <p:cNvPr id="4" name="Slide Number Placeholder 3">
            <a:extLst>
              <a:ext uri="{FF2B5EF4-FFF2-40B4-BE49-F238E27FC236}">
                <a16:creationId xmlns:a16="http://schemas.microsoft.com/office/drawing/2014/main" id="{F971042A-ABEF-0946-C2C6-B8FA1B35C356}"/>
              </a:ext>
            </a:extLst>
          </p:cNvPr>
          <p:cNvSpPr>
            <a:spLocks noGrp="1"/>
          </p:cNvSpPr>
          <p:nvPr>
            <p:ph type="sldNum" sz="quarter" idx="5"/>
          </p:nvPr>
        </p:nvSpPr>
        <p:spPr/>
        <p:txBody>
          <a:bodyPr/>
          <a:lstStyle/>
          <a:p>
            <a:fld id="{753DC01F-AE03-41B8-85BB-925C3F299F24}" type="slidenum">
              <a:rPr lang="en-US" smtClean="0"/>
              <a:t>9</a:t>
            </a:fld>
            <a:endParaRPr lang="en-US"/>
          </a:p>
        </p:txBody>
      </p:sp>
    </p:spTree>
    <p:extLst>
      <p:ext uri="{BB962C8B-B14F-4D97-AF65-F5344CB8AC3E}">
        <p14:creationId xmlns:p14="http://schemas.microsoft.com/office/powerpoint/2010/main" val="2892184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FC6E1-7726-1CC9-2474-1CDF1B5C9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976DE-9B4A-7B97-199A-88B455ADE4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73020D-96A9-EFA9-0C4E-DF4E019908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We appreciate the collective effort that has gone into this work and welcome any questions, ideas, or feedback. Reaffirmation is a shared journey, and we’re grateful for everyone who continues to contribute.</a:t>
            </a:r>
          </a:p>
          <a:p>
            <a:endParaRPr lang="en-US" dirty="0"/>
          </a:p>
        </p:txBody>
      </p:sp>
      <p:sp>
        <p:nvSpPr>
          <p:cNvPr id="4" name="Slide Number Placeholder 3">
            <a:extLst>
              <a:ext uri="{FF2B5EF4-FFF2-40B4-BE49-F238E27FC236}">
                <a16:creationId xmlns:a16="http://schemas.microsoft.com/office/drawing/2014/main" id="{354DC57F-3EBB-F6D5-95A9-3B9506F8DA43}"/>
              </a:ext>
            </a:extLst>
          </p:cNvPr>
          <p:cNvSpPr>
            <a:spLocks noGrp="1"/>
          </p:cNvSpPr>
          <p:nvPr>
            <p:ph type="sldNum" sz="quarter" idx="5"/>
          </p:nvPr>
        </p:nvSpPr>
        <p:spPr/>
        <p:txBody>
          <a:bodyPr/>
          <a:lstStyle/>
          <a:p>
            <a:fld id="{753DC01F-AE03-41B8-85BB-925C3F299F24}" type="slidenum">
              <a:rPr lang="en-US" smtClean="0"/>
              <a:t>10</a:t>
            </a:fld>
            <a:endParaRPr lang="en-US"/>
          </a:p>
        </p:txBody>
      </p:sp>
    </p:spTree>
    <p:extLst>
      <p:ext uri="{BB962C8B-B14F-4D97-AF65-F5344CB8AC3E}">
        <p14:creationId xmlns:p14="http://schemas.microsoft.com/office/powerpoint/2010/main" val="1068247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288431" y="990814"/>
            <a:ext cx="3121660" cy="1093470"/>
          </a:xfrm>
          <a:prstGeom prst="rect">
            <a:avLst/>
          </a:prstGeom>
        </p:spPr>
        <p:txBody>
          <a:bodyPr wrap="square" lIns="0" tIns="0" rIns="0" bIns="0">
            <a:spAutoFit/>
          </a:bodyPr>
          <a:lstStyle>
            <a:lvl1pPr>
              <a:defRPr sz="4400" b="0" i="0">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25067" cy="6857999"/>
          </a:xfrm>
          <a:prstGeom prst="rect">
            <a:avLst/>
          </a:prstGeom>
        </p:spPr>
      </p:pic>
      <p:pic>
        <p:nvPicPr>
          <p:cNvPr id="17" name="bg object 17"/>
          <p:cNvPicPr/>
          <p:nvPr/>
        </p:nvPicPr>
        <p:blipFill>
          <a:blip r:embed="rId3" cstate="print"/>
          <a:stretch>
            <a:fillRect/>
          </a:stretch>
        </p:blipFill>
        <p:spPr>
          <a:xfrm>
            <a:off x="147628" y="5986358"/>
            <a:ext cx="615320" cy="614930"/>
          </a:xfrm>
          <a:prstGeom prst="rect">
            <a:avLst/>
          </a:prstGeom>
        </p:spPr>
      </p:pic>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47828" y="337628"/>
            <a:ext cx="11096343" cy="848360"/>
          </a:xfrm>
          <a:prstGeom prst="rect">
            <a:avLst/>
          </a:prstGeom>
        </p:spPr>
        <p:txBody>
          <a:bodyPr wrap="square" lIns="0" tIns="0" rIns="0" bIns="0">
            <a:spAutoFit/>
          </a:bodyPr>
          <a:lstStyle>
            <a:lvl1pPr>
              <a:defRPr sz="4400" b="0" i="0">
                <a:solidFill>
                  <a:schemeClr val="tx1"/>
                </a:solidFill>
                <a:latin typeface="Calibri"/>
                <a:cs typeface="Calibri"/>
              </a:defRPr>
            </a:lvl1pPr>
          </a:lstStyle>
          <a:p>
            <a:endParaRPr/>
          </a:p>
        </p:txBody>
      </p:sp>
      <p:sp>
        <p:nvSpPr>
          <p:cNvPr id="3" name="Holder 3"/>
          <p:cNvSpPr>
            <a:spLocks noGrp="1"/>
          </p:cNvSpPr>
          <p:nvPr>
            <p:ph type="body" idx="1"/>
          </p:nvPr>
        </p:nvSpPr>
        <p:spPr>
          <a:xfrm>
            <a:off x="571585" y="1254779"/>
            <a:ext cx="7710170" cy="39243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6/11/2026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1C8F10A-0B3B-D5E0-42E4-72E8B64F4B0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6D014F5-8ECE-A5E6-13B8-FA1846D2E598}"/>
              </a:ext>
            </a:extLst>
          </p:cNvPr>
          <p:cNvSpPr>
            <a:spLocks noGrp="1"/>
          </p:cNvSpPr>
          <p:nvPr>
            <p:ph type="ctrTitle"/>
          </p:nvPr>
        </p:nvSpPr>
        <p:spPr>
          <a:xfrm>
            <a:off x="914400" y="364628"/>
            <a:ext cx="9753600" cy="615553"/>
          </a:xfrm>
        </p:spPr>
        <p:txBody>
          <a:bodyPr/>
          <a:lstStyle/>
          <a:p>
            <a:r>
              <a:rPr lang="en-US" sz="4000"/>
              <a:t>Advancing Harper’s 2028 Reaffirmation Efforts</a:t>
            </a:r>
          </a:p>
        </p:txBody>
      </p:sp>
      <p:sp>
        <p:nvSpPr>
          <p:cNvPr id="8" name="TextBox 7">
            <a:extLst>
              <a:ext uri="{FF2B5EF4-FFF2-40B4-BE49-F238E27FC236}">
                <a16:creationId xmlns:a16="http://schemas.microsoft.com/office/drawing/2014/main" id="{375F9552-0554-28E0-4566-2B37D823AC1A}"/>
              </a:ext>
            </a:extLst>
          </p:cNvPr>
          <p:cNvSpPr txBox="1"/>
          <p:nvPr/>
        </p:nvSpPr>
        <p:spPr>
          <a:xfrm>
            <a:off x="838200" y="1351441"/>
            <a:ext cx="9906000" cy="400110"/>
          </a:xfrm>
          <a:prstGeom prst="rect">
            <a:avLst/>
          </a:prstGeom>
          <a:solidFill>
            <a:schemeClr val="accent1">
              <a:lumMod val="75000"/>
            </a:schemeClr>
          </a:solidFill>
          <a:ln>
            <a:solidFill>
              <a:schemeClr val="tx1"/>
            </a:solidFill>
          </a:ln>
        </p:spPr>
        <p:txBody>
          <a:bodyPr wrap="square" lIns="91440" tIns="45720" rIns="91440" bIns="45720" anchor="t">
            <a:spAutoFit/>
          </a:bodyPr>
          <a:lstStyle/>
          <a:p>
            <a:r>
              <a:rPr lang="en-US" sz="2000" b="1" i="1">
                <a:solidFill>
                  <a:schemeClr val="bg1"/>
                </a:solidFill>
                <a:latin typeface="+mn-lt"/>
              </a:rPr>
              <a:t>Building institutional readiness through engagement, planning &amp; continuous improvement</a:t>
            </a:r>
          </a:p>
        </p:txBody>
      </p:sp>
      <p:pic>
        <p:nvPicPr>
          <p:cNvPr id="13" name="Picture 12" descr="Purple text on a white background&#10;&#10;AI-generated content may be incorrect.">
            <a:extLst>
              <a:ext uri="{FF2B5EF4-FFF2-40B4-BE49-F238E27FC236}">
                <a16:creationId xmlns:a16="http://schemas.microsoft.com/office/drawing/2014/main" id="{D78CF82C-A822-664A-121F-4C12944D5E37}"/>
              </a:ext>
            </a:extLst>
          </p:cNvPr>
          <p:cNvPicPr>
            <a:picLocks noChangeAspect="1"/>
          </p:cNvPicPr>
          <p:nvPr/>
        </p:nvPicPr>
        <p:blipFill>
          <a:blip r:embed="rId3"/>
          <a:stretch>
            <a:fillRect/>
          </a:stretch>
        </p:blipFill>
        <p:spPr>
          <a:xfrm>
            <a:off x="3812413" y="2336910"/>
            <a:ext cx="3658753" cy="940689"/>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 name="Picture 6">
            <a:extLst>
              <a:ext uri="{FF2B5EF4-FFF2-40B4-BE49-F238E27FC236}">
                <a16:creationId xmlns:a16="http://schemas.microsoft.com/office/drawing/2014/main" id="{412C7C5B-7FEA-1529-406D-1F78E3A232DF}"/>
              </a:ext>
            </a:extLst>
          </p:cNvPr>
          <p:cNvPicPr>
            <a:picLocks noChangeAspect="1"/>
          </p:cNvPicPr>
          <p:nvPr/>
        </p:nvPicPr>
        <p:blipFill>
          <a:blip r:embed="rId4"/>
          <a:stretch>
            <a:fillRect/>
          </a:stretch>
        </p:blipFill>
        <p:spPr>
          <a:xfrm>
            <a:off x="28433" y="4803648"/>
            <a:ext cx="12192000" cy="2054352"/>
          </a:xfrm>
          <a:prstGeom prst="rect">
            <a:avLst/>
          </a:prstGeom>
        </p:spPr>
      </p:pic>
      <p:sp>
        <p:nvSpPr>
          <p:cNvPr id="12" name="Subtitle 4">
            <a:extLst>
              <a:ext uri="{FF2B5EF4-FFF2-40B4-BE49-F238E27FC236}">
                <a16:creationId xmlns:a16="http://schemas.microsoft.com/office/drawing/2014/main" id="{4407865D-EE97-AF9D-17AD-35209FE4E59F}"/>
              </a:ext>
            </a:extLst>
          </p:cNvPr>
          <p:cNvSpPr>
            <a:spLocks noGrp="1"/>
          </p:cNvSpPr>
          <p:nvPr>
            <p:ph type="subTitle" idx="4"/>
          </p:nvPr>
        </p:nvSpPr>
        <p:spPr>
          <a:xfrm>
            <a:off x="2007100" y="3959629"/>
            <a:ext cx="7269381" cy="923330"/>
          </a:xfrm>
          <a:ln>
            <a:solidFill>
              <a:srgbClr val="002060"/>
            </a:solidFill>
          </a:ln>
        </p:spPr>
        <p:txBody>
          <a:bodyPr wrap="square" lIns="0" tIns="0" rIns="0" bIns="0" anchor="t">
            <a:spAutoFit/>
          </a:bodyPr>
          <a:lstStyle/>
          <a:p>
            <a:pPr algn="ctr"/>
            <a:r>
              <a:rPr lang="en-US" sz="2000" b="1"/>
              <a:t>Veronica Mormino, Professor of Geography</a:t>
            </a:r>
            <a:endParaRPr lang="en-US" sz="2000" b="1">
              <a:ea typeface="Calibri"/>
              <a:cs typeface="Calibri"/>
            </a:endParaRPr>
          </a:p>
          <a:p>
            <a:pPr algn="ctr"/>
            <a:endParaRPr lang="en-US" sz="2000" b="1">
              <a:ea typeface="Calibri"/>
              <a:cs typeface="Calibri"/>
            </a:endParaRPr>
          </a:p>
          <a:p>
            <a:pPr algn="ctr"/>
            <a:r>
              <a:rPr lang="en-US" sz="2000" b="1"/>
              <a:t>Dr. Kathleen Gorski, Associate Provost of Curriculum &amp; Instruction</a:t>
            </a:r>
            <a:endParaRPr lang="en-US" sz="2000" b="1">
              <a:ea typeface="Calibri"/>
              <a:cs typeface="Calibri"/>
            </a:endParaRPr>
          </a:p>
        </p:txBody>
      </p:sp>
    </p:spTree>
    <p:extLst>
      <p:ext uri="{BB962C8B-B14F-4D97-AF65-F5344CB8AC3E}">
        <p14:creationId xmlns:p14="http://schemas.microsoft.com/office/powerpoint/2010/main" val="2088071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231507-C433-42EA-169C-8F82B636BC10}"/>
            </a:ext>
          </a:extLst>
        </p:cNvPr>
        <p:cNvGrpSpPr/>
        <p:nvPr/>
      </p:nvGrpSpPr>
      <p:grpSpPr>
        <a:xfrm>
          <a:off x="0" y="0"/>
          <a:ext cx="0" cy="0"/>
          <a:chOff x="0" y="0"/>
          <a:chExt cx="0" cy="0"/>
        </a:xfrm>
      </p:grpSpPr>
      <p:sp>
        <p:nvSpPr>
          <p:cNvPr id="3" name="object 3" descr="$PPTXTitle">
            <a:extLst>
              <a:ext uri="{FF2B5EF4-FFF2-40B4-BE49-F238E27FC236}">
                <a16:creationId xmlns:a16="http://schemas.microsoft.com/office/drawing/2014/main" id="{538D7284-4FF9-894F-8464-92E9932099A7}"/>
              </a:ext>
            </a:extLst>
          </p:cNvPr>
          <p:cNvSpPr txBox="1">
            <a:spLocks noGrp="1"/>
          </p:cNvSpPr>
          <p:nvPr>
            <p:ph type="title"/>
          </p:nvPr>
        </p:nvSpPr>
        <p:spPr>
          <a:xfrm>
            <a:off x="547828" y="283859"/>
            <a:ext cx="11096343" cy="621324"/>
          </a:xfrm>
          <a:prstGeom prst="rect">
            <a:avLst/>
          </a:prstGeom>
        </p:spPr>
        <p:txBody>
          <a:bodyPr vert="horz" wrap="square" lIns="0" tIns="12700" rIns="0" bIns="0" rtlCol="0" anchor="t">
            <a:spAutoFit/>
          </a:bodyPr>
          <a:lstStyle/>
          <a:p>
            <a:pPr marL="37465" algn="ctr">
              <a:lnSpc>
                <a:spcPts val="5155"/>
              </a:lnSpc>
              <a:spcBef>
                <a:spcPts val="100"/>
              </a:spcBef>
            </a:pPr>
            <a:r>
              <a:rPr lang="en-US" sz="3200" b="1"/>
              <a:t>Advancing Harper’s 2028 Reaffirmation – A Year in Review</a:t>
            </a:r>
            <a:endParaRPr lang="en-US" sz="3200" b="1">
              <a:latin typeface="Calibri"/>
              <a:ea typeface="Calibri"/>
              <a:cs typeface="Calibri"/>
            </a:endParaRPr>
          </a:p>
        </p:txBody>
      </p:sp>
      <p:pic>
        <p:nvPicPr>
          <p:cNvPr id="7" name="Picture 6">
            <a:extLst>
              <a:ext uri="{FF2B5EF4-FFF2-40B4-BE49-F238E27FC236}">
                <a16:creationId xmlns:a16="http://schemas.microsoft.com/office/drawing/2014/main" id="{8512945F-BC92-68FD-5620-B8A979FE9A89}"/>
              </a:ext>
            </a:extLst>
          </p:cNvPr>
          <p:cNvPicPr>
            <a:picLocks noChangeAspect="1"/>
          </p:cNvPicPr>
          <p:nvPr/>
        </p:nvPicPr>
        <p:blipFill>
          <a:blip r:embed="rId3"/>
          <a:stretch>
            <a:fillRect/>
          </a:stretch>
        </p:blipFill>
        <p:spPr>
          <a:xfrm>
            <a:off x="459889" y="1366953"/>
            <a:ext cx="5398313" cy="3479317"/>
          </a:xfrm>
          <a:prstGeom prst="rect">
            <a:avLst/>
          </a:prstGeom>
        </p:spPr>
      </p:pic>
      <p:pic>
        <p:nvPicPr>
          <p:cNvPr id="10" name="Picture 9">
            <a:extLst>
              <a:ext uri="{FF2B5EF4-FFF2-40B4-BE49-F238E27FC236}">
                <a16:creationId xmlns:a16="http://schemas.microsoft.com/office/drawing/2014/main" id="{F432D945-1A3F-AE9F-1C15-687E24F47259}"/>
              </a:ext>
            </a:extLst>
          </p:cNvPr>
          <p:cNvPicPr>
            <a:picLocks noChangeAspect="1"/>
          </p:cNvPicPr>
          <p:nvPr/>
        </p:nvPicPr>
        <p:blipFill>
          <a:blip r:embed="rId4"/>
          <a:stretch>
            <a:fillRect/>
          </a:stretch>
        </p:blipFill>
        <p:spPr>
          <a:xfrm>
            <a:off x="5775438" y="1426606"/>
            <a:ext cx="5956673" cy="3458831"/>
          </a:xfrm>
          <a:prstGeom prst="rect">
            <a:avLst/>
          </a:prstGeom>
        </p:spPr>
      </p:pic>
      <p:sp>
        <p:nvSpPr>
          <p:cNvPr id="13" name="TextBox 12">
            <a:extLst>
              <a:ext uri="{FF2B5EF4-FFF2-40B4-BE49-F238E27FC236}">
                <a16:creationId xmlns:a16="http://schemas.microsoft.com/office/drawing/2014/main" id="{6D75FFAB-440B-F3B8-80CF-DA7D2AFC957C}"/>
              </a:ext>
            </a:extLst>
          </p:cNvPr>
          <p:cNvSpPr txBox="1"/>
          <p:nvPr/>
        </p:nvSpPr>
        <p:spPr>
          <a:xfrm>
            <a:off x="856706" y="5308040"/>
            <a:ext cx="9315440" cy="923330"/>
          </a:xfrm>
          <a:prstGeom prst="rect">
            <a:avLst/>
          </a:prstGeom>
          <a:noFill/>
        </p:spPr>
        <p:txBody>
          <a:bodyPr wrap="square" lIns="91440" tIns="45720" rIns="91440" bIns="45720" rtlCol="0" anchor="t">
            <a:spAutoFit/>
          </a:bodyPr>
          <a:lstStyle/>
          <a:p>
            <a:pPr algn="ctr"/>
            <a:r>
              <a:rPr lang="en-US" b="1"/>
              <a:t>Outcome: By the end of Spring 2026, evidence summaries will be </a:t>
            </a:r>
            <a:endParaRPr lang="en-US" b="1">
              <a:solidFill>
                <a:srgbClr val="000000"/>
              </a:solidFill>
            </a:endParaRPr>
          </a:p>
          <a:p>
            <a:pPr algn="ctr"/>
            <a:r>
              <a:rPr lang="en-US" b="1"/>
              <a:t>compiled from all 4 criterion and preliminary draft of arguments will be created.</a:t>
            </a:r>
          </a:p>
          <a:p>
            <a:endParaRPr lang="en-US"/>
          </a:p>
        </p:txBody>
      </p:sp>
      <p:pic>
        <p:nvPicPr>
          <p:cNvPr id="15" name="Picture 14">
            <a:extLst>
              <a:ext uri="{FF2B5EF4-FFF2-40B4-BE49-F238E27FC236}">
                <a16:creationId xmlns:a16="http://schemas.microsoft.com/office/drawing/2014/main" id="{99E3DD04-59AD-CC92-7F8E-36108DB8B283}"/>
              </a:ext>
            </a:extLst>
          </p:cNvPr>
          <p:cNvPicPr>
            <a:picLocks noChangeAspect="1"/>
          </p:cNvPicPr>
          <p:nvPr/>
        </p:nvPicPr>
        <p:blipFill>
          <a:blip r:embed="rId5"/>
          <a:stretch>
            <a:fillRect/>
          </a:stretch>
        </p:blipFill>
        <p:spPr>
          <a:xfrm>
            <a:off x="10058400" y="5148494"/>
            <a:ext cx="500866" cy="644071"/>
          </a:xfrm>
          <a:prstGeom prst="rect">
            <a:avLst/>
          </a:prstGeom>
        </p:spPr>
      </p:pic>
    </p:spTree>
    <p:extLst>
      <p:ext uri="{BB962C8B-B14F-4D97-AF65-F5344CB8AC3E}">
        <p14:creationId xmlns:p14="http://schemas.microsoft.com/office/powerpoint/2010/main" val="1657183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03DCB8E-76DE-2770-2AEB-D7F9D87B9F45}"/>
            </a:ext>
          </a:extLst>
        </p:cNvPr>
        <p:cNvGrpSpPr/>
        <p:nvPr/>
      </p:nvGrpSpPr>
      <p:grpSpPr>
        <a:xfrm>
          <a:off x="0" y="0"/>
          <a:ext cx="0" cy="0"/>
          <a:chOff x="0" y="0"/>
          <a:chExt cx="0" cy="0"/>
        </a:xfrm>
      </p:grpSpPr>
      <p:sp>
        <p:nvSpPr>
          <p:cNvPr id="3" name="object 3" descr="$PPTXTitle">
            <a:extLst>
              <a:ext uri="{FF2B5EF4-FFF2-40B4-BE49-F238E27FC236}">
                <a16:creationId xmlns:a16="http://schemas.microsoft.com/office/drawing/2014/main" id="{B1AE7CA6-B93D-B4EF-FF55-5E7D774AD380}"/>
              </a:ext>
            </a:extLst>
          </p:cNvPr>
          <p:cNvSpPr txBox="1">
            <a:spLocks noGrp="1"/>
          </p:cNvSpPr>
          <p:nvPr>
            <p:ph type="title"/>
          </p:nvPr>
        </p:nvSpPr>
        <p:spPr>
          <a:xfrm>
            <a:off x="201580" y="425929"/>
            <a:ext cx="10820400" cy="1288173"/>
          </a:xfrm>
          <a:prstGeom prst="rect">
            <a:avLst/>
          </a:prstGeom>
        </p:spPr>
        <p:txBody>
          <a:bodyPr vert="horz" wrap="square" lIns="0" tIns="12700" rIns="0" bIns="0" rtlCol="0" anchor="t">
            <a:spAutoFit/>
          </a:bodyPr>
          <a:lstStyle/>
          <a:p>
            <a:pPr marL="37465" algn="ctr">
              <a:lnSpc>
                <a:spcPts val="5155"/>
              </a:lnSpc>
              <a:spcBef>
                <a:spcPts val="100"/>
              </a:spcBef>
            </a:pPr>
            <a:r>
              <a:rPr lang="en-US" sz="3200" b="1" spc="-25">
                <a:latin typeface="Calibri"/>
                <a:cs typeface="Calibri"/>
              </a:rPr>
              <a:t>Preparing the </a:t>
            </a:r>
            <a:r>
              <a:rPr lang="en-US" sz="3200" b="1" spc="-25"/>
              <a:t>Assurance Argument: Understanding HLC Evidence</a:t>
            </a:r>
            <a:br>
              <a:rPr lang="en-US" sz="3200" b="1" spc="-25">
                <a:latin typeface="Calibri"/>
                <a:cs typeface="Calibri"/>
              </a:rPr>
            </a:br>
            <a:endParaRPr lang="en-US" sz="3200" b="1">
              <a:latin typeface="Calibri"/>
              <a:ea typeface="Calibri"/>
              <a:cs typeface="Calibri"/>
            </a:endParaRPr>
          </a:p>
        </p:txBody>
      </p:sp>
      <p:sp>
        <p:nvSpPr>
          <p:cNvPr id="9" name="TextBox 8">
            <a:extLst>
              <a:ext uri="{FF2B5EF4-FFF2-40B4-BE49-F238E27FC236}">
                <a16:creationId xmlns:a16="http://schemas.microsoft.com/office/drawing/2014/main" id="{FE13C6D7-A290-1ADE-8211-6B62D64F5A08}"/>
              </a:ext>
            </a:extLst>
          </p:cNvPr>
          <p:cNvSpPr txBox="1"/>
          <p:nvPr/>
        </p:nvSpPr>
        <p:spPr>
          <a:xfrm>
            <a:off x="3470915" y="1870413"/>
            <a:ext cx="4648200" cy="4370427"/>
          </a:xfrm>
          <a:prstGeom prst="rect">
            <a:avLst/>
          </a:prstGeom>
          <a:noFill/>
        </p:spPr>
        <p:txBody>
          <a:bodyPr wrap="square" lIns="91440" tIns="45720" rIns="91440" bIns="45720" anchor="t">
            <a:spAutoFit/>
          </a:bodyPr>
          <a:lstStyle/>
          <a:p>
            <a:r>
              <a:rPr lang="en-US" sz="2000" b="1" u="sng">
                <a:latin typeface="+mj-lt"/>
              </a:rPr>
              <a:t>Evidence Demonstrates</a:t>
            </a:r>
            <a:r>
              <a:rPr lang="en-US" sz="2000" b="1">
                <a:latin typeface="+mj-lt"/>
              </a:rPr>
              <a:t>:</a:t>
            </a:r>
          </a:p>
          <a:p>
            <a:pPr marL="285750" indent="-285750">
              <a:buFont typeface="Arial" panose="020B0604020202020204" pitchFamily="34" charset="0"/>
              <a:buChar char="•"/>
            </a:pPr>
            <a:r>
              <a:rPr lang="en-US" sz="2000">
                <a:latin typeface="+mj-lt"/>
              </a:rPr>
              <a:t>Institutional quality and effectiveness</a:t>
            </a:r>
          </a:p>
          <a:p>
            <a:pPr marL="285750" indent="-285750" algn="l">
              <a:buFont typeface="Arial" panose="020B0604020202020204" pitchFamily="34" charset="0"/>
              <a:buChar char="•"/>
            </a:pPr>
            <a:r>
              <a:rPr lang="en-US" sz="2000">
                <a:latin typeface="+mj-lt"/>
              </a:rPr>
              <a:t>Student success and continuous improvement</a:t>
            </a:r>
          </a:p>
          <a:p>
            <a:pPr marL="285750" indent="-285750">
              <a:buFont typeface="Arial" panose="020B0604020202020204" pitchFamily="34" charset="0"/>
              <a:buChar char="•"/>
            </a:pPr>
            <a:r>
              <a:rPr lang="en-US" sz="2000">
                <a:latin typeface="+mj-lt"/>
              </a:rPr>
              <a:t>Alignment with HLC accreditation criteria</a:t>
            </a:r>
          </a:p>
          <a:p>
            <a:pPr marL="285750" indent="-285750">
              <a:buFont typeface="Arial" panose="020B0604020202020204" pitchFamily="34" charset="0"/>
              <a:buChar char="•"/>
            </a:pPr>
            <a:endParaRPr lang="en-US" sz="2000">
              <a:latin typeface="+mj-lt"/>
            </a:endParaRPr>
          </a:p>
          <a:p>
            <a:r>
              <a:rPr lang="en-US" sz="2000" b="1" u="sng">
                <a:latin typeface="+mj-lt"/>
              </a:rPr>
              <a:t>Examples of Evidence</a:t>
            </a:r>
            <a:r>
              <a:rPr lang="en-US" sz="2000">
                <a:latin typeface="+mj-lt"/>
              </a:rPr>
              <a:t>:</a:t>
            </a:r>
          </a:p>
          <a:p>
            <a:pPr marL="285750" indent="-285750">
              <a:buFont typeface="Arial" panose="020B0604020202020204" pitchFamily="34" charset="0"/>
              <a:buChar char="•"/>
            </a:pPr>
            <a:r>
              <a:rPr lang="en-US" sz="2000">
                <a:latin typeface="+mj-lt"/>
              </a:rPr>
              <a:t>Policies and procedures</a:t>
            </a:r>
          </a:p>
          <a:p>
            <a:pPr marL="285750" indent="-285750">
              <a:buFont typeface="Arial" panose="020B0604020202020204" pitchFamily="34" charset="0"/>
              <a:buChar char="•"/>
            </a:pPr>
            <a:r>
              <a:rPr lang="en-US" sz="2000">
                <a:latin typeface="+mj-lt"/>
              </a:rPr>
              <a:t>Assessment and outcomes data</a:t>
            </a:r>
          </a:p>
          <a:p>
            <a:pPr marL="285750" indent="-285750">
              <a:buFont typeface="Arial" panose="020B0604020202020204" pitchFamily="34" charset="0"/>
              <a:buChar char="•"/>
            </a:pPr>
            <a:r>
              <a:rPr lang="en-US" sz="2000">
                <a:latin typeface="+mj-lt"/>
              </a:rPr>
              <a:t>Strategic and operational plans</a:t>
            </a:r>
          </a:p>
          <a:p>
            <a:pPr marL="285750" indent="-285750">
              <a:buFont typeface="Arial" panose="020B0604020202020204" pitchFamily="34" charset="0"/>
              <a:buChar char="•"/>
            </a:pPr>
            <a:r>
              <a:rPr lang="en-US" sz="2000">
                <a:latin typeface="+mj-lt"/>
              </a:rPr>
              <a:t>Program review materials</a:t>
            </a:r>
          </a:p>
          <a:p>
            <a:pPr marL="285750" indent="-285750">
              <a:buFont typeface="Arial" panose="020B0604020202020204" pitchFamily="34" charset="0"/>
              <a:buChar char="•"/>
            </a:pPr>
            <a:r>
              <a:rPr lang="en-US" sz="2000">
                <a:latin typeface="+mj-lt"/>
              </a:rPr>
              <a:t>Financial and institutional reports</a:t>
            </a:r>
          </a:p>
          <a:p>
            <a:pPr marL="285750" indent="-285750">
              <a:buFont typeface="Arial" panose="020B0604020202020204" pitchFamily="34" charset="0"/>
              <a:buChar char="•"/>
            </a:pPr>
            <a:endParaRPr lang="en-US"/>
          </a:p>
        </p:txBody>
      </p:sp>
      <p:sp>
        <p:nvSpPr>
          <p:cNvPr id="11" name="TextBox 10">
            <a:extLst>
              <a:ext uri="{FF2B5EF4-FFF2-40B4-BE49-F238E27FC236}">
                <a16:creationId xmlns:a16="http://schemas.microsoft.com/office/drawing/2014/main" id="{88630261-ADC9-DEC3-8F48-3D79FF66AA3F}"/>
              </a:ext>
            </a:extLst>
          </p:cNvPr>
          <p:cNvSpPr txBox="1"/>
          <p:nvPr/>
        </p:nvSpPr>
        <p:spPr>
          <a:xfrm>
            <a:off x="304800" y="2459504"/>
            <a:ext cx="3029624" cy="1938992"/>
          </a:xfrm>
          <a:prstGeom prst="rect">
            <a:avLst/>
          </a:prstGeom>
          <a:noFill/>
        </p:spPr>
        <p:txBody>
          <a:bodyPr wrap="square" lIns="91440" tIns="45720" rIns="91440" bIns="45720" anchor="t">
            <a:spAutoFit/>
          </a:bodyPr>
          <a:lstStyle/>
          <a:p>
            <a:pPr algn="ctr"/>
            <a:r>
              <a:rPr lang="en-US" sz="2000">
                <a:solidFill>
                  <a:schemeClr val="tx2"/>
                </a:solidFill>
                <a:latin typeface="+mj-lt"/>
              </a:rPr>
              <a:t>Evidence is more than a collection of documents. It supports Harper’s Assurance Argument and tells the story of how the college fulfills its mission.</a:t>
            </a:r>
            <a:endParaRPr lang="en-US">
              <a:solidFill>
                <a:schemeClr val="tx2"/>
              </a:solidFill>
            </a:endParaRPr>
          </a:p>
        </p:txBody>
      </p:sp>
      <p:pic>
        <p:nvPicPr>
          <p:cNvPr id="13" name="Picture 12">
            <a:extLst>
              <a:ext uri="{FF2B5EF4-FFF2-40B4-BE49-F238E27FC236}">
                <a16:creationId xmlns:a16="http://schemas.microsoft.com/office/drawing/2014/main" id="{50FC17AA-2A6A-A53D-B300-152A05DB79D7}"/>
              </a:ext>
            </a:extLst>
          </p:cNvPr>
          <p:cNvPicPr>
            <a:picLocks noChangeAspect="1"/>
          </p:cNvPicPr>
          <p:nvPr/>
        </p:nvPicPr>
        <p:blipFill>
          <a:blip r:embed="rId3"/>
          <a:stretch>
            <a:fillRect/>
          </a:stretch>
        </p:blipFill>
        <p:spPr>
          <a:xfrm>
            <a:off x="8001000" y="1885653"/>
            <a:ext cx="3729092" cy="3185400"/>
          </a:xfrm>
          <a:prstGeom prst="rect">
            <a:avLst/>
          </a:prstGeom>
          <a:ln>
            <a:noFill/>
          </a:ln>
        </p:spPr>
      </p:pic>
    </p:spTree>
    <p:extLst>
      <p:ext uri="{BB962C8B-B14F-4D97-AF65-F5344CB8AC3E}">
        <p14:creationId xmlns:p14="http://schemas.microsoft.com/office/powerpoint/2010/main" val="1642999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FDF4CFC-A571-7286-6D9D-B81EBE80FEA4}"/>
            </a:ext>
          </a:extLst>
        </p:cNvPr>
        <p:cNvGrpSpPr/>
        <p:nvPr/>
      </p:nvGrpSpPr>
      <p:grpSpPr>
        <a:xfrm>
          <a:off x="0" y="0"/>
          <a:ext cx="0" cy="0"/>
          <a:chOff x="0" y="0"/>
          <a:chExt cx="0" cy="0"/>
        </a:xfrm>
      </p:grpSpPr>
      <p:sp>
        <p:nvSpPr>
          <p:cNvPr id="7" name="object 7" descr="$PPTXTitle"/>
          <p:cNvSpPr txBox="1">
            <a:spLocks noGrp="1"/>
          </p:cNvSpPr>
          <p:nvPr>
            <p:ph type="title"/>
          </p:nvPr>
        </p:nvSpPr>
        <p:spPr>
          <a:xfrm>
            <a:off x="193410" y="228600"/>
            <a:ext cx="10855590" cy="997709"/>
          </a:xfrm>
          <a:prstGeom prst="rect">
            <a:avLst/>
          </a:prstGeom>
        </p:spPr>
        <p:txBody>
          <a:bodyPr vert="horz" wrap="square" lIns="0" tIns="12700" rIns="0" bIns="0" rtlCol="0" anchor="t">
            <a:spAutoFit/>
          </a:bodyPr>
          <a:lstStyle/>
          <a:p>
            <a:pPr marL="69850" marR="5080" indent="-57785" algn="ctr">
              <a:spcBef>
                <a:spcPts val="100"/>
              </a:spcBef>
            </a:pPr>
            <a:r>
              <a:rPr lang="en-US" sz="3200" b="1"/>
              <a:t>HLC Campus Engagement</a:t>
            </a:r>
            <a:br>
              <a:rPr lang="en-US" sz="3200" b="1">
                <a:solidFill>
                  <a:schemeClr val="accent1">
                    <a:lumMod val="49000"/>
                  </a:schemeClr>
                </a:solidFill>
              </a:rPr>
            </a:br>
            <a:endParaRPr lang="en-US" sz="3200">
              <a:solidFill>
                <a:srgbClr val="000000"/>
              </a:solidFill>
              <a:ea typeface="Calibri"/>
            </a:endParaRPr>
          </a:p>
        </p:txBody>
      </p:sp>
      <p:sp>
        <p:nvSpPr>
          <p:cNvPr id="13" name="object 8"/>
          <p:cNvSpPr txBox="1"/>
          <p:nvPr/>
        </p:nvSpPr>
        <p:spPr>
          <a:xfrm>
            <a:off x="9141408" y="1732895"/>
            <a:ext cx="2551891" cy="322395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wrap="square" lIns="0" tIns="12700" rIns="0" bIns="0" rtlCol="0" anchor="t">
            <a:spAutoFit/>
          </a:bodyPr>
          <a:lstStyle/>
          <a:p>
            <a:pPr marL="12700" marR="314960" algn="ctr">
              <a:spcBef>
                <a:spcPts val="100"/>
              </a:spcBef>
            </a:pPr>
            <a:endParaRPr lang="en-US" sz="2800" b="1" spc="-10">
              <a:solidFill>
                <a:schemeClr val="accent5">
                  <a:lumMod val="49000"/>
                </a:schemeClr>
              </a:solidFill>
              <a:latin typeface="Calibri"/>
              <a:cs typeface="Calibri"/>
            </a:endParaRPr>
          </a:p>
          <a:p>
            <a:pPr marL="12700" marR="314960" algn="ctr">
              <a:lnSpc>
                <a:spcPct val="100000"/>
              </a:lnSpc>
              <a:spcBef>
                <a:spcPts val="100"/>
              </a:spcBef>
            </a:pPr>
            <a:r>
              <a:rPr lang="en-US" sz="2400" b="1" spc="-10">
                <a:solidFill>
                  <a:schemeClr val="accent5">
                    <a:lumMod val="49000"/>
                  </a:schemeClr>
                </a:solidFill>
                <a:latin typeface="Calibri"/>
                <a:cs typeface="Calibri"/>
              </a:rPr>
              <a:t>Launching </a:t>
            </a:r>
            <a:r>
              <a:rPr lang="en-US" sz="2400" b="1">
                <a:solidFill>
                  <a:schemeClr val="accent5">
                    <a:lumMod val="49000"/>
                  </a:schemeClr>
                </a:solidFill>
                <a:latin typeface="Calibri"/>
                <a:cs typeface="Calibri"/>
              </a:rPr>
              <a:t>the</a:t>
            </a:r>
            <a:r>
              <a:rPr lang="en-US" sz="2400" b="1" spc="-20">
                <a:solidFill>
                  <a:schemeClr val="accent5">
                    <a:lumMod val="49000"/>
                  </a:schemeClr>
                </a:solidFill>
                <a:latin typeface="Calibri"/>
                <a:cs typeface="Calibri"/>
              </a:rPr>
              <a:t> Work </a:t>
            </a:r>
            <a:r>
              <a:rPr lang="en-US" sz="2400" b="1" spc="-10">
                <a:solidFill>
                  <a:schemeClr val="accent5">
                    <a:lumMod val="49000"/>
                  </a:schemeClr>
                </a:solidFill>
                <a:latin typeface="Calibri"/>
                <a:cs typeface="Calibri"/>
              </a:rPr>
              <a:t>Together</a:t>
            </a:r>
            <a:endParaRPr lang="en-US" sz="2400" b="1" spc="-10">
              <a:solidFill>
                <a:schemeClr val="accent5">
                  <a:lumMod val="49000"/>
                </a:schemeClr>
              </a:solidFill>
              <a:latin typeface="Calibri"/>
              <a:ea typeface="Calibri"/>
              <a:cs typeface="Calibri"/>
            </a:endParaRPr>
          </a:p>
          <a:p>
            <a:pPr marL="298450" marR="314960" lvl="5" indent="-285750" algn="l">
              <a:spcBef>
                <a:spcPts val="100"/>
              </a:spcBef>
              <a:buFont typeface="Arial" panose="020B0604020202020204" pitchFamily="34" charset="0"/>
              <a:buChar char="•"/>
            </a:pPr>
            <a:r>
              <a:rPr>
                <a:solidFill>
                  <a:schemeClr val="tx1"/>
                </a:solidFill>
                <a:latin typeface="Calibri"/>
                <a:cs typeface="Calibri"/>
              </a:rPr>
              <a:t>Summer</a:t>
            </a:r>
            <a:r>
              <a:rPr spc="-65">
                <a:solidFill>
                  <a:schemeClr val="tx1"/>
                </a:solidFill>
                <a:latin typeface="Calibri"/>
                <a:cs typeface="Calibri"/>
              </a:rPr>
              <a:t> </a:t>
            </a:r>
            <a:r>
              <a:rPr spc="-10">
                <a:solidFill>
                  <a:schemeClr val="tx1"/>
                </a:solidFill>
                <a:latin typeface="Calibri"/>
                <a:cs typeface="Calibri"/>
              </a:rPr>
              <a:t>Retreat </a:t>
            </a:r>
            <a:endParaRPr lang="en-US" spc="-10">
              <a:solidFill>
                <a:schemeClr val="tx1"/>
              </a:solidFill>
              <a:latin typeface="Calibri"/>
              <a:ea typeface="Calibri"/>
              <a:cs typeface="Calibri"/>
            </a:endParaRPr>
          </a:p>
          <a:p>
            <a:pPr marL="298450" marR="314960" lvl="5" indent="-285750" algn="l">
              <a:spcBef>
                <a:spcPts val="100"/>
              </a:spcBef>
              <a:buFont typeface="Arial" panose="020B0604020202020204" pitchFamily="34" charset="0"/>
              <a:buChar char="•"/>
            </a:pPr>
            <a:r>
              <a:rPr>
                <a:solidFill>
                  <a:schemeClr val="tx1"/>
                </a:solidFill>
                <a:latin typeface="Calibri"/>
                <a:cs typeface="Calibri"/>
              </a:rPr>
              <a:t>Board</a:t>
            </a:r>
            <a:r>
              <a:rPr spc="-50">
                <a:solidFill>
                  <a:schemeClr val="tx1"/>
                </a:solidFill>
                <a:latin typeface="Calibri"/>
                <a:cs typeface="Calibri"/>
              </a:rPr>
              <a:t> </a:t>
            </a:r>
            <a:r>
              <a:rPr spc="-10">
                <a:solidFill>
                  <a:schemeClr val="tx1"/>
                </a:solidFill>
                <a:latin typeface="Calibri"/>
                <a:cs typeface="Calibri"/>
              </a:rPr>
              <a:t>Meeting </a:t>
            </a:r>
            <a:endParaRPr lang="en-US" spc="-10">
              <a:solidFill>
                <a:schemeClr val="tx1"/>
              </a:solidFill>
              <a:latin typeface="Calibri"/>
              <a:cs typeface="Calibri"/>
            </a:endParaRPr>
          </a:p>
          <a:p>
            <a:pPr marL="298450" marR="314960" lvl="5" indent="-285750" algn="l">
              <a:spcBef>
                <a:spcPts val="100"/>
              </a:spcBef>
              <a:buFont typeface="Arial" panose="020B0604020202020204" pitchFamily="34" charset="0"/>
              <a:buChar char="•"/>
            </a:pPr>
            <a:r>
              <a:rPr>
                <a:solidFill>
                  <a:schemeClr val="tx1"/>
                </a:solidFill>
                <a:latin typeface="Calibri"/>
                <a:cs typeface="Calibri"/>
              </a:rPr>
              <a:t>Opening</a:t>
            </a:r>
            <a:r>
              <a:rPr spc="-45">
                <a:solidFill>
                  <a:schemeClr val="tx1"/>
                </a:solidFill>
                <a:latin typeface="Calibri"/>
                <a:cs typeface="Calibri"/>
              </a:rPr>
              <a:t> </a:t>
            </a:r>
            <a:r>
              <a:rPr spc="-20">
                <a:solidFill>
                  <a:schemeClr val="tx1"/>
                </a:solidFill>
                <a:latin typeface="Calibri"/>
                <a:cs typeface="Calibri"/>
              </a:rPr>
              <a:t>Week </a:t>
            </a:r>
            <a:endParaRPr lang="en-US" spc="-20">
              <a:solidFill>
                <a:schemeClr val="tx1"/>
              </a:solidFill>
              <a:latin typeface="Calibri"/>
              <a:cs typeface="Calibri"/>
            </a:endParaRPr>
          </a:p>
          <a:p>
            <a:pPr marL="298450" marR="314960" lvl="5" indent="-285750" algn="l">
              <a:spcBef>
                <a:spcPts val="100"/>
              </a:spcBef>
              <a:buFont typeface="Arial" panose="020B0604020202020204" pitchFamily="34" charset="0"/>
              <a:buChar char="•"/>
            </a:pPr>
            <a:r>
              <a:rPr spc="-10">
                <a:solidFill>
                  <a:schemeClr val="tx1"/>
                </a:solidFill>
                <a:latin typeface="Calibri"/>
                <a:cs typeface="Calibri"/>
              </a:rPr>
              <a:t>Hullabaloo </a:t>
            </a:r>
            <a:endParaRPr lang="en-US" spc="-10">
              <a:solidFill>
                <a:schemeClr val="tx1"/>
              </a:solidFill>
              <a:latin typeface="Calibri"/>
              <a:ea typeface="Calibri"/>
              <a:cs typeface="Calibri"/>
            </a:endParaRPr>
          </a:p>
          <a:p>
            <a:pPr marL="298450" marR="314960" lvl="5" indent="-285750" algn="l">
              <a:spcBef>
                <a:spcPts val="100"/>
              </a:spcBef>
              <a:buFont typeface="Arial" panose="020B0604020202020204" pitchFamily="34" charset="0"/>
              <a:buChar char="•"/>
            </a:pPr>
            <a:r>
              <a:rPr spc="-10">
                <a:solidFill>
                  <a:schemeClr val="tx1"/>
                </a:solidFill>
                <a:latin typeface="Calibri"/>
                <a:cs typeface="Calibri"/>
              </a:rPr>
              <a:t>Operations</a:t>
            </a:r>
            <a:r>
              <a:rPr spc="-25">
                <a:solidFill>
                  <a:schemeClr val="tx1"/>
                </a:solidFill>
                <a:latin typeface="Calibri"/>
                <a:cs typeface="Calibri"/>
              </a:rPr>
              <a:t> </a:t>
            </a:r>
            <a:r>
              <a:rPr spc="-10">
                <a:solidFill>
                  <a:schemeClr val="tx1"/>
                </a:solidFill>
                <a:latin typeface="Calibri"/>
                <a:cs typeface="Calibri"/>
              </a:rPr>
              <a:t>Council </a:t>
            </a:r>
            <a:endParaRPr lang="en-US" spc="-10">
              <a:solidFill>
                <a:schemeClr val="tx1"/>
              </a:solidFill>
              <a:latin typeface="Calibri"/>
              <a:ea typeface="Calibri"/>
              <a:cs typeface="Calibri"/>
            </a:endParaRPr>
          </a:p>
          <a:p>
            <a:pPr marL="298450" marR="314960" lvl="5" indent="-285750" algn="l">
              <a:spcBef>
                <a:spcPts val="100"/>
              </a:spcBef>
              <a:buFont typeface="Arial" panose="020B0604020202020204" pitchFamily="34" charset="0"/>
              <a:buChar char="•"/>
            </a:pPr>
            <a:r>
              <a:rPr spc="-10">
                <a:solidFill>
                  <a:schemeClr val="tx1"/>
                </a:solidFill>
                <a:latin typeface="Calibri"/>
                <a:cs typeface="Calibri"/>
              </a:rPr>
              <a:t>Provost</a:t>
            </a:r>
            <a:r>
              <a:rPr spc="-45">
                <a:solidFill>
                  <a:schemeClr val="tx1"/>
                </a:solidFill>
                <a:latin typeface="Calibri"/>
                <a:cs typeface="Calibri"/>
              </a:rPr>
              <a:t> </a:t>
            </a:r>
            <a:r>
              <a:rPr spc="-10">
                <a:solidFill>
                  <a:schemeClr val="tx1"/>
                </a:solidFill>
                <a:latin typeface="Calibri"/>
                <a:cs typeface="Calibri"/>
              </a:rPr>
              <a:t> </a:t>
            </a:r>
            <a:r>
              <a:rPr lang="en-US" spc="-10">
                <a:solidFill>
                  <a:schemeClr val="tx1"/>
                </a:solidFill>
                <a:latin typeface="Calibri"/>
                <a:cs typeface="Calibri"/>
              </a:rPr>
              <a:t>Meeting</a:t>
            </a:r>
            <a:endParaRPr lang="en-US" spc="-10">
              <a:solidFill>
                <a:schemeClr val="tx1"/>
              </a:solidFill>
              <a:latin typeface="Calibri"/>
              <a:ea typeface="Calibri"/>
              <a:cs typeface="Calibri"/>
            </a:endParaRPr>
          </a:p>
          <a:p>
            <a:pPr marL="298450" marR="314960" lvl="5" indent="-285750" algn="l">
              <a:spcBef>
                <a:spcPts val="100"/>
              </a:spcBef>
              <a:buFont typeface="Arial" panose="020B0604020202020204" pitchFamily="34" charset="0"/>
              <a:buChar char="•"/>
            </a:pPr>
            <a:r>
              <a:rPr spc="-10">
                <a:solidFill>
                  <a:schemeClr val="tx1"/>
                </a:solidFill>
                <a:latin typeface="Calibri"/>
                <a:cs typeface="Calibri"/>
              </a:rPr>
              <a:t>President’s</a:t>
            </a:r>
            <a:r>
              <a:rPr spc="-35">
                <a:solidFill>
                  <a:schemeClr val="tx1"/>
                </a:solidFill>
                <a:latin typeface="Calibri"/>
                <a:cs typeface="Calibri"/>
              </a:rPr>
              <a:t> </a:t>
            </a:r>
            <a:r>
              <a:rPr spc="-10">
                <a:solidFill>
                  <a:schemeClr val="tx1"/>
                </a:solidFill>
                <a:latin typeface="Calibri"/>
                <a:cs typeface="Calibri"/>
              </a:rPr>
              <a:t>Address</a:t>
            </a:r>
            <a:endParaRPr lang="en-US" spc="-10">
              <a:solidFill>
                <a:schemeClr val="tx1"/>
              </a:solidFill>
              <a:latin typeface="Calibri"/>
              <a:ea typeface="Calibri"/>
              <a:cs typeface="Calibri"/>
            </a:endParaRPr>
          </a:p>
        </p:txBody>
      </p:sp>
      <p:pic>
        <p:nvPicPr>
          <p:cNvPr id="15" name="object 10" descr="A paper on a wall"/>
          <p:cNvPicPr/>
          <p:nvPr/>
        </p:nvPicPr>
        <p:blipFill>
          <a:blip r:embed="rId3" cstate="print"/>
          <a:stretch>
            <a:fillRect/>
          </a:stretch>
        </p:blipFill>
        <p:spPr>
          <a:xfrm>
            <a:off x="301880" y="1907195"/>
            <a:ext cx="1831035" cy="1797170"/>
          </a:xfrm>
          <a:prstGeom prst="rect">
            <a:avLst/>
          </a:prstGeom>
        </p:spPr>
      </p:pic>
      <p:pic>
        <p:nvPicPr>
          <p:cNvPr id="16" name="object 9"/>
          <p:cNvPicPr/>
          <p:nvPr/>
        </p:nvPicPr>
        <p:blipFill>
          <a:blip r:embed="rId4" cstate="print"/>
          <a:stretch>
            <a:fillRect/>
          </a:stretch>
        </p:blipFill>
        <p:spPr>
          <a:xfrm>
            <a:off x="6794001" y="1749856"/>
            <a:ext cx="2036574" cy="1954509"/>
          </a:xfrm>
          <a:prstGeom prst="rect">
            <a:avLst/>
          </a:prstGeom>
        </p:spPr>
      </p:pic>
      <p:pic>
        <p:nvPicPr>
          <p:cNvPr id="18" name="object 12" descr="A group of people sitting around a table"/>
          <p:cNvPicPr/>
          <p:nvPr/>
        </p:nvPicPr>
        <p:blipFill>
          <a:blip r:embed="rId5" cstate="print"/>
          <a:stretch>
            <a:fillRect/>
          </a:stretch>
        </p:blipFill>
        <p:spPr>
          <a:xfrm>
            <a:off x="282546" y="4191000"/>
            <a:ext cx="3961818" cy="2225473"/>
          </a:xfrm>
          <a:prstGeom prst="rect">
            <a:avLst/>
          </a:prstGeom>
        </p:spPr>
      </p:pic>
      <p:sp>
        <p:nvSpPr>
          <p:cNvPr id="3" name="TextBox 2">
            <a:extLst>
              <a:ext uri="{FF2B5EF4-FFF2-40B4-BE49-F238E27FC236}">
                <a16:creationId xmlns:a16="http://schemas.microsoft.com/office/drawing/2014/main" id="{75FE26E5-9117-15E5-B91B-27EC4FFB1B30}"/>
              </a:ext>
            </a:extLst>
          </p:cNvPr>
          <p:cNvSpPr txBox="1"/>
          <p:nvPr/>
        </p:nvSpPr>
        <p:spPr>
          <a:xfrm>
            <a:off x="301880" y="928852"/>
            <a:ext cx="697364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a:solidFill>
                  <a:schemeClr val="accent1">
                    <a:lumMod val="49000"/>
                  </a:schemeClr>
                </a:solidFill>
                <a:latin typeface="Calibri"/>
              </a:rPr>
              <a:t>Established a Steering Committee </a:t>
            </a:r>
            <a:endParaRPr lang="en-US" sz="2000">
              <a:solidFill>
                <a:schemeClr val="accent1">
                  <a:lumMod val="49000"/>
                </a:schemeClr>
              </a:solidFill>
              <a:latin typeface="Calibri"/>
              <a:ea typeface="Calibri"/>
              <a:cs typeface="Calibri"/>
            </a:endParaRPr>
          </a:p>
          <a:p>
            <a:pPr marL="342900" indent="-342900">
              <a:buFont typeface="Arial"/>
              <a:buChar char="•"/>
            </a:pPr>
            <a:r>
              <a:rPr lang="en-US" sz="2000">
                <a:solidFill>
                  <a:schemeClr val="accent1">
                    <a:lumMod val="49000"/>
                  </a:schemeClr>
                </a:solidFill>
                <a:latin typeface="Calibri"/>
                <a:ea typeface="Calibri"/>
                <a:cs typeface="Calibri"/>
              </a:rPr>
              <a:t>Recruited criterion-based committees</a:t>
            </a:r>
            <a:endParaRPr lang="en-US">
              <a:solidFill>
                <a:schemeClr val="accent1">
                  <a:lumMod val="49000"/>
                </a:schemeClr>
              </a:solidFill>
            </a:endParaRPr>
          </a:p>
        </p:txBody>
      </p:sp>
      <p:pic>
        <p:nvPicPr>
          <p:cNvPr id="6" name="Picture 5">
            <a:extLst>
              <a:ext uri="{FF2B5EF4-FFF2-40B4-BE49-F238E27FC236}">
                <a16:creationId xmlns:a16="http://schemas.microsoft.com/office/drawing/2014/main" id="{DB5C270A-2354-2050-10B3-D93CDDDD47BE}"/>
              </a:ext>
            </a:extLst>
          </p:cNvPr>
          <p:cNvPicPr>
            <a:picLocks noChangeAspect="1"/>
          </p:cNvPicPr>
          <p:nvPr/>
        </p:nvPicPr>
        <p:blipFill>
          <a:blip r:embed="rId6"/>
          <a:stretch>
            <a:fillRect/>
          </a:stretch>
        </p:blipFill>
        <p:spPr>
          <a:xfrm>
            <a:off x="4388786" y="4191000"/>
            <a:ext cx="4441789" cy="2118521"/>
          </a:xfrm>
          <a:prstGeom prst="rect">
            <a:avLst/>
          </a:prstGeom>
        </p:spPr>
      </p:pic>
      <p:pic>
        <p:nvPicPr>
          <p:cNvPr id="11" name="Picture 10">
            <a:extLst>
              <a:ext uri="{FF2B5EF4-FFF2-40B4-BE49-F238E27FC236}">
                <a16:creationId xmlns:a16="http://schemas.microsoft.com/office/drawing/2014/main" id="{49B5BA01-A6FA-F21C-1F16-8C5572D0760D}"/>
              </a:ext>
            </a:extLst>
          </p:cNvPr>
          <p:cNvPicPr>
            <a:picLocks noChangeAspect="1"/>
          </p:cNvPicPr>
          <p:nvPr/>
        </p:nvPicPr>
        <p:blipFill>
          <a:blip r:embed="rId7"/>
          <a:stretch>
            <a:fillRect/>
          </a:stretch>
        </p:blipFill>
        <p:spPr>
          <a:xfrm>
            <a:off x="9141860" y="5034238"/>
            <a:ext cx="2537899" cy="1276312"/>
          </a:xfrm>
          <a:prstGeom prst="rect">
            <a:avLst/>
          </a:prstGeom>
        </p:spPr>
      </p:pic>
      <p:pic>
        <p:nvPicPr>
          <p:cNvPr id="14" name="object 13"/>
          <p:cNvPicPr/>
          <p:nvPr/>
        </p:nvPicPr>
        <p:blipFill>
          <a:blip r:embed="rId8" cstate="print"/>
          <a:stretch>
            <a:fillRect/>
          </a:stretch>
        </p:blipFill>
        <p:spPr>
          <a:xfrm>
            <a:off x="2778840" y="1730522"/>
            <a:ext cx="3421552" cy="2118521"/>
          </a:xfrm>
          <a:prstGeom prst="rect">
            <a:avLst/>
          </a:prstGeom>
        </p:spPr>
      </p:pic>
    </p:spTree>
    <p:extLst>
      <p:ext uri="{BB962C8B-B14F-4D97-AF65-F5344CB8AC3E}">
        <p14:creationId xmlns:p14="http://schemas.microsoft.com/office/powerpoint/2010/main" val="3304681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C6607A2-32A6-6CE4-5CC9-1925CB4FEB1D}"/>
            </a:ext>
          </a:extLst>
        </p:cNvPr>
        <p:cNvGrpSpPr/>
        <p:nvPr/>
      </p:nvGrpSpPr>
      <p:grpSpPr>
        <a:xfrm>
          <a:off x="0" y="0"/>
          <a:ext cx="0" cy="0"/>
          <a:chOff x="0" y="0"/>
          <a:chExt cx="0" cy="0"/>
        </a:xfrm>
      </p:grpSpPr>
      <p:sp>
        <p:nvSpPr>
          <p:cNvPr id="3" name="object 3" descr="$PPTXTitle">
            <a:extLst>
              <a:ext uri="{FF2B5EF4-FFF2-40B4-BE49-F238E27FC236}">
                <a16:creationId xmlns:a16="http://schemas.microsoft.com/office/drawing/2014/main" id="{CE0D5761-8709-F745-E450-7BBAE8EF9394}"/>
              </a:ext>
            </a:extLst>
          </p:cNvPr>
          <p:cNvSpPr txBox="1">
            <a:spLocks noGrp="1"/>
          </p:cNvSpPr>
          <p:nvPr>
            <p:ph type="title"/>
          </p:nvPr>
        </p:nvSpPr>
        <p:spPr>
          <a:xfrm>
            <a:off x="1905000" y="132962"/>
            <a:ext cx="6821517" cy="634854"/>
          </a:xfrm>
          <a:prstGeom prst="rect">
            <a:avLst/>
          </a:prstGeom>
        </p:spPr>
        <p:txBody>
          <a:bodyPr vert="horz" wrap="square" lIns="0" tIns="12700" rIns="0" bIns="0" rtlCol="0" anchor="t">
            <a:spAutoFit/>
          </a:bodyPr>
          <a:lstStyle/>
          <a:p>
            <a:pPr marL="37465" algn="ctr">
              <a:lnSpc>
                <a:spcPts val="5155"/>
              </a:lnSpc>
              <a:spcBef>
                <a:spcPts val="100"/>
              </a:spcBef>
            </a:pPr>
            <a:r>
              <a:rPr lang="en-US" sz="3200" b="1" spc="-25"/>
              <a:t>Reaffirmation </a:t>
            </a:r>
            <a:r>
              <a:rPr lang="en-US" sz="3200" b="1"/>
              <a:t>in</a:t>
            </a:r>
            <a:r>
              <a:rPr lang="en-US" sz="3200" b="1" spc="-30"/>
              <a:t> </a:t>
            </a:r>
            <a:r>
              <a:rPr lang="en-US" sz="3200" b="1" spc="-10"/>
              <a:t>Motion</a:t>
            </a:r>
            <a:endParaRPr lang="en-US" sz="3200" b="1">
              <a:latin typeface="Calibri"/>
              <a:ea typeface="Calibri"/>
              <a:cs typeface="Calibri"/>
            </a:endParaRPr>
          </a:p>
        </p:txBody>
      </p:sp>
      <p:sp>
        <p:nvSpPr>
          <p:cNvPr id="6" name="TextBox 5">
            <a:extLst>
              <a:ext uri="{FF2B5EF4-FFF2-40B4-BE49-F238E27FC236}">
                <a16:creationId xmlns:a16="http://schemas.microsoft.com/office/drawing/2014/main" id="{B17AEC73-EA1F-5E1D-F296-E0AE8499ABCD}"/>
              </a:ext>
            </a:extLst>
          </p:cNvPr>
          <p:cNvSpPr txBox="1"/>
          <p:nvPr/>
        </p:nvSpPr>
        <p:spPr>
          <a:xfrm>
            <a:off x="4533900" y="1317722"/>
            <a:ext cx="7924800" cy="1169551"/>
          </a:xfrm>
          <a:prstGeom prst="rect">
            <a:avLst/>
          </a:prstGeom>
          <a:noFill/>
        </p:spPr>
        <p:txBody>
          <a:bodyPr wrap="square" rtlCol="0">
            <a:spAutoFit/>
          </a:bodyPr>
          <a:lstStyle/>
          <a:p>
            <a:endParaRPr lang="en-US" sz="2200">
              <a:solidFill>
                <a:schemeClr val="tx1"/>
              </a:solidFill>
              <a:latin typeface="+mn-lt"/>
            </a:endParaRPr>
          </a:p>
          <a:p>
            <a:pPr marL="342900" indent="-342900">
              <a:buFont typeface="Arial" panose="020B0604020202020204" pitchFamily="34" charset="0"/>
              <a:buChar char="•"/>
            </a:pPr>
            <a:endParaRPr lang="en-US" sz="2400">
              <a:solidFill>
                <a:schemeClr val="tx1"/>
              </a:solidFill>
              <a:latin typeface="+mn-lt"/>
            </a:endParaRPr>
          </a:p>
          <a:p>
            <a:pPr marL="342900" indent="-342900">
              <a:buFont typeface="Arial" panose="020B0604020202020204" pitchFamily="34" charset="0"/>
              <a:buChar char="•"/>
            </a:pPr>
            <a:endParaRPr lang="en-US" sz="2400">
              <a:solidFill>
                <a:schemeClr val="tx1"/>
              </a:solidFill>
              <a:latin typeface="+mn-lt"/>
            </a:endParaRPr>
          </a:p>
        </p:txBody>
      </p:sp>
      <p:sp>
        <p:nvSpPr>
          <p:cNvPr id="7" name="object 7"/>
          <p:cNvSpPr txBox="1"/>
          <p:nvPr/>
        </p:nvSpPr>
        <p:spPr>
          <a:xfrm>
            <a:off x="9296400" y="1524000"/>
            <a:ext cx="2620356" cy="43479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wrap="square" lIns="0" tIns="13335" rIns="0" bIns="0" rtlCol="0" anchor="t">
            <a:spAutoFit/>
          </a:bodyPr>
          <a:lstStyle/>
          <a:p>
            <a:pPr marL="299085" indent="-286385" algn="l">
              <a:spcBef>
                <a:spcPts val="105"/>
              </a:spcBef>
              <a:buFont typeface="Wingdings"/>
              <a:buChar char="§"/>
              <a:tabLst>
                <a:tab pos="299085" algn="l"/>
              </a:tabLst>
            </a:pPr>
            <a:endParaRPr lang="en-US" sz="2000">
              <a:solidFill>
                <a:schemeClr val="tx2">
                  <a:lumMod val="76000"/>
                </a:schemeClr>
              </a:solidFill>
              <a:latin typeface="Calibri"/>
              <a:ea typeface="Calibri"/>
              <a:cs typeface="Calibri"/>
            </a:endParaRPr>
          </a:p>
          <a:p>
            <a:pPr marL="355600" indent="-342900" algn="l">
              <a:spcBef>
                <a:spcPts val="105"/>
              </a:spcBef>
              <a:buFont typeface="Wingdings"/>
              <a:buChar char="§"/>
              <a:tabLst>
                <a:tab pos="299085" algn="l"/>
              </a:tabLst>
            </a:pPr>
            <a:r>
              <a:rPr lang="en-US" sz="2000" b="1">
                <a:solidFill>
                  <a:schemeClr val="tx2">
                    <a:lumMod val="76000"/>
                  </a:schemeClr>
                </a:solidFill>
                <a:latin typeface="Calibri"/>
                <a:cs typeface="Calibri"/>
              </a:rPr>
              <a:t>Launched</a:t>
            </a:r>
            <a:r>
              <a:rPr lang="en-US" sz="2000" b="1" spc="-10">
                <a:solidFill>
                  <a:schemeClr val="tx2">
                    <a:lumMod val="76000"/>
                  </a:schemeClr>
                </a:solidFill>
                <a:latin typeface="Calibri"/>
                <a:cs typeface="Calibri"/>
              </a:rPr>
              <a:t> C</a:t>
            </a:r>
            <a:r>
              <a:rPr lang="en-US" sz="2000" b="1" spc="-20">
                <a:solidFill>
                  <a:schemeClr val="tx2">
                    <a:lumMod val="76000"/>
                  </a:schemeClr>
                </a:solidFill>
                <a:latin typeface="Calibri"/>
                <a:cs typeface="Calibri"/>
              </a:rPr>
              <a:t>riterion-</a:t>
            </a:r>
            <a:r>
              <a:rPr lang="en-US" sz="2000" b="1">
                <a:solidFill>
                  <a:schemeClr val="tx2">
                    <a:lumMod val="76000"/>
                  </a:schemeClr>
                </a:solidFill>
                <a:latin typeface="Calibri"/>
                <a:cs typeface="Calibri"/>
              </a:rPr>
              <a:t>Based</a:t>
            </a:r>
            <a:r>
              <a:rPr lang="en-US" sz="2000" b="1" spc="30">
                <a:solidFill>
                  <a:schemeClr val="tx2">
                    <a:lumMod val="76000"/>
                  </a:schemeClr>
                </a:solidFill>
                <a:latin typeface="Calibri"/>
                <a:cs typeface="Calibri"/>
              </a:rPr>
              <a:t> C</a:t>
            </a:r>
            <a:r>
              <a:rPr lang="en-US" sz="2000" b="1" spc="-10">
                <a:solidFill>
                  <a:schemeClr val="tx2">
                    <a:lumMod val="76000"/>
                  </a:schemeClr>
                </a:solidFill>
                <a:latin typeface="Calibri"/>
                <a:cs typeface="Calibri"/>
              </a:rPr>
              <a:t>ommittees</a:t>
            </a:r>
            <a:endParaRPr lang="en-US" sz="2000" b="1" spc="-10">
              <a:solidFill>
                <a:schemeClr val="tx2">
                  <a:lumMod val="76000"/>
                </a:schemeClr>
              </a:solidFill>
              <a:latin typeface="Calibri"/>
              <a:ea typeface="Calibri"/>
              <a:cs typeface="Calibri"/>
            </a:endParaRPr>
          </a:p>
          <a:p>
            <a:pPr marL="355600" indent="-342900" algn="l">
              <a:spcBef>
                <a:spcPts val="105"/>
              </a:spcBef>
              <a:buFont typeface="Wingdings"/>
              <a:buChar char="§"/>
              <a:tabLst>
                <a:tab pos="299085" algn="l"/>
              </a:tabLst>
            </a:pPr>
            <a:endParaRPr lang="en-US" sz="2000" b="1" spc="-10">
              <a:solidFill>
                <a:schemeClr val="tx2">
                  <a:lumMod val="76000"/>
                </a:schemeClr>
              </a:solidFill>
              <a:latin typeface="Calibri"/>
              <a:ea typeface="Calibri"/>
              <a:cs typeface="Calibri"/>
            </a:endParaRPr>
          </a:p>
          <a:p>
            <a:pPr marL="355600" indent="-342900" algn="l">
              <a:buFont typeface="Wingdings"/>
              <a:buChar char="§"/>
              <a:tabLst>
                <a:tab pos="299085" algn="l"/>
              </a:tabLst>
            </a:pPr>
            <a:r>
              <a:rPr lang="en-US" sz="2000" b="1">
                <a:solidFill>
                  <a:schemeClr val="tx2">
                    <a:lumMod val="76000"/>
                  </a:schemeClr>
                </a:solidFill>
                <a:latin typeface="Calibri"/>
                <a:cs typeface="Calibri"/>
              </a:rPr>
              <a:t>Built</a:t>
            </a:r>
            <a:r>
              <a:rPr lang="en-US" sz="2000" b="1" spc="-50">
                <a:solidFill>
                  <a:schemeClr val="tx2">
                    <a:lumMod val="76000"/>
                  </a:schemeClr>
                </a:solidFill>
                <a:latin typeface="Calibri"/>
                <a:cs typeface="Calibri"/>
              </a:rPr>
              <a:t> </a:t>
            </a:r>
            <a:r>
              <a:rPr lang="en-US" sz="2000" b="1">
                <a:solidFill>
                  <a:schemeClr val="tx2">
                    <a:lumMod val="76000"/>
                  </a:schemeClr>
                </a:solidFill>
                <a:latin typeface="Calibri"/>
                <a:cs typeface="Calibri"/>
              </a:rPr>
              <a:t>a</a:t>
            </a:r>
            <a:r>
              <a:rPr lang="en-US" sz="2000" b="1" spc="-45">
                <a:solidFill>
                  <a:schemeClr val="tx2">
                    <a:lumMod val="76000"/>
                  </a:schemeClr>
                </a:solidFill>
                <a:latin typeface="Calibri"/>
                <a:cs typeface="Calibri"/>
              </a:rPr>
              <a:t> S</a:t>
            </a:r>
            <a:r>
              <a:rPr lang="en-US" sz="2000" b="1">
                <a:solidFill>
                  <a:schemeClr val="tx2">
                    <a:lumMod val="76000"/>
                  </a:schemeClr>
                </a:solidFill>
                <a:latin typeface="Calibri"/>
                <a:cs typeface="Calibri"/>
              </a:rPr>
              <a:t>hared</a:t>
            </a:r>
            <a:r>
              <a:rPr lang="en-US" sz="2000" b="1" spc="-50">
                <a:solidFill>
                  <a:schemeClr val="tx2">
                    <a:lumMod val="76000"/>
                  </a:schemeClr>
                </a:solidFill>
                <a:latin typeface="Calibri"/>
                <a:cs typeface="Calibri"/>
              </a:rPr>
              <a:t> D</a:t>
            </a:r>
            <a:r>
              <a:rPr lang="en-US" sz="2000" b="1">
                <a:solidFill>
                  <a:schemeClr val="tx2">
                    <a:lumMod val="76000"/>
                  </a:schemeClr>
                </a:solidFill>
                <a:latin typeface="Calibri"/>
                <a:cs typeface="Calibri"/>
              </a:rPr>
              <a:t>igital</a:t>
            </a:r>
            <a:r>
              <a:rPr lang="en-US" sz="2000" b="1" spc="-35">
                <a:solidFill>
                  <a:schemeClr val="tx2">
                    <a:lumMod val="76000"/>
                  </a:schemeClr>
                </a:solidFill>
                <a:latin typeface="Calibri"/>
                <a:cs typeface="Calibri"/>
              </a:rPr>
              <a:t> </a:t>
            </a:r>
            <a:r>
              <a:rPr lang="en-US" sz="2000" b="1" spc="-10">
                <a:solidFill>
                  <a:schemeClr val="tx2">
                    <a:lumMod val="76000"/>
                  </a:schemeClr>
                </a:solidFill>
                <a:latin typeface="Calibri"/>
                <a:cs typeface="Calibri"/>
              </a:rPr>
              <a:t>Workspace</a:t>
            </a:r>
            <a:endParaRPr lang="en-US" sz="2000" b="1">
              <a:solidFill>
                <a:schemeClr val="tx2">
                  <a:lumMod val="76000"/>
                </a:schemeClr>
              </a:solidFill>
              <a:latin typeface="Calibri"/>
              <a:ea typeface="Calibri"/>
              <a:cs typeface="Calibri"/>
            </a:endParaRPr>
          </a:p>
          <a:p>
            <a:pPr marL="355600" indent="-342900" algn="l">
              <a:buFont typeface="Wingdings"/>
              <a:buChar char="§"/>
              <a:tabLst>
                <a:tab pos="299085" algn="l"/>
              </a:tabLst>
            </a:pPr>
            <a:endParaRPr lang="en-US" sz="2000" b="1" spc="-10">
              <a:solidFill>
                <a:schemeClr val="tx2">
                  <a:lumMod val="76000"/>
                </a:schemeClr>
              </a:solidFill>
              <a:latin typeface="Calibri"/>
              <a:ea typeface="Calibri"/>
              <a:cs typeface="Calibri"/>
            </a:endParaRPr>
          </a:p>
          <a:p>
            <a:pPr marL="355600" indent="-342900" algn="l">
              <a:buFont typeface="Wingdings"/>
              <a:buChar char="§"/>
              <a:tabLst>
                <a:tab pos="299085" algn="l"/>
              </a:tabLst>
            </a:pPr>
            <a:r>
              <a:rPr lang="en-US" sz="2000" b="1">
                <a:solidFill>
                  <a:schemeClr val="tx2">
                    <a:lumMod val="76000"/>
                  </a:schemeClr>
                </a:solidFill>
                <a:latin typeface="Calibri"/>
                <a:cs typeface="Calibri"/>
              </a:rPr>
              <a:t>Initiated</a:t>
            </a:r>
            <a:r>
              <a:rPr lang="en-US" sz="2000" b="1" spc="-95">
                <a:solidFill>
                  <a:schemeClr val="tx2">
                    <a:lumMod val="76000"/>
                  </a:schemeClr>
                </a:solidFill>
                <a:latin typeface="Calibri"/>
                <a:cs typeface="Calibri"/>
              </a:rPr>
              <a:t> S</a:t>
            </a:r>
            <a:r>
              <a:rPr lang="en-US" sz="2000" b="1">
                <a:solidFill>
                  <a:schemeClr val="tx2">
                    <a:lumMod val="76000"/>
                  </a:schemeClr>
                </a:solidFill>
                <a:latin typeface="Calibri"/>
                <a:cs typeface="Calibri"/>
              </a:rPr>
              <a:t>tructured</a:t>
            </a:r>
            <a:r>
              <a:rPr lang="en-US" sz="2000" b="1" spc="-100">
                <a:solidFill>
                  <a:schemeClr val="tx2">
                    <a:lumMod val="76000"/>
                  </a:schemeClr>
                </a:solidFill>
                <a:latin typeface="Calibri"/>
                <a:cs typeface="Calibri"/>
              </a:rPr>
              <a:t> </a:t>
            </a:r>
            <a:r>
              <a:rPr lang="en-US" sz="2000" b="1">
                <a:solidFill>
                  <a:schemeClr val="tx2">
                    <a:lumMod val="76000"/>
                  </a:schemeClr>
                </a:solidFill>
                <a:latin typeface="Calibri"/>
                <a:cs typeface="Calibri"/>
              </a:rPr>
              <a:t>Review</a:t>
            </a:r>
            <a:r>
              <a:rPr lang="en-US" sz="2000" b="1" spc="-100">
                <a:solidFill>
                  <a:schemeClr val="tx2">
                    <a:lumMod val="76000"/>
                  </a:schemeClr>
                </a:solidFill>
                <a:latin typeface="Calibri"/>
                <a:cs typeface="Calibri"/>
              </a:rPr>
              <a:t> A</a:t>
            </a:r>
            <a:r>
              <a:rPr lang="en-US" sz="2000" b="1">
                <a:solidFill>
                  <a:schemeClr val="tx2">
                    <a:lumMod val="76000"/>
                  </a:schemeClr>
                </a:solidFill>
                <a:latin typeface="Calibri"/>
                <a:cs typeface="Calibri"/>
              </a:rPr>
              <a:t>cross</a:t>
            </a:r>
            <a:r>
              <a:rPr lang="en-US" sz="2000" b="1" spc="-95">
                <a:solidFill>
                  <a:schemeClr val="tx2">
                    <a:lumMod val="76000"/>
                  </a:schemeClr>
                </a:solidFill>
                <a:latin typeface="Calibri"/>
                <a:cs typeface="Calibri"/>
              </a:rPr>
              <a:t> </a:t>
            </a:r>
            <a:r>
              <a:rPr lang="en-US" sz="2000" b="1" spc="-10">
                <a:solidFill>
                  <a:schemeClr val="tx2">
                    <a:lumMod val="76000"/>
                  </a:schemeClr>
                </a:solidFill>
                <a:latin typeface="Calibri"/>
                <a:cs typeface="Calibri"/>
              </a:rPr>
              <a:t>Committees</a:t>
            </a:r>
            <a:endParaRPr lang="en-US" sz="2000" b="1">
              <a:solidFill>
                <a:schemeClr val="tx2">
                  <a:lumMod val="76000"/>
                </a:schemeClr>
              </a:solidFill>
              <a:latin typeface="Calibri"/>
              <a:ea typeface="Calibri"/>
              <a:cs typeface="Calibri"/>
            </a:endParaRPr>
          </a:p>
          <a:p>
            <a:pPr marL="355600" indent="-342900" algn="l">
              <a:buFont typeface="Wingdings"/>
              <a:buChar char="§"/>
              <a:tabLst>
                <a:tab pos="299085" algn="l"/>
              </a:tabLst>
            </a:pPr>
            <a:endParaRPr lang="en-US" sz="2000" b="1" spc="-10">
              <a:solidFill>
                <a:schemeClr val="tx2">
                  <a:lumMod val="76000"/>
                </a:schemeClr>
              </a:solidFill>
              <a:latin typeface="Calibri"/>
              <a:ea typeface="Calibri"/>
              <a:cs typeface="Calibri"/>
            </a:endParaRPr>
          </a:p>
          <a:p>
            <a:pPr marL="355600" indent="-342900" algn="l">
              <a:buFont typeface="Wingdings"/>
              <a:buChar char="§"/>
              <a:tabLst>
                <a:tab pos="299085" algn="l"/>
              </a:tabLst>
            </a:pPr>
            <a:r>
              <a:rPr lang="en-US" sz="2000" b="1">
                <a:solidFill>
                  <a:schemeClr val="tx2">
                    <a:lumMod val="76000"/>
                  </a:schemeClr>
                </a:solidFill>
                <a:latin typeface="Calibri"/>
                <a:cs typeface="Calibri"/>
              </a:rPr>
              <a:t>Embedded</a:t>
            </a:r>
            <a:r>
              <a:rPr lang="en-US" sz="2000" b="1" spc="-75">
                <a:solidFill>
                  <a:schemeClr val="tx2">
                    <a:lumMod val="76000"/>
                  </a:schemeClr>
                </a:solidFill>
                <a:latin typeface="Calibri"/>
                <a:cs typeface="Calibri"/>
              </a:rPr>
              <a:t> E</a:t>
            </a:r>
            <a:r>
              <a:rPr lang="en-US" sz="2000" b="1">
                <a:solidFill>
                  <a:schemeClr val="tx2">
                    <a:lumMod val="76000"/>
                  </a:schemeClr>
                </a:solidFill>
                <a:latin typeface="Calibri"/>
                <a:cs typeface="Calibri"/>
              </a:rPr>
              <a:t>vidence</a:t>
            </a:r>
            <a:r>
              <a:rPr lang="en-US" sz="2000" b="1" spc="-55">
                <a:solidFill>
                  <a:schemeClr val="tx2">
                    <a:lumMod val="76000"/>
                  </a:schemeClr>
                </a:solidFill>
                <a:latin typeface="Calibri"/>
                <a:cs typeface="Calibri"/>
              </a:rPr>
              <a:t> </a:t>
            </a:r>
            <a:r>
              <a:rPr lang="en-US" sz="2000" b="1">
                <a:solidFill>
                  <a:schemeClr val="tx2">
                    <a:lumMod val="76000"/>
                  </a:schemeClr>
                </a:solidFill>
                <a:latin typeface="Calibri"/>
                <a:cs typeface="Calibri"/>
              </a:rPr>
              <a:t>Collection</a:t>
            </a:r>
            <a:r>
              <a:rPr lang="en-US" sz="2000" b="1" spc="-60">
                <a:solidFill>
                  <a:schemeClr val="tx2">
                    <a:lumMod val="76000"/>
                  </a:schemeClr>
                </a:solidFill>
                <a:latin typeface="Calibri"/>
                <a:cs typeface="Calibri"/>
              </a:rPr>
              <a:t> I</a:t>
            </a:r>
            <a:r>
              <a:rPr lang="en-US" sz="2000" b="1">
                <a:solidFill>
                  <a:schemeClr val="tx2">
                    <a:lumMod val="76000"/>
                  </a:schemeClr>
                </a:solidFill>
                <a:latin typeface="Calibri"/>
                <a:cs typeface="Calibri"/>
              </a:rPr>
              <a:t>nto</a:t>
            </a:r>
            <a:r>
              <a:rPr lang="en-US" sz="2000" b="1" spc="-60">
                <a:solidFill>
                  <a:schemeClr val="tx2">
                    <a:lumMod val="76000"/>
                  </a:schemeClr>
                </a:solidFill>
                <a:latin typeface="Calibri"/>
                <a:cs typeface="Calibri"/>
              </a:rPr>
              <a:t> </a:t>
            </a:r>
            <a:r>
              <a:rPr lang="en-US" sz="2000" b="1">
                <a:solidFill>
                  <a:schemeClr val="tx2">
                    <a:lumMod val="76000"/>
                  </a:schemeClr>
                </a:solidFill>
                <a:latin typeface="Calibri"/>
                <a:cs typeface="Calibri"/>
              </a:rPr>
              <a:t>Ongoing</a:t>
            </a:r>
            <a:r>
              <a:rPr lang="en-US" sz="2000" b="1" spc="-80">
                <a:solidFill>
                  <a:schemeClr val="tx2">
                    <a:lumMod val="76000"/>
                  </a:schemeClr>
                </a:solidFill>
                <a:latin typeface="Calibri"/>
                <a:cs typeface="Calibri"/>
              </a:rPr>
              <a:t> W</a:t>
            </a:r>
            <a:r>
              <a:rPr lang="en-US" sz="2000" b="1" spc="-20">
                <a:solidFill>
                  <a:schemeClr val="tx2">
                    <a:lumMod val="76000"/>
                  </a:schemeClr>
                </a:solidFill>
                <a:latin typeface="Calibri"/>
                <a:cs typeface="Calibri"/>
              </a:rPr>
              <a:t>ork</a:t>
            </a:r>
            <a:endParaRPr lang="en-US" sz="2000" b="1">
              <a:solidFill>
                <a:schemeClr val="tx2">
                  <a:lumMod val="76000"/>
                </a:schemeClr>
              </a:solidFill>
              <a:latin typeface="Calibri"/>
              <a:ea typeface="Calibri"/>
              <a:cs typeface="Calibri"/>
            </a:endParaRPr>
          </a:p>
        </p:txBody>
      </p:sp>
      <p:grpSp>
        <p:nvGrpSpPr>
          <p:cNvPr id="4" name="object 8">
            <a:extLst>
              <a:ext uri="{FF2B5EF4-FFF2-40B4-BE49-F238E27FC236}">
                <a16:creationId xmlns:a16="http://schemas.microsoft.com/office/drawing/2014/main" id="{683CF2AF-BAEE-C258-9D88-7E50A9947225}"/>
              </a:ext>
            </a:extLst>
          </p:cNvPr>
          <p:cNvGrpSpPr/>
          <p:nvPr/>
        </p:nvGrpSpPr>
        <p:grpSpPr>
          <a:xfrm>
            <a:off x="457200" y="1095864"/>
            <a:ext cx="8554031" cy="5400167"/>
            <a:chOff x="-1021805" y="2610611"/>
            <a:chExt cx="9961588" cy="4239539"/>
          </a:xfrm>
        </p:grpSpPr>
        <p:pic>
          <p:nvPicPr>
            <p:cNvPr id="5" name="object 9">
              <a:extLst>
                <a:ext uri="{FF2B5EF4-FFF2-40B4-BE49-F238E27FC236}">
                  <a16:creationId xmlns:a16="http://schemas.microsoft.com/office/drawing/2014/main" id="{DD7B16DA-543B-3849-84AB-B75D70FBC439}"/>
                </a:ext>
              </a:extLst>
            </p:cNvPr>
            <p:cNvPicPr/>
            <p:nvPr/>
          </p:nvPicPr>
          <p:blipFill>
            <a:blip r:embed="rId3" cstate="print"/>
            <a:stretch>
              <a:fillRect/>
            </a:stretch>
          </p:blipFill>
          <p:spPr>
            <a:xfrm>
              <a:off x="-1021805" y="2759735"/>
              <a:ext cx="9958967" cy="4090415"/>
            </a:xfrm>
            <a:prstGeom prst="rect">
              <a:avLst/>
            </a:prstGeom>
          </p:spPr>
        </p:pic>
        <p:pic>
          <p:nvPicPr>
            <p:cNvPr id="8" name="object 10">
              <a:extLst>
                <a:ext uri="{FF2B5EF4-FFF2-40B4-BE49-F238E27FC236}">
                  <a16:creationId xmlns:a16="http://schemas.microsoft.com/office/drawing/2014/main" id="{FFAFA8FC-117A-A883-0132-36D6614AEC3E}"/>
                </a:ext>
              </a:extLst>
            </p:cNvPr>
            <p:cNvPicPr/>
            <p:nvPr/>
          </p:nvPicPr>
          <p:blipFill>
            <a:blip r:embed="rId4" cstate="print"/>
            <a:stretch>
              <a:fillRect/>
            </a:stretch>
          </p:blipFill>
          <p:spPr>
            <a:xfrm>
              <a:off x="5209189" y="2610611"/>
              <a:ext cx="3730594" cy="1848312"/>
            </a:xfrm>
            <a:prstGeom prst="rect">
              <a:avLst/>
            </a:prstGeom>
          </p:spPr>
        </p:pic>
      </p:grpSp>
    </p:spTree>
    <p:extLst>
      <p:ext uri="{BB962C8B-B14F-4D97-AF65-F5344CB8AC3E}">
        <p14:creationId xmlns:p14="http://schemas.microsoft.com/office/powerpoint/2010/main" val="1941928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C451F0A-00E2-AAD8-CE92-B72D3A18625F}"/>
            </a:ext>
          </a:extLst>
        </p:cNvPr>
        <p:cNvGrpSpPr/>
        <p:nvPr/>
      </p:nvGrpSpPr>
      <p:grpSpPr>
        <a:xfrm>
          <a:off x="0" y="0"/>
          <a:ext cx="0" cy="0"/>
          <a:chOff x="0" y="0"/>
          <a:chExt cx="0" cy="0"/>
        </a:xfrm>
      </p:grpSpPr>
      <p:sp>
        <p:nvSpPr>
          <p:cNvPr id="3" name="object 3" descr="$PPTXTitle">
            <a:extLst>
              <a:ext uri="{FF2B5EF4-FFF2-40B4-BE49-F238E27FC236}">
                <a16:creationId xmlns:a16="http://schemas.microsoft.com/office/drawing/2014/main" id="{488B1064-A92E-5B1D-1998-CC9B6D84C4B1}"/>
              </a:ext>
            </a:extLst>
          </p:cNvPr>
          <p:cNvSpPr txBox="1">
            <a:spLocks noGrp="1"/>
          </p:cNvSpPr>
          <p:nvPr>
            <p:ph type="title"/>
          </p:nvPr>
        </p:nvSpPr>
        <p:spPr>
          <a:xfrm>
            <a:off x="2423866" y="332552"/>
            <a:ext cx="7100461" cy="621324"/>
          </a:xfrm>
          <a:prstGeom prst="rect">
            <a:avLst/>
          </a:prstGeom>
          <a:ln>
            <a:noFill/>
          </a:ln>
        </p:spPr>
        <p:txBody>
          <a:bodyPr vert="horz" wrap="square" lIns="0" tIns="12700" rIns="0" bIns="0" rtlCol="0" anchor="t">
            <a:spAutoFit/>
          </a:bodyPr>
          <a:lstStyle/>
          <a:p>
            <a:pPr marL="37465" algn="ctr">
              <a:lnSpc>
                <a:spcPts val="5155"/>
              </a:lnSpc>
              <a:spcBef>
                <a:spcPts val="100"/>
              </a:spcBef>
            </a:pPr>
            <a:r>
              <a:rPr lang="en-US" sz="3200" b="1"/>
              <a:t>Accreditation Awareness and Preparation</a:t>
            </a:r>
            <a:endParaRPr lang="en-US" sz="3200" b="1">
              <a:latin typeface="Calibri"/>
              <a:ea typeface="Calibri"/>
              <a:cs typeface="Calibri"/>
            </a:endParaRPr>
          </a:p>
        </p:txBody>
      </p:sp>
      <p:sp>
        <p:nvSpPr>
          <p:cNvPr id="18" name="Rectangle 3">
            <a:extLst>
              <a:ext uri="{FF2B5EF4-FFF2-40B4-BE49-F238E27FC236}">
                <a16:creationId xmlns:a16="http://schemas.microsoft.com/office/drawing/2014/main" id="{8ABDD22A-0C60-D173-6CF2-54B434E4D99B}"/>
              </a:ext>
            </a:extLst>
          </p:cNvPr>
          <p:cNvSpPr>
            <a:spLocks noChangeArrowheads="1"/>
          </p:cNvSpPr>
          <p:nvPr/>
        </p:nvSpPr>
        <p:spPr bwMode="auto">
          <a:xfrm>
            <a:off x="6067358" y="830468"/>
            <a:ext cx="5372103"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2000" b="0" i="0" u="none" strike="noStrike" cap="none" normalizeH="0" baseline="0">
              <a:ln>
                <a:noFill/>
              </a:ln>
              <a:solidFill>
                <a:schemeClr val="tx1"/>
              </a:solidFill>
              <a:effectLst/>
              <a:latin typeface="Calibri"/>
              <a:ea typeface="Calibri"/>
              <a:cs typeface="Calibri"/>
            </a:endParaRPr>
          </a:p>
          <a:p>
            <a:pPr algn="ctr" rtl="0" eaLnBrk="0" fontAlgn="base" hangingPunct="0">
              <a:spcBef>
                <a:spcPct val="0"/>
              </a:spcBef>
              <a:spcAft>
                <a:spcPct val="0"/>
              </a:spcAft>
              <a:buFontTx/>
              <a:buChar char="•"/>
            </a:pPr>
            <a:r>
              <a:rPr lang="en-US" altLang="en-US" sz="2000">
                <a:solidFill>
                  <a:schemeClr val="tx1"/>
                </a:solidFill>
                <a:latin typeface="+mn-lt"/>
              </a:rPr>
              <a:t> </a:t>
            </a:r>
            <a:r>
              <a:rPr kumimoji="0" lang="en-US" altLang="en-US" sz="2000" b="0" i="0" u="none" strike="noStrike" cap="none" normalizeH="0" baseline="0">
                <a:ln>
                  <a:noFill/>
                </a:ln>
                <a:solidFill>
                  <a:schemeClr val="tx1"/>
                </a:solidFill>
                <a:effectLst/>
                <a:latin typeface="+mn-lt"/>
              </a:rPr>
              <a:t>“Hello From the ALO!” launched in </a:t>
            </a:r>
            <a:r>
              <a:rPr kumimoji="0" lang="en-US" altLang="en-US" sz="2000" b="0" i="1" u="none" strike="noStrike" cap="none" normalizeH="0" baseline="0">
                <a:ln>
                  <a:noFill/>
                </a:ln>
                <a:solidFill>
                  <a:schemeClr val="tx1"/>
                </a:solidFill>
                <a:effectLst/>
                <a:latin typeface="+mn-lt"/>
              </a:rPr>
              <a:t>Inside Harper</a:t>
            </a:r>
            <a:r>
              <a:rPr kumimoji="0" lang="en-US" altLang="en-US" sz="2000" b="0" i="0" u="none" strike="noStrike" cap="none" normalizeH="0" baseline="0">
                <a:ln>
                  <a:noFill/>
                </a:ln>
                <a:solidFill>
                  <a:schemeClr val="tx1"/>
                </a:solidFill>
                <a:effectLst/>
                <a:latin typeface="+mn-lt"/>
              </a:rPr>
              <a:t> to support campus awareness and engagement around reaffirmation. </a:t>
            </a:r>
            <a:endParaRPr lang="en-US" altLang="en-US" sz="2000" b="0" i="0" u="none" strike="noStrike" cap="none" normalizeH="0" baseline="0">
              <a:ln>
                <a:noFill/>
              </a:ln>
              <a:solidFill>
                <a:schemeClr val="tx1"/>
              </a:solidFill>
              <a:effectLst/>
              <a:latin typeface="+mn-lt"/>
              <a:ea typeface="Calibri"/>
              <a:cs typeface="Calibri"/>
            </a:endParaRPr>
          </a:p>
          <a:p>
            <a:pPr marL="0" marR="0" lvl="0" indent="0" algn="ctr" defTabSz="914400" rtl="0" eaLnBrk="0" fontAlgn="base" latinLnBrk="0" hangingPunct="0">
              <a:lnSpc>
                <a:spcPct val="100000"/>
              </a:lnSpc>
              <a:spcBef>
                <a:spcPct val="0"/>
              </a:spcBef>
              <a:spcAft>
                <a:spcPct val="0"/>
              </a:spcAft>
              <a:buClrTx/>
              <a:buSzTx/>
              <a:tabLst/>
            </a:pPr>
            <a:endParaRPr lang="en-US" altLang="en-US" sz="2000" b="0" i="0" u="none" strike="noStrike" cap="none" normalizeH="0" baseline="0">
              <a:ln>
                <a:noFill/>
              </a:ln>
              <a:solidFill>
                <a:schemeClr val="tx1"/>
              </a:solidFill>
              <a:effectLst/>
              <a:latin typeface="+mn-lt"/>
              <a:ea typeface="Calibri"/>
              <a:cs typeface="Calibri"/>
            </a:endParaRPr>
          </a:p>
          <a:p>
            <a:pPr algn="ctr" rtl="0" eaLnBrk="0" fontAlgn="base" hangingPunct="0">
              <a:spcBef>
                <a:spcPct val="0"/>
              </a:spcBef>
              <a:spcAft>
                <a:spcPct val="0"/>
              </a:spcAft>
              <a:buFontTx/>
              <a:buChar char="•"/>
            </a:pPr>
            <a:r>
              <a:rPr lang="en-US" altLang="en-US" sz="2000">
                <a:solidFill>
                  <a:schemeClr val="tx1"/>
                </a:solidFill>
                <a:latin typeface="+mn-lt"/>
              </a:rPr>
              <a:t> </a:t>
            </a:r>
            <a:r>
              <a:rPr kumimoji="0" lang="en-US" altLang="en-US" sz="2000" b="0" i="0" u="none" strike="noStrike" cap="none" normalizeH="0" baseline="0">
                <a:ln>
                  <a:noFill/>
                </a:ln>
                <a:solidFill>
                  <a:schemeClr val="tx1"/>
                </a:solidFill>
                <a:effectLst/>
                <a:latin typeface="+mn-lt"/>
              </a:rPr>
              <a:t>Harper’s Steering Committee attended the 2026 HLC Annual Conference to advance preparation for the April 2028 visit. </a:t>
            </a:r>
            <a:endParaRPr lang="en-US" altLang="en-US" sz="2000" b="0" i="0" u="none" strike="noStrike" cap="none" normalizeH="0" baseline="0">
              <a:ln>
                <a:noFill/>
              </a:ln>
              <a:solidFill>
                <a:schemeClr val="tx1"/>
              </a:solidFill>
              <a:effectLst/>
              <a:latin typeface="+mn-lt"/>
              <a:ea typeface="Calibri"/>
              <a:cs typeface="Calibri"/>
            </a:endParaRPr>
          </a:p>
          <a:p>
            <a:pPr marL="0" marR="0" lvl="0" indent="0" algn="ctr" defTabSz="914400" rtl="0" eaLnBrk="0" fontAlgn="base" latinLnBrk="0" hangingPunct="0">
              <a:lnSpc>
                <a:spcPct val="100000"/>
              </a:lnSpc>
              <a:spcBef>
                <a:spcPct val="0"/>
              </a:spcBef>
              <a:spcAft>
                <a:spcPct val="0"/>
              </a:spcAft>
              <a:buClrTx/>
              <a:buSzTx/>
              <a:tabLst/>
            </a:pPr>
            <a:endParaRPr lang="en-US" altLang="en-US" sz="2000" b="0" i="0" u="none" strike="noStrike" cap="none" normalizeH="0" baseline="0">
              <a:ln>
                <a:noFill/>
              </a:ln>
              <a:solidFill>
                <a:schemeClr val="tx1"/>
              </a:solidFill>
              <a:effectLst/>
              <a:latin typeface="+mn-lt"/>
              <a:ea typeface="Calibri"/>
              <a:cs typeface="Calibri"/>
            </a:endParaRPr>
          </a:p>
          <a:p>
            <a:pPr algn="ctr" rtl="0" eaLnBrk="0" fontAlgn="base" hangingPunct="0">
              <a:spcBef>
                <a:spcPct val="0"/>
              </a:spcBef>
              <a:spcAft>
                <a:spcPct val="0"/>
              </a:spcAft>
              <a:buFontTx/>
              <a:buChar char="•"/>
            </a:pPr>
            <a:r>
              <a:rPr lang="en-US" altLang="en-US" sz="2000">
                <a:solidFill>
                  <a:schemeClr val="tx1"/>
                </a:solidFill>
                <a:latin typeface="+mn-lt"/>
              </a:rPr>
              <a:t> </a:t>
            </a:r>
            <a:r>
              <a:rPr kumimoji="0" lang="en-US" altLang="en-US" sz="2000" b="0" i="0" u="none" strike="noStrike" cap="none" normalizeH="0" baseline="0">
                <a:ln>
                  <a:noFill/>
                </a:ln>
                <a:solidFill>
                  <a:schemeClr val="tx1"/>
                </a:solidFill>
                <a:effectLst/>
                <a:latin typeface="+mn-lt"/>
              </a:rPr>
              <a:t>Conference learning focused on accreditation expectations, institutional quality and continuous improvement. </a:t>
            </a:r>
            <a:endParaRPr lang="en-US" altLang="en-US" sz="2000" b="0" i="0" u="none" strike="noStrike" cap="none" normalizeH="0" baseline="0">
              <a:ln>
                <a:noFill/>
              </a:ln>
              <a:solidFill>
                <a:schemeClr val="tx1"/>
              </a:solidFill>
              <a:effectLst/>
              <a:latin typeface="+mn-lt"/>
              <a:ea typeface="Calibri"/>
              <a:cs typeface="Calibri"/>
            </a:endParaRPr>
          </a:p>
          <a:p>
            <a:pPr algn="ctr">
              <a:spcBef>
                <a:spcPct val="0"/>
              </a:spcBef>
              <a:spcAft>
                <a:spcPct val="0"/>
              </a:spcAft>
            </a:pPr>
            <a:endParaRPr lang="en-US" altLang="en-US" sz="2000">
              <a:solidFill>
                <a:schemeClr val="tx1"/>
              </a:solidFill>
              <a:latin typeface="+mn-lt"/>
              <a:ea typeface="Calibri"/>
              <a:cs typeface="Calibri"/>
            </a:endParaRPr>
          </a:p>
          <a:p>
            <a:pPr algn="ctr">
              <a:spcBef>
                <a:spcPct val="0"/>
              </a:spcBef>
              <a:spcAft>
                <a:spcPct val="0"/>
              </a:spcAft>
              <a:buFontTx/>
              <a:buChar char="•"/>
            </a:pPr>
            <a:r>
              <a:rPr lang="en-US" altLang="en-US" sz="2000">
                <a:solidFill>
                  <a:schemeClr val="tx1"/>
                </a:solidFill>
                <a:latin typeface="+mn-lt"/>
                <a:ea typeface="Calibri"/>
                <a:cs typeface="Calibri"/>
              </a:rPr>
              <a:t> Supporting a culture of continuous improvement and shared responsibility for Accreditation.</a:t>
            </a:r>
            <a:endParaRPr lang="en-US">
              <a:solidFill>
                <a:schemeClr val="tx1"/>
              </a:solidFill>
            </a:endParaRPr>
          </a:p>
        </p:txBody>
      </p:sp>
      <p:pic>
        <p:nvPicPr>
          <p:cNvPr id="6" name="Picture 5" descr="A person standing in front of a window&#10;&#10;AI-generated content may be incorrect.">
            <a:extLst>
              <a:ext uri="{FF2B5EF4-FFF2-40B4-BE49-F238E27FC236}">
                <a16:creationId xmlns:a16="http://schemas.microsoft.com/office/drawing/2014/main" id="{0E553767-B2C6-2486-B9B3-FDB66B5E7899}"/>
              </a:ext>
            </a:extLst>
          </p:cNvPr>
          <p:cNvPicPr>
            <a:picLocks noChangeAspect="1"/>
          </p:cNvPicPr>
          <p:nvPr/>
        </p:nvPicPr>
        <p:blipFill>
          <a:blip r:embed="rId3"/>
          <a:stretch>
            <a:fillRect/>
          </a:stretch>
        </p:blipFill>
        <p:spPr>
          <a:xfrm>
            <a:off x="383027" y="1408704"/>
            <a:ext cx="5714740" cy="4284633"/>
          </a:xfrm>
          <a:prstGeom prst="rect">
            <a:avLst/>
          </a:prstGeom>
        </p:spPr>
      </p:pic>
    </p:spTree>
    <p:extLst>
      <p:ext uri="{BB962C8B-B14F-4D97-AF65-F5344CB8AC3E}">
        <p14:creationId xmlns:p14="http://schemas.microsoft.com/office/powerpoint/2010/main" val="869600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2C3454E-9432-65B0-4570-E7B95B850F5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475E8D7-F0F7-1DA4-F7E0-085ABA5EBDE0}"/>
              </a:ext>
            </a:extLst>
          </p:cNvPr>
          <p:cNvPicPr>
            <a:picLocks noChangeAspect="1"/>
          </p:cNvPicPr>
          <p:nvPr/>
        </p:nvPicPr>
        <p:blipFill>
          <a:blip r:embed="rId3"/>
          <a:stretch>
            <a:fillRect/>
          </a:stretch>
        </p:blipFill>
        <p:spPr>
          <a:xfrm>
            <a:off x="136120" y="1600075"/>
            <a:ext cx="6660565" cy="4751334"/>
          </a:xfrm>
          <a:prstGeom prst="rect">
            <a:avLst/>
          </a:prstGeom>
        </p:spPr>
      </p:pic>
      <p:pic>
        <p:nvPicPr>
          <p:cNvPr id="10" name="Picture 9">
            <a:extLst>
              <a:ext uri="{FF2B5EF4-FFF2-40B4-BE49-F238E27FC236}">
                <a16:creationId xmlns:a16="http://schemas.microsoft.com/office/drawing/2014/main" id="{506B9F69-786A-11B3-E573-3D87D98FC241}"/>
              </a:ext>
            </a:extLst>
          </p:cNvPr>
          <p:cNvPicPr>
            <a:picLocks noChangeAspect="1"/>
          </p:cNvPicPr>
          <p:nvPr/>
        </p:nvPicPr>
        <p:blipFill>
          <a:blip r:embed="rId4"/>
          <a:stretch>
            <a:fillRect/>
          </a:stretch>
        </p:blipFill>
        <p:spPr>
          <a:xfrm>
            <a:off x="6956176" y="1524000"/>
            <a:ext cx="5099704" cy="4844667"/>
          </a:xfrm>
          <a:prstGeom prst="rect">
            <a:avLst/>
          </a:prstGeom>
        </p:spPr>
      </p:pic>
      <p:sp>
        <p:nvSpPr>
          <p:cNvPr id="18" name="Rectangle 3">
            <a:extLst>
              <a:ext uri="{FF2B5EF4-FFF2-40B4-BE49-F238E27FC236}">
                <a16:creationId xmlns:a16="http://schemas.microsoft.com/office/drawing/2014/main" id="{1C2AB051-8AA7-E27A-B8C1-4D843B7D8B72}"/>
              </a:ext>
            </a:extLst>
          </p:cNvPr>
          <p:cNvSpPr>
            <a:spLocks noChangeArrowheads="1"/>
          </p:cNvSpPr>
          <p:nvPr/>
        </p:nvSpPr>
        <p:spPr bwMode="auto">
          <a:xfrm>
            <a:off x="-1322565" y="4198033"/>
            <a:ext cx="712743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0" i="0" u="none" strike="noStrike" cap="none" normalizeH="0" baseline="0">
              <a:ln>
                <a:noFill/>
              </a:ln>
              <a:solidFill>
                <a:schemeClr val="tx1"/>
              </a:solidFill>
              <a:effectLst/>
              <a:latin typeface="+mn-lt"/>
              <a:ea typeface="Calibri"/>
              <a:cs typeface="Calibri"/>
            </a:endParaRPr>
          </a:p>
        </p:txBody>
      </p:sp>
      <p:sp>
        <p:nvSpPr>
          <p:cNvPr id="2" name="TextBox 1">
            <a:extLst>
              <a:ext uri="{FF2B5EF4-FFF2-40B4-BE49-F238E27FC236}">
                <a16:creationId xmlns:a16="http://schemas.microsoft.com/office/drawing/2014/main" id="{1ADC9CEC-F36B-0B80-4FEB-2D17DDCD3F5B}"/>
              </a:ext>
            </a:extLst>
          </p:cNvPr>
          <p:cNvSpPr txBox="1"/>
          <p:nvPr/>
        </p:nvSpPr>
        <p:spPr>
          <a:xfrm>
            <a:off x="2248774" y="245858"/>
            <a:ext cx="7574116" cy="135421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i="0" u="none" strike="noStrike">
                <a:solidFill>
                  <a:srgbClr val="000000"/>
                </a:solidFill>
                <a:latin typeface="Calibri"/>
              </a:rPr>
              <a:t>Accreditation Awareness and Preparation</a:t>
            </a:r>
            <a:endParaRPr lang="en-US" sz="3200" b="1">
              <a:latin typeface="Calibri"/>
              <a:ea typeface="Calibri"/>
              <a:cs typeface="Calibri"/>
            </a:endParaRPr>
          </a:p>
          <a:p>
            <a:endParaRPr lang="en-US" sz="3200">
              <a:latin typeface="Calibri"/>
              <a:ea typeface="Calibri"/>
              <a:cs typeface="Calibri"/>
            </a:endParaRPr>
          </a:p>
          <a:p>
            <a:pPr algn="ctr"/>
            <a:endParaRPr lang="en-US" b="1"/>
          </a:p>
        </p:txBody>
      </p:sp>
    </p:spTree>
    <p:extLst>
      <p:ext uri="{BB962C8B-B14F-4D97-AF65-F5344CB8AC3E}">
        <p14:creationId xmlns:p14="http://schemas.microsoft.com/office/powerpoint/2010/main" val="4175308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48201B1-D793-F74C-E2EE-2675F9C1C732}"/>
            </a:ext>
          </a:extLst>
        </p:cNvPr>
        <p:cNvGrpSpPr/>
        <p:nvPr/>
      </p:nvGrpSpPr>
      <p:grpSpPr>
        <a:xfrm>
          <a:off x="0" y="0"/>
          <a:ext cx="0" cy="0"/>
          <a:chOff x="0" y="0"/>
          <a:chExt cx="0" cy="0"/>
        </a:xfrm>
      </p:grpSpPr>
      <p:sp>
        <p:nvSpPr>
          <p:cNvPr id="3" name="object 3" descr="$PPTXTitle">
            <a:extLst>
              <a:ext uri="{FF2B5EF4-FFF2-40B4-BE49-F238E27FC236}">
                <a16:creationId xmlns:a16="http://schemas.microsoft.com/office/drawing/2014/main" id="{209A9B4B-F46B-9505-67A1-1D57EBB4055D}"/>
              </a:ext>
            </a:extLst>
          </p:cNvPr>
          <p:cNvSpPr txBox="1">
            <a:spLocks noGrp="1"/>
          </p:cNvSpPr>
          <p:nvPr>
            <p:ph type="title"/>
          </p:nvPr>
        </p:nvSpPr>
        <p:spPr>
          <a:xfrm>
            <a:off x="838200" y="144341"/>
            <a:ext cx="8692278" cy="622670"/>
          </a:xfrm>
          <a:prstGeom prst="rect">
            <a:avLst/>
          </a:prstGeom>
        </p:spPr>
        <p:txBody>
          <a:bodyPr vert="horz" wrap="square" lIns="0" tIns="12700" rIns="0" bIns="0" rtlCol="0" anchor="t">
            <a:spAutoFit/>
          </a:bodyPr>
          <a:lstStyle/>
          <a:p>
            <a:pPr marL="37465" algn="l">
              <a:lnSpc>
                <a:spcPts val="5155"/>
              </a:lnSpc>
              <a:spcBef>
                <a:spcPts val="100"/>
              </a:spcBef>
            </a:pPr>
            <a:r>
              <a:rPr lang="en-US" sz="3200" b="1">
                <a:latin typeface="Calibri"/>
                <a:cs typeface="Calibri"/>
              </a:rPr>
              <a:t>Preparing for the Fall 2026 – VIDEO DAY!</a:t>
            </a:r>
            <a:endParaRPr lang="en-US" sz="3200" b="1">
              <a:latin typeface="Calibri"/>
              <a:ea typeface="Calibri"/>
              <a:cs typeface="Calibri"/>
            </a:endParaRPr>
          </a:p>
        </p:txBody>
      </p:sp>
      <p:pic>
        <p:nvPicPr>
          <p:cNvPr id="5" name="Picture 4">
            <a:extLst>
              <a:ext uri="{FF2B5EF4-FFF2-40B4-BE49-F238E27FC236}">
                <a16:creationId xmlns:a16="http://schemas.microsoft.com/office/drawing/2014/main" id="{CE480D4B-EF0F-F553-0792-9E6E4BD11037}"/>
              </a:ext>
            </a:extLst>
          </p:cNvPr>
          <p:cNvPicPr>
            <a:picLocks noChangeAspect="1"/>
          </p:cNvPicPr>
          <p:nvPr/>
        </p:nvPicPr>
        <p:blipFill>
          <a:blip r:embed="rId3"/>
          <a:stretch>
            <a:fillRect/>
          </a:stretch>
        </p:blipFill>
        <p:spPr>
          <a:xfrm>
            <a:off x="10048469" y="4114800"/>
            <a:ext cx="2054006" cy="2277541"/>
          </a:xfrm>
          <a:prstGeom prst="rect">
            <a:avLst/>
          </a:prstGeom>
        </p:spPr>
      </p:pic>
      <p:pic>
        <p:nvPicPr>
          <p:cNvPr id="7" name="Picture 6">
            <a:extLst>
              <a:ext uri="{FF2B5EF4-FFF2-40B4-BE49-F238E27FC236}">
                <a16:creationId xmlns:a16="http://schemas.microsoft.com/office/drawing/2014/main" id="{F182B089-3DB3-F9BB-46AC-A90B942450D1}"/>
              </a:ext>
            </a:extLst>
          </p:cNvPr>
          <p:cNvPicPr>
            <a:picLocks noChangeAspect="1"/>
          </p:cNvPicPr>
          <p:nvPr/>
        </p:nvPicPr>
        <p:blipFill>
          <a:blip r:embed="rId4"/>
          <a:stretch>
            <a:fillRect/>
          </a:stretch>
        </p:blipFill>
        <p:spPr>
          <a:xfrm>
            <a:off x="10063795" y="144341"/>
            <a:ext cx="2054045" cy="1725774"/>
          </a:xfrm>
          <a:prstGeom prst="rect">
            <a:avLst/>
          </a:prstGeom>
        </p:spPr>
      </p:pic>
      <p:pic>
        <p:nvPicPr>
          <p:cNvPr id="13" name="Picture 12">
            <a:extLst>
              <a:ext uri="{FF2B5EF4-FFF2-40B4-BE49-F238E27FC236}">
                <a16:creationId xmlns:a16="http://schemas.microsoft.com/office/drawing/2014/main" id="{158F0692-04DC-59BC-C88A-282BB07D2047}"/>
              </a:ext>
            </a:extLst>
          </p:cNvPr>
          <p:cNvPicPr>
            <a:picLocks noChangeAspect="1"/>
          </p:cNvPicPr>
          <p:nvPr/>
        </p:nvPicPr>
        <p:blipFill>
          <a:blip r:embed="rId5"/>
          <a:stretch>
            <a:fillRect/>
          </a:stretch>
        </p:blipFill>
        <p:spPr>
          <a:xfrm>
            <a:off x="10062192" y="2026152"/>
            <a:ext cx="2026559" cy="1932610"/>
          </a:xfrm>
          <a:prstGeom prst="rect">
            <a:avLst/>
          </a:prstGeom>
        </p:spPr>
      </p:pic>
      <p:pic>
        <p:nvPicPr>
          <p:cNvPr id="15" name="Picture 14">
            <a:extLst>
              <a:ext uri="{FF2B5EF4-FFF2-40B4-BE49-F238E27FC236}">
                <a16:creationId xmlns:a16="http://schemas.microsoft.com/office/drawing/2014/main" id="{A6094CE4-7C71-235C-BE9D-CE8A726853D4}"/>
              </a:ext>
            </a:extLst>
          </p:cNvPr>
          <p:cNvPicPr>
            <a:picLocks noChangeAspect="1"/>
          </p:cNvPicPr>
          <p:nvPr/>
        </p:nvPicPr>
        <p:blipFill>
          <a:blip r:embed="rId6"/>
          <a:stretch>
            <a:fillRect/>
          </a:stretch>
        </p:blipFill>
        <p:spPr>
          <a:xfrm>
            <a:off x="457200" y="989466"/>
            <a:ext cx="1990297" cy="2193000"/>
          </a:xfrm>
          <a:prstGeom prst="rect">
            <a:avLst/>
          </a:prstGeom>
        </p:spPr>
      </p:pic>
      <p:sp>
        <p:nvSpPr>
          <p:cNvPr id="16" name="Rectangle 1">
            <a:extLst>
              <a:ext uri="{FF2B5EF4-FFF2-40B4-BE49-F238E27FC236}">
                <a16:creationId xmlns:a16="http://schemas.microsoft.com/office/drawing/2014/main" id="{C95A7E57-7E7D-691B-B443-E6E62EC27821}"/>
              </a:ext>
            </a:extLst>
          </p:cNvPr>
          <p:cNvSpPr>
            <a:spLocks noChangeArrowheads="1"/>
          </p:cNvSpPr>
          <p:nvPr/>
        </p:nvSpPr>
        <p:spPr bwMode="auto">
          <a:xfrm>
            <a:off x="2883684" y="1007228"/>
            <a:ext cx="6799728" cy="459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0" i="0" u="none" strike="noStrike" cap="none" normalizeH="0" baseline="0">
              <a:ln>
                <a:noFill/>
              </a:ln>
              <a:solidFill>
                <a:schemeClr val="tx1"/>
              </a:solidFill>
              <a:effectLst/>
              <a:latin typeface="Calibri"/>
              <a:ea typeface="Calibri"/>
              <a:cs typeface="Calibri"/>
            </a:endParaRPr>
          </a:p>
          <a:p>
            <a:pPr algn="l" rtl="0" eaLnBrk="0" fontAlgn="base" hangingPunct="0">
              <a:spcBef>
                <a:spcPct val="0"/>
              </a:spcBef>
              <a:spcAft>
                <a:spcPct val="0"/>
              </a:spcAft>
              <a:buFontTx/>
              <a:buChar char="•"/>
            </a:pPr>
            <a:r>
              <a:rPr lang="en-US" altLang="en-US" sz="2000">
                <a:solidFill>
                  <a:schemeClr val="tx1"/>
                </a:solidFill>
                <a:latin typeface="+mn-lt"/>
              </a:rPr>
              <a:t> </a:t>
            </a:r>
            <a:r>
              <a:rPr kumimoji="0" lang="en-US" altLang="en-US" sz="2000" b="0" i="0" u="none" strike="noStrike" cap="none" normalizeH="0" baseline="0">
                <a:ln>
                  <a:noFill/>
                </a:ln>
                <a:solidFill>
                  <a:schemeClr val="tx1"/>
                </a:solidFill>
                <a:effectLst/>
                <a:latin typeface="+mn-lt"/>
              </a:rPr>
              <a:t>Criterion teams developed video scripts reflecting on the meaning and impact of each HLC criterion across the institution.</a:t>
            </a:r>
            <a:endParaRPr lang="en-US" altLang="en-US" sz="2000" b="0" i="0" u="none" strike="noStrike" cap="none" normalizeH="0" baseline="0">
              <a:ln>
                <a:noFill/>
              </a:ln>
              <a:solidFill>
                <a:schemeClr val="tx1"/>
              </a:solidFill>
              <a:effectLst/>
              <a:latin typeface="+mn-lt"/>
              <a:ea typeface="Calibri"/>
              <a:cs typeface="Calibri"/>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000" b="0" i="0" u="none" strike="noStrike" cap="none" normalizeH="0" baseline="0">
                <a:ln>
                  <a:noFill/>
                </a:ln>
                <a:solidFill>
                  <a:schemeClr val="tx1"/>
                </a:solidFill>
                <a:effectLst/>
                <a:latin typeface="+mn-lt"/>
              </a:rPr>
              <a:t> </a:t>
            </a:r>
            <a:endParaRPr lang="en-US" altLang="en-US" sz="2000" b="0" i="0" u="none" strike="noStrike" cap="none" normalizeH="0" baseline="0">
              <a:ln>
                <a:noFill/>
              </a:ln>
              <a:solidFill>
                <a:schemeClr val="tx1"/>
              </a:solidFill>
              <a:effectLst/>
              <a:latin typeface="+mn-lt"/>
              <a:ea typeface="Calibri"/>
              <a:cs typeface="Calibri"/>
            </a:endParaRPr>
          </a:p>
          <a:p>
            <a:pPr algn="l" rtl="0" eaLnBrk="0" fontAlgn="base" hangingPunct="0">
              <a:spcBef>
                <a:spcPct val="0"/>
              </a:spcBef>
              <a:spcAft>
                <a:spcPct val="0"/>
              </a:spcAft>
              <a:buFontTx/>
              <a:buChar char="•"/>
            </a:pPr>
            <a:r>
              <a:rPr lang="en-US" altLang="en-US" sz="2000">
                <a:solidFill>
                  <a:schemeClr val="tx1"/>
                </a:solidFill>
                <a:latin typeface="+mn-lt"/>
              </a:rPr>
              <a:t> The project</a:t>
            </a:r>
            <a:r>
              <a:rPr kumimoji="0" lang="en-US" altLang="en-US" sz="2000" b="0" i="0" u="none" strike="noStrike" cap="none" normalizeH="0" baseline="0">
                <a:ln>
                  <a:noFill/>
                </a:ln>
                <a:solidFill>
                  <a:schemeClr val="tx1"/>
                </a:solidFill>
                <a:effectLst/>
                <a:latin typeface="+mn-lt"/>
              </a:rPr>
              <a:t> highlights student voice, faculty and staff perspectives, and mission driven work across the college. </a:t>
            </a:r>
            <a:endParaRPr lang="en-US" altLang="en-US" sz="2000" b="0" i="0" u="none" strike="noStrike" cap="none" normalizeH="0" baseline="0">
              <a:ln>
                <a:noFill/>
              </a:ln>
              <a:solidFill>
                <a:schemeClr val="tx1"/>
              </a:solidFill>
              <a:effectLst/>
              <a:latin typeface="+mn-lt"/>
              <a:ea typeface="Calibri"/>
              <a:cs typeface="Calibri"/>
            </a:endParaRPr>
          </a:p>
          <a:p>
            <a:pPr marL="0" marR="0" lvl="0" indent="0" algn="l" defTabSz="914400" rtl="0" eaLnBrk="0" fontAlgn="base" latinLnBrk="0" hangingPunct="0">
              <a:lnSpc>
                <a:spcPct val="100000"/>
              </a:lnSpc>
              <a:spcBef>
                <a:spcPct val="0"/>
              </a:spcBef>
              <a:spcAft>
                <a:spcPct val="0"/>
              </a:spcAft>
              <a:buClrTx/>
              <a:buSzTx/>
              <a:tabLst/>
            </a:pPr>
            <a:endParaRPr lang="en-US" altLang="en-US" sz="2000" b="0" i="0" u="none" strike="noStrike" cap="none" normalizeH="0" baseline="0">
              <a:ln>
                <a:noFill/>
              </a:ln>
              <a:solidFill>
                <a:schemeClr val="tx1"/>
              </a:solidFill>
              <a:effectLst/>
              <a:latin typeface="+mn-lt"/>
              <a:ea typeface="Calibri"/>
              <a:cs typeface="Calibri"/>
            </a:endParaRPr>
          </a:p>
          <a:p>
            <a:pPr algn="l" rtl="0" eaLnBrk="0" fontAlgn="base" hangingPunct="0">
              <a:spcBef>
                <a:spcPct val="0"/>
              </a:spcBef>
              <a:spcAft>
                <a:spcPct val="0"/>
              </a:spcAft>
              <a:buFontTx/>
              <a:buChar char="•"/>
            </a:pPr>
            <a:r>
              <a:rPr lang="en-US" altLang="en-US" sz="2000">
                <a:solidFill>
                  <a:schemeClr val="tx1"/>
                </a:solidFill>
                <a:latin typeface="+mn-lt"/>
              </a:rPr>
              <a:t> The videos</a:t>
            </a:r>
            <a:r>
              <a:rPr kumimoji="0" lang="en-US" altLang="en-US" sz="2000" b="0" i="0" u="none" strike="noStrike" cap="none" normalizeH="0" baseline="0">
                <a:ln>
                  <a:noFill/>
                </a:ln>
                <a:solidFill>
                  <a:schemeClr val="tx1"/>
                </a:solidFill>
                <a:effectLst/>
                <a:latin typeface="+mn-lt"/>
              </a:rPr>
              <a:t> are designed to engage the entire Harper community in preparation for the April 2028 reaffirmation visit. </a:t>
            </a:r>
            <a:endParaRPr lang="en-US" altLang="en-US" sz="2000" b="0" i="0" u="none" strike="noStrike" cap="none" normalizeH="0" baseline="0">
              <a:ln>
                <a:noFill/>
              </a:ln>
              <a:solidFill>
                <a:schemeClr val="tx1"/>
              </a:solidFill>
              <a:effectLst/>
              <a:latin typeface="+mn-lt"/>
              <a:ea typeface="Calibri"/>
              <a:cs typeface="Calibri"/>
            </a:endParaRPr>
          </a:p>
          <a:p>
            <a:pPr marL="0" marR="0" lvl="0" indent="0" algn="l" defTabSz="914400" rtl="0" eaLnBrk="0" fontAlgn="base" latinLnBrk="0" hangingPunct="0">
              <a:lnSpc>
                <a:spcPct val="100000"/>
              </a:lnSpc>
              <a:spcBef>
                <a:spcPct val="0"/>
              </a:spcBef>
              <a:spcAft>
                <a:spcPct val="0"/>
              </a:spcAft>
              <a:buClrTx/>
              <a:buSzTx/>
              <a:tabLst/>
            </a:pPr>
            <a:endParaRPr lang="en-US" altLang="en-US" sz="2000" b="0" i="0" u="none" strike="noStrike" cap="none" normalizeH="0" baseline="0">
              <a:ln>
                <a:noFill/>
              </a:ln>
              <a:solidFill>
                <a:schemeClr val="tx1"/>
              </a:solidFill>
              <a:effectLst/>
              <a:latin typeface="+mn-lt"/>
              <a:ea typeface="Calibri"/>
              <a:cs typeface="Calibri"/>
            </a:endParaRPr>
          </a:p>
          <a:p>
            <a:pPr algn="l" rtl="0" eaLnBrk="0" fontAlgn="base" hangingPunct="0">
              <a:spcBef>
                <a:spcPct val="0"/>
              </a:spcBef>
              <a:spcAft>
                <a:spcPct val="0"/>
              </a:spcAft>
              <a:buFontTx/>
              <a:buChar char="•"/>
            </a:pPr>
            <a:r>
              <a:rPr lang="en-US" altLang="en-US" sz="2000">
                <a:solidFill>
                  <a:schemeClr val="tx1"/>
                </a:solidFill>
                <a:latin typeface="+mn-lt"/>
              </a:rPr>
              <a:t> </a:t>
            </a:r>
            <a:r>
              <a:rPr kumimoji="0" lang="en-US" altLang="en-US" sz="2000" b="0" i="0" u="none" strike="noStrike" cap="none" normalizeH="0" baseline="0">
                <a:ln>
                  <a:noFill/>
                </a:ln>
                <a:solidFill>
                  <a:schemeClr val="tx1"/>
                </a:solidFill>
                <a:effectLst/>
                <a:latin typeface="+mn-lt"/>
              </a:rPr>
              <a:t>Focus areas include mission, integrity, teaching and learning, institutional effectiveness, </a:t>
            </a:r>
            <a:r>
              <a:rPr lang="en-US" altLang="en-US" sz="2000">
                <a:solidFill>
                  <a:schemeClr val="tx1"/>
                </a:solidFill>
                <a:latin typeface="+mn-lt"/>
              </a:rPr>
              <a:t>planning and</a:t>
            </a:r>
            <a:r>
              <a:rPr kumimoji="0" lang="en-US" altLang="en-US" sz="2000" b="0" i="0" u="none" strike="noStrike" cap="none" normalizeH="0" baseline="0">
                <a:ln>
                  <a:noFill/>
                </a:ln>
                <a:solidFill>
                  <a:schemeClr val="tx1"/>
                </a:solidFill>
                <a:effectLst/>
                <a:latin typeface="+mn-lt"/>
              </a:rPr>
              <a:t> continuous improvement. </a:t>
            </a:r>
            <a:endParaRPr lang="en-US" altLang="en-US" sz="2000" b="0" i="0" u="none" strike="noStrike" cap="none" normalizeH="0" baseline="0">
              <a:ln>
                <a:noFill/>
              </a:ln>
              <a:solidFill>
                <a:schemeClr val="tx1"/>
              </a:solidFill>
              <a:effectLst/>
              <a:latin typeface="+mn-lt"/>
              <a:ea typeface="Calibri"/>
              <a:cs typeface="Calibri"/>
            </a:endParaRPr>
          </a:p>
        </p:txBody>
      </p:sp>
      <p:pic>
        <p:nvPicPr>
          <p:cNvPr id="9" name="Picture 8" descr="A person sitting in front of a computer&#10;&#10;AI-generated content may be incorrect.">
            <a:extLst>
              <a:ext uri="{FF2B5EF4-FFF2-40B4-BE49-F238E27FC236}">
                <a16:creationId xmlns:a16="http://schemas.microsoft.com/office/drawing/2014/main" id="{034A02FB-A276-0A0B-CE2D-37BDF0120677}"/>
              </a:ext>
            </a:extLst>
          </p:cNvPr>
          <p:cNvPicPr>
            <a:picLocks noChangeAspect="1"/>
          </p:cNvPicPr>
          <p:nvPr/>
        </p:nvPicPr>
        <p:blipFill>
          <a:blip r:embed="rId7"/>
          <a:stretch>
            <a:fillRect/>
          </a:stretch>
        </p:blipFill>
        <p:spPr>
          <a:xfrm>
            <a:off x="489045" y="3790078"/>
            <a:ext cx="1990914" cy="2415279"/>
          </a:xfrm>
          <a:prstGeom prst="rect">
            <a:avLst/>
          </a:prstGeom>
        </p:spPr>
      </p:pic>
    </p:spTree>
    <p:extLst>
      <p:ext uri="{BB962C8B-B14F-4D97-AF65-F5344CB8AC3E}">
        <p14:creationId xmlns:p14="http://schemas.microsoft.com/office/powerpoint/2010/main" val="3341284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7BA51B7-58B7-9EF1-3194-61FF5BC1C1B7}"/>
            </a:ext>
          </a:extLst>
        </p:cNvPr>
        <p:cNvGrpSpPr/>
        <p:nvPr/>
      </p:nvGrpSpPr>
      <p:grpSpPr>
        <a:xfrm>
          <a:off x="0" y="0"/>
          <a:ext cx="0" cy="0"/>
          <a:chOff x="0" y="0"/>
          <a:chExt cx="0" cy="0"/>
        </a:xfrm>
      </p:grpSpPr>
      <p:sp>
        <p:nvSpPr>
          <p:cNvPr id="3" name="object 3" descr="$PPTXTitle">
            <a:extLst>
              <a:ext uri="{FF2B5EF4-FFF2-40B4-BE49-F238E27FC236}">
                <a16:creationId xmlns:a16="http://schemas.microsoft.com/office/drawing/2014/main" id="{2FBEA121-6490-329E-2EC4-BBEC8C248B25}"/>
              </a:ext>
            </a:extLst>
          </p:cNvPr>
          <p:cNvSpPr txBox="1">
            <a:spLocks noGrp="1"/>
          </p:cNvSpPr>
          <p:nvPr>
            <p:ph type="title"/>
          </p:nvPr>
        </p:nvSpPr>
        <p:spPr>
          <a:xfrm>
            <a:off x="4644390" y="1295400"/>
            <a:ext cx="3836397" cy="3059812"/>
          </a:xfrm>
          <a:prstGeom prst="rect">
            <a:avLst/>
          </a:prstGeom>
        </p:spPr>
        <p:txBody>
          <a:bodyPr vert="horz" wrap="square" lIns="0" tIns="12700" rIns="0" bIns="0" rtlCol="0" anchor="t">
            <a:spAutoFit/>
          </a:bodyPr>
          <a:lstStyle/>
          <a:p>
            <a:pPr algn="ctr"/>
            <a:r>
              <a:rPr lang="en-US" sz="1800" b="1">
                <a:latin typeface="+mn-lt"/>
              </a:rPr>
              <a:t>Fall 2026</a:t>
            </a:r>
            <a:br>
              <a:rPr lang="en-US" sz="1800" b="1">
                <a:latin typeface="+mn-lt"/>
              </a:rPr>
            </a:br>
            <a:r>
              <a:rPr lang="en-US" sz="1800">
                <a:latin typeface="+mn-lt"/>
              </a:rPr>
              <a:t>Opening Week Engagement and </a:t>
            </a:r>
            <a:br>
              <a:rPr lang="en-US" sz="1800">
                <a:latin typeface="+mn-lt"/>
              </a:rPr>
            </a:br>
            <a:br>
              <a:rPr lang="en-US" sz="1800">
                <a:latin typeface="+mn-lt"/>
              </a:rPr>
            </a:br>
            <a:r>
              <a:rPr lang="en-US" sz="1800">
                <a:latin typeface="+mn-lt"/>
              </a:rPr>
              <a:t>Campuswide HLC Updates </a:t>
            </a:r>
            <a:br>
              <a:rPr lang="en-US" sz="1800">
                <a:latin typeface="+mn-lt"/>
              </a:rPr>
            </a:br>
            <a:br>
              <a:rPr lang="en-US" sz="1800">
                <a:latin typeface="+mn-lt"/>
              </a:rPr>
            </a:br>
            <a:r>
              <a:rPr lang="en-US" sz="1800">
                <a:latin typeface="+mn-lt"/>
              </a:rPr>
              <a:t>Continued Evidence Collection </a:t>
            </a:r>
            <a:br>
              <a:rPr lang="en-US" sz="1800">
                <a:latin typeface="+mn-lt"/>
              </a:rPr>
            </a:br>
            <a:br>
              <a:rPr lang="en-US" sz="1800">
                <a:latin typeface="+mn-lt"/>
              </a:rPr>
            </a:br>
            <a:r>
              <a:rPr lang="en-US" sz="1800">
                <a:latin typeface="+mn-lt"/>
              </a:rPr>
              <a:t>Draft Reviews with Stakeholders</a:t>
            </a:r>
            <a:br>
              <a:rPr lang="en-US" sz="1800">
                <a:latin typeface="+mn-lt"/>
              </a:rPr>
            </a:br>
            <a:br>
              <a:rPr lang="en-US" sz="1800">
                <a:latin typeface="+mn-lt"/>
              </a:rPr>
            </a:br>
            <a:r>
              <a:rPr lang="en-US" sz="1800">
                <a:latin typeface="+mn-lt"/>
              </a:rPr>
              <a:t>Initial Mock Review and Feedback Sessions</a:t>
            </a:r>
            <a:endParaRPr lang="en-US"/>
          </a:p>
        </p:txBody>
      </p:sp>
      <p:sp>
        <p:nvSpPr>
          <p:cNvPr id="5" name="TextBox 4">
            <a:extLst>
              <a:ext uri="{FF2B5EF4-FFF2-40B4-BE49-F238E27FC236}">
                <a16:creationId xmlns:a16="http://schemas.microsoft.com/office/drawing/2014/main" id="{02140A90-8991-AF76-933A-ED3FB2856819}"/>
              </a:ext>
            </a:extLst>
          </p:cNvPr>
          <p:cNvSpPr txBox="1"/>
          <p:nvPr/>
        </p:nvSpPr>
        <p:spPr>
          <a:xfrm>
            <a:off x="393493" y="1295400"/>
            <a:ext cx="4320161" cy="2862322"/>
          </a:xfrm>
          <a:prstGeom prst="rect">
            <a:avLst/>
          </a:prstGeom>
          <a:noFill/>
        </p:spPr>
        <p:txBody>
          <a:bodyPr wrap="square" lIns="91440" tIns="45720" rIns="91440" bIns="45720" anchor="t">
            <a:spAutoFit/>
          </a:bodyPr>
          <a:lstStyle/>
          <a:p>
            <a:pPr algn="ctr">
              <a:buNone/>
            </a:pPr>
            <a:r>
              <a:rPr lang="en-US" b="1">
                <a:latin typeface="+mn-lt"/>
              </a:rPr>
              <a:t>Summer 2026</a:t>
            </a:r>
          </a:p>
          <a:p>
            <a:pPr algn="ctr"/>
            <a:r>
              <a:rPr lang="en-US">
                <a:latin typeface="+mn-lt"/>
              </a:rPr>
              <a:t>Attend HLC Workshop: </a:t>
            </a:r>
            <a:r>
              <a:rPr lang="en-US" i="1">
                <a:latin typeface="+mn-lt"/>
              </a:rPr>
              <a:t>Collaborating on Quality: Preparation for the Comprehensive Evaluation</a:t>
            </a:r>
            <a:r>
              <a:rPr lang="en-US">
                <a:latin typeface="+mn-lt"/>
              </a:rPr>
              <a:t> </a:t>
            </a:r>
          </a:p>
          <a:p>
            <a:pPr algn="ctr"/>
            <a:endParaRPr lang="en-US">
              <a:latin typeface="+mn-lt"/>
            </a:endParaRPr>
          </a:p>
          <a:p>
            <a:pPr algn="ctr"/>
            <a:r>
              <a:rPr lang="en-US">
                <a:latin typeface="+mn-lt"/>
              </a:rPr>
              <a:t>Steering Committee Retreat and </a:t>
            </a:r>
          </a:p>
          <a:p>
            <a:pPr algn="ctr"/>
            <a:r>
              <a:rPr lang="en-US">
                <a:latin typeface="+mn-lt"/>
              </a:rPr>
              <a:t>First Review of the Assurance Argument </a:t>
            </a:r>
          </a:p>
          <a:p>
            <a:pPr algn="ctr"/>
            <a:endParaRPr lang="en-US">
              <a:latin typeface="+mn-lt"/>
            </a:endParaRPr>
          </a:p>
          <a:p>
            <a:pPr algn="ctr"/>
            <a:r>
              <a:rPr lang="en-US">
                <a:latin typeface="+mn-lt"/>
              </a:rPr>
              <a:t>Preparation for Expanded Campus </a:t>
            </a:r>
          </a:p>
          <a:p>
            <a:pPr algn="ctr"/>
            <a:r>
              <a:rPr lang="en-US">
                <a:latin typeface="+mn-lt"/>
              </a:rPr>
              <a:t>Engagement and Communication </a:t>
            </a:r>
          </a:p>
        </p:txBody>
      </p:sp>
      <p:sp>
        <p:nvSpPr>
          <p:cNvPr id="9" name="TextBox 8">
            <a:extLst>
              <a:ext uri="{FF2B5EF4-FFF2-40B4-BE49-F238E27FC236}">
                <a16:creationId xmlns:a16="http://schemas.microsoft.com/office/drawing/2014/main" id="{8DF03CBD-2BD8-A30E-B75A-BB46D04EB0D8}"/>
              </a:ext>
            </a:extLst>
          </p:cNvPr>
          <p:cNvSpPr txBox="1"/>
          <p:nvPr/>
        </p:nvSpPr>
        <p:spPr>
          <a:xfrm>
            <a:off x="2264383" y="4627371"/>
            <a:ext cx="5682996" cy="1200329"/>
          </a:xfrm>
          <a:prstGeom prst="rect">
            <a:avLst/>
          </a:prstGeom>
          <a:noFill/>
          <a:ln>
            <a:solidFill>
              <a:schemeClr val="bg1"/>
            </a:solidFill>
          </a:ln>
        </p:spPr>
        <p:txBody>
          <a:bodyPr wrap="square" lIns="91440" tIns="45720" rIns="91440" bIns="45720" anchor="t">
            <a:spAutoFit/>
          </a:bodyPr>
          <a:lstStyle/>
          <a:p>
            <a:pPr algn="ctr"/>
            <a:r>
              <a:rPr lang="en-US" sz="2400" b="1" i="1">
                <a:solidFill>
                  <a:schemeClr val="accent1"/>
                </a:solidFill>
                <a:latin typeface="+mj-lt"/>
              </a:rPr>
              <a:t>Focusing on collaboration, engagement, and institutional readiness for Harper’s April 2028 Reaffirmation Visit.</a:t>
            </a:r>
          </a:p>
        </p:txBody>
      </p:sp>
      <p:sp>
        <p:nvSpPr>
          <p:cNvPr id="10" name="TextBox 9">
            <a:extLst>
              <a:ext uri="{FF2B5EF4-FFF2-40B4-BE49-F238E27FC236}">
                <a16:creationId xmlns:a16="http://schemas.microsoft.com/office/drawing/2014/main" id="{11BCCE67-AC03-74AA-80CC-74CA2A4BA959}"/>
              </a:ext>
            </a:extLst>
          </p:cNvPr>
          <p:cNvSpPr txBox="1"/>
          <p:nvPr/>
        </p:nvSpPr>
        <p:spPr>
          <a:xfrm>
            <a:off x="228599" y="240548"/>
            <a:ext cx="8458201" cy="584775"/>
          </a:xfrm>
          <a:prstGeom prst="rect">
            <a:avLst/>
          </a:prstGeom>
          <a:noFill/>
        </p:spPr>
        <p:txBody>
          <a:bodyPr wrap="square" lIns="91440" tIns="45720" rIns="91440" bIns="45720" rtlCol="0" anchor="t">
            <a:spAutoFit/>
          </a:bodyPr>
          <a:lstStyle/>
          <a:p>
            <a:pPr algn="ctr"/>
            <a:r>
              <a:rPr lang="en-US" sz="3200" b="1">
                <a:latin typeface="+mj-lt"/>
              </a:rPr>
              <a:t>Next Steps: Preparing for Continued Engagement</a:t>
            </a:r>
          </a:p>
        </p:txBody>
      </p:sp>
      <p:pic>
        <p:nvPicPr>
          <p:cNvPr id="14" name="Picture 13">
            <a:extLst>
              <a:ext uri="{FF2B5EF4-FFF2-40B4-BE49-F238E27FC236}">
                <a16:creationId xmlns:a16="http://schemas.microsoft.com/office/drawing/2014/main" id="{3EAEFAC0-E875-11AB-D55D-9C1B968E405E}"/>
              </a:ext>
            </a:extLst>
          </p:cNvPr>
          <p:cNvPicPr>
            <a:picLocks noChangeAspect="1"/>
          </p:cNvPicPr>
          <p:nvPr/>
        </p:nvPicPr>
        <p:blipFill>
          <a:blip r:embed="rId3"/>
          <a:stretch>
            <a:fillRect/>
          </a:stretch>
        </p:blipFill>
        <p:spPr>
          <a:xfrm>
            <a:off x="8972121" y="118568"/>
            <a:ext cx="2851124" cy="1913648"/>
          </a:xfrm>
          <a:prstGeom prst="rect">
            <a:avLst/>
          </a:prstGeom>
        </p:spPr>
      </p:pic>
      <p:pic>
        <p:nvPicPr>
          <p:cNvPr id="16" name="Picture 15">
            <a:extLst>
              <a:ext uri="{FF2B5EF4-FFF2-40B4-BE49-F238E27FC236}">
                <a16:creationId xmlns:a16="http://schemas.microsoft.com/office/drawing/2014/main" id="{5662FFA2-1FB7-C4F2-0CF4-07003B8D645E}"/>
              </a:ext>
            </a:extLst>
          </p:cNvPr>
          <p:cNvPicPr>
            <a:picLocks noChangeAspect="1"/>
          </p:cNvPicPr>
          <p:nvPr/>
        </p:nvPicPr>
        <p:blipFill>
          <a:blip r:embed="rId4"/>
          <a:stretch>
            <a:fillRect/>
          </a:stretch>
        </p:blipFill>
        <p:spPr>
          <a:xfrm>
            <a:off x="8977526" y="2136710"/>
            <a:ext cx="2848210" cy="1920029"/>
          </a:xfrm>
          <a:prstGeom prst="rect">
            <a:avLst/>
          </a:prstGeom>
        </p:spPr>
      </p:pic>
      <p:pic>
        <p:nvPicPr>
          <p:cNvPr id="20" name="Picture 19">
            <a:extLst>
              <a:ext uri="{FF2B5EF4-FFF2-40B4-BE49-F238E27FC236}">
                <a16:creationId xmlns:a16="http://schemas.microsoft.com/office/drawing/2014/main" id="{6D0FC291-15C4-CF8C-9DB5-BCE4ADAC28DE}"/>
              </a:ext>
            </a:extLst>
          </p:cNvPr>
          <p:cNvPicPr>
            <a:picLocks noChangeAspect="1"/>
          </p:cNvPicPr>
          <p:nvPr/>
        </p:nvPicPr>
        <p:blipFill>
          <a:blip r:embed="rId5"/>
          <a:stretch>
            <a:fillRect/>
          </a:stretch>
        </p:blipFill>
        <p:spPr>
          <a:xfrm>
            <a:off x="8987174" y="4155505"/>
            <a:ext cx="2828078" cy="1900077"/>
          </a:xfrm>
          <a:prstGeom prst="rect">
            <a:avLst/>
          </a:prstGeom>
        </p:spPr>
      </p:pic>
    </p:spTree>
    <p:extLst>
      <p:ext uri="{BB962C8B-B14F-4D97-AF65-F5344CB8AC3E}">
        <p14:creationId xmlns:p14="http://schemas.microsoft.com/office/powerpoint/2010/main" val="200125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13A3C4B-76A0-12E0-09AC-092D189E3BB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888DD459-77DC-8457-7784-A461DA0C2655}"/>
              </a:ext>
            </a:extLst>
          </p:cNvPr>
          <p:cNvPicPr>
            <a:picLocks noChangeAspect="1"/>
          </p:cNvPicPr>
          <p:nvPr/>
        </p:nvPicPr>
        <p:blipFill>
          <a:blip r:embed="rId3"/>
          <a:stretch>
            <a:fillRect/>
          </a:stretch>
        </p:blipFill>
        <p:spPr>
          <a:xfrm>
            <a:off x="28433" y="4803648"/>
            <a:ext cx="12192000" cy="2054352"/>
          </a:xfrm>
          <a:prstGeom prst="rect">
            <a:avLst/>
          </a:prstGeom>
        </p:spPr>
      </p:pic>
      <p:pic>
        <p:nvPicPr>
          <p:cNvPr id="7" name="Picture 6" descr="A group of colorful squares with question marks&#10;&#10;AI-generated content may be incorrect.">
            <a:extLst>
              <a:ext uri="{FF2B5EF4-FFF2-40B4-BE49-F238E27FC236}">
                <a16:creationId xmlns:a16="http://schemas.microsoft.com/office/drawing/2014/main" id="{3D798389-590D-5AE6-5A4A-A6238BE6486B}"/>
              </a:ext>
            </a:extLst>
          </p:cNvPr>
          <p:cNvPicPr>
            <a:picLocks noChangeAspect="1"/>
          </p:cNvPicPr>
          <p:nvPr/>
        </p:nvPicPr>
        <p:blipFill>
          <a:blip r:embed="rId4"/>
          <a:stretch>
            <a:fillRect/>
          </a:stretch>
        </p:blipFill>
        <p:spPr>
          <a:xfrm>
            <a:off x="2514600" y="762000"/>
            <a:ext cx="7771316" cy="4542276"/>
          </a:xfrm>
          <a:prstGeom prst="rect">
            <a:avLst/>
          </a:prstGeom>
        </p:spPr>
      </p:pic>
    </p:spTree>
    <p:extLst>
      <p:ext uri="{BB962C8B-B14F-4D97-AF65-F5344CB8AC3E}">
        <p14:creationId xmlns:p14="http://schemas.microsoft.com/office/powerpoint/2010/main" val="121894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2a3f89a-a1ed-4054-8309-74cad3eb93db">
      <Value>306</Value>
    </TaxCatchAll>
    <Recommendation_x0020_Order xmlns="82a3f89a-a1ed-4054-8309-74cad3eb93db" xsi:nil="true"/>
    <Group_x0020_by xmlns="82a3f89a-a1ed-4054-8309-74cad3eb93db" xsi:nil="true"/>
    <TaxKeywordTaxHTField xmlns="82a3f89a-a1ed-4054-8309-74cad3eb93db">
      <Terms xmlns="http://schemas.microsoft.com/office/infopath/2007/PartnerControls">
        <TermInfo xmlns="http://schemas.microsoft.com/office/infopath/2007/PartnerControls">
          <TermName xmlns="http://schemas.microsoft.com/office/infopath/2007/PartnerControls">Board Presentation</TermName>
          <TermId xmlns="http://schemas.microsoft.com/office/infopath/2007/PartnerControls">3cf63bf2-376c-4352-8944-92da25a7828f</TermId>
        </TermInfo>
      </Terms>
    </TaxKeywordTaxHTField>
    <HARPER_x0020_Objective xmlns="82a3f89a-a1ed-4054-8309-74cad3eb93db" xsi:nil="true"/>
    <dda3366e4cfa4d258fa700ee5daef11b xmlns="82a3f89a-a1ed-4054-8309-74cad3eb93db">
      <Terms xmlns="http://schemas.microsoft.com/office/infopath/2007/PartnerControls"/>
    </dda3366e4cfa4d258fa700ee5daef11b>
    <Review_x0020_Date xmlns="82a3f89a-a1ed-4054-8309-74cad3eb93db" xsi:nil="true"/>
    <b6f2bb0946884b4d9719b0bea4de4cc6 xmlns="82a3f89a-a1ed-4054-8309-74cad3eb93db">
      <Terms xmlns="http://schemas.microsoft.com/office/infopath/2007/PartnerControls"/>
    </b6f2bb0946884b4d9719b0bea4de4cc6>
    <h9cf66f7e1804ce8a08598f1bbd47fc5 xmlns="82a3f89a-a1ed-4054-8309-74cad3eb93db">
      <Terms xmlns="http://schemas.microsoft.com/office/infopath/2007/PartnerControls"/>
    </h9cf66f7e1804ce8a08598f1bbd47fc5>
    <m535579cdb4449c7a70d921ca97ab6bd xmlns="82a3f89a-a1ed-4054-8309-74cad3eb93db">
      <Terms xmlns="http://schemas.microsoft.com/office/infopath/2007/PartnerControls"/>
    </m535579cdb4449c7a70d921ca97ab6bd>
    <p5ca3e662bc14801a2bc700579938ed0 xmlns="82a3f89a-a1ed-4054-8309-74cad3eb93db">
      <Terms xmlns="http://schemas.microsoft.com/office/infopath/2007/PartnerControls"/>
    </p5ca3e662bc14801a2bc700579938ed0>
    <Agenda_x0020_and_x0020_Minutes_x0020_Date xmlns="82a3f89a-a1ed-4054-8309-74cad3eb93db" xsi:nil="true"/>
    <b050177161ac4218bdb87adb4247f318 xmlns="82a3f89a-a1ed-4054-8309-74cad3eb93db">
      <Terms xmlns="http://schemas.microsoft.com/office/infopath/2007/PartnerControls"/>
    </b050177161ac4218bdb87adb4247f318>
    <j3d0e44d5ec74206b951c8d13f309db6 xmlns="82a3f89a-a1ed-4054-8309-74cad3eb93db">
      <Terms xmlns="http://schemas.microsoft.com/office/infopath/2007/PartnerControls"/>
    </j3d0e44d5ec74206b951c8d13f309db6>
  </documentManagement>
</p:properties>
</file>

<file path=customXml/item3.xml><?xml version="1.0" encoding="utf-8"?>
<ct:contentTypeSchema xmlns:ct="http://schemas.microsoft.com/office/2006/metadata/contentType" xmlns:ma="http://schemas.microsoft.com/office/2006/metadata/properties/metaAttributes" ct:_="" ma:_="" ma:contentTypeName="HARPER Document" ma:contentTypeID="0x0101007C714B2613C1D446856A7394ED56AE800093B69E1D6BAFE44C991A7EDCFC66A35F" ma:contentTypeVersion="39" ma:contentTypeDescription="Basic Harper document" ma:contentTypeScope="" ma:versionID="edf5ee8df8ba15dd5bec4002fdb3eeb8">
  <xsd:schema xmlns:xsd="http://www.w3.org/2001/XMLSchema" xmlns:xs="http://www.w3.org/2001/XMLSchema" xmlns:p="http://schemas.microsoft.com/office/2006/metadata/properties" xmlns:ns2="82a3f89a-a1ed-4054-8309-74cad3eb93db" targetNamespace="http://schemas.microsoft.com/office/2006/metadata/properties" ma:root="true" ma:fieldsID="3c47266bd72f925a2e3b0d8d9e376f44" ns2:_="">
    <xsd:import namespace="82a3f89a-a1ed-4054-8309-74cad3eb93db"/>
    <xsd:element name="properties">
      <xsd:complexType>
        <xsd:sequence>
          <xsd:element name="documentManagement">
            <xsd:complexType>
              <xsd:all>
                <xsd:element ref="ns2:HARPER_x0020_Objective" minOccurs="0"/>
                <xsd:element ref="ns2:Group_x0020_by" minOccurs="0"/>
                <xsd:element ref="ns2:Review_x0020_Date" minOccurs="0"/>
                <xsd:element ref="ns2:b6f2bb0946884b4d9719b0bea4de4cc6" minOccurs="0"/>
                <xsd:element ref="ns2:TaxKeywordTaxHTField" minOccurs="0"/>
                <xsd:element ref="ns2:j3d0e44d5ec74206b951c8d13f309db6" minOccurs="0"/>
                <xsd:element ref="ns2:p5ca3e662bc14801a2bc700579938ed0" minOccurs="0"/>
                <xsd:element ref="ns2:TaxCatchAll" minOccurs="0"/>
                <xsd:element ref="ns2:h9cf66f7e1804ce8a08598f1bbd47fc5" minOccurs="0"/>
                <xsd:element ref="ns2:TaxCatchAllLabel" minOccurs="0"/>
                <xsd:element ref="ns2:b050177161ac4218bdb87adb4247f318" minOccurs="0"/>
                <xsd:element ref="ns2:dda3366e4cfa4d258fa700ee5daef11b" minOccurs="0"/>
                <xsd:element ref="ns2:m535579cdb4449c7a70d921ca97ab6bd" minOccurs="0"/>
                <xsd:element ref="ns2:Agenda_x0020_and_x0020_Minutes_x0020_Date" minOccurs="0"/>
                <xsd:element ref="ns2:Recommendation_x0020_Or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a3f89a-a1ed-4054-8309-74cad3eb93db" elementFormDefault="qualified">
    <xsd:import namespace="http://schemas.microsoft.com/office/2006/documentManagement/types"/>
    <xsd:import namespace="http://schemas.microsoft.com/office/infopath/2007/PartnerControls"/>
    <xsd:element name="HARPER_x0020_Objective" ma:index="7" nillable="true" ma:displayName="HARPER Objective" ma:internalName="HARPER_x0020_Objective">
      <xsd:simpleType>
        <xsd:restriction base="dms:Unknown"/>
      </xsd:simpleType>
    </xsd:element>
    <xsd:element name="Group_x0020_by" ma:index="10" nillable="true" ma:displayName="Group by" ma:format="Dropdown" ma:internalName="Group_x0020_by" ma:readOnly="false">
      <xsd:simpleType>
        <xsd:restriction base="dms:Choice">
          <xsd:enumeration value="Agenda"/>
          <xsd:enumeration value="Minutes"/>
          <xsd:enumeration value="N/A"/>
        </xsd:restriction>
      </xsd:simpleType>
    </xsd:element>
    <xsd:element name="Review_x0020_Date" ma:index="12" nillable="true" ma:displayName="Review Date" ma:format="DateOnly" ma:internalName="Review_x0020_Date" ma:readOnly="false">
      <xsd:simpleType>
        <xsd:restriction base="dms:DateTime"/>
      </xsd:simpleType>
    </xsd:element>
    <xsd:element name="b6f2bb0946884b4d9719b0bea4de4cc6" ma:index="14" nillable="true" ma:taxonomy="true" ma:internalName="b6f2bb0946884b4d9719b0bea4de4cc6" ma:taxonomyFieldName="HARPER_x0020_Policies_x0020_and_x0020_Procedures" ma:displayName="HARPER Policies and Procedures" ma:default="" ma:fieldId="{b6f2bb09-4688-4b4d-9719-b0bea4de4cc6}" ma:taxonomyMulti="true" ma:sspId="2be2f5ef-10bb-44f7-8626-41d665f97443" ma:termSetId="a01b37bf-c40b-4f16-82b7-6c17d6426e2b" ma:anchorId="00000000-0000-0000-0000-000000000000" ma:open="false" ma:isKeyword="false">
      <xsd:complexType>
        <xsd:sequence>
          <xsd:element ref="pc:Terms" minOccurs="0" maxOccurs="1"/>
        </xsd:sequence>
      </xsd:complexType>
    </xsd:element>
    <xsd:element name="TaxKeywordTaxHTField" ma:index="16" nillable="true" ma:taxonomy="true" ma:internalName="TaxKeywordTaxHTField" ma:taxonomyFieldName="TaxKeyword" ma:displayName="Enterprise Keywords" ma:fieldId="{23f27201-bee3-471e-b2e7-b64fd8b7ca38}" ma:taxonomyMulti="true" ma:sspId="2be2f5ef-10bb-44f7-8626-41d665f97443" ma:termSetId="00000000-0000-0000-0000-000000000000" ma:anchorId="00000000-0000-0000-0000-000000000000" ma:open="true" ma:isKeyword="true">
      <xsd:complexType>
        <xsd:sequence>
          <xsd:element ref="pc:Terms" minOccurs="0" maxOccurs="1"/>
        </xsd:sequence>
      </xsd:complexType>
    </xsd:element>
    <xsd:element name="j3d0e44d5ec74206b951c8d13f309db6" ma:index="19" nillable="true" ma:taxonomy="true" ma:internalName="j3d0e44d5ec74206b951c8d13f309db6" ma:taxonomyFieldName="HARPER_x0020_Administration" ma:displayName="HARPER Administration" ma:default="" ma:fieldId="{33d0e44d-5ec7-4206-b951-c8d13f309db6}" ma:taxonomyMulti="true" ma:sspId="2be2f5ef-10bb-44f7-8626-41d665f97443" ma:termSetId="0d0b6b08-6c62-4901-a7fd-c0f317642063" ma:anchorId="00000000-0000-0000-0000-000000000000" ma:open="false" ma:isKeyword="false">
      <xsd:complexType>
        <xsd:sequence>
          <xsd:element ref="pc:Terms" minOccurs="0" maxOccurs="1"/>
        </xsd:sequence>
      </xsd:complexType>
    </xsd:element>
    <xsd:element name="p5ca3e662bc14801a2bc700579938ed0" ma:index="21" nillable="true" ma:taxonomy="true" ma:internalName="p5ca3e662bc14801a2bc700579938ed0" ma:taxonomyFieldName="HARPER_x0020_Governance" ma:displayName="HARPER Governance" ma:default="" ma:fieldId="{95ca3e66-2bc1-4801-a2bc-700579938ed0}" ma:taxonomyMulti="true" ma:sspId="2be2f5ef-10bb-44f7-8626-41d665f97443" ma:termSetId="10a489e1-3477-4420-a53c-47ea5323a752" ma:anchorId="00000000-0000-0000-0000-000000000000" ma:open="false" ma:isKeyword="false">
      <xsd:complexType>
        <xsd:sequence>
          <xsd:element ref="pc:Terms" minOccurs="0" maxOccurs="1"/>
        </xsd:sequence>
      </xsd:complexType>
    </xsd:element>
    <xsd:element name="TaxCatchAll" ma:index="22" nillable="true" ma:displayName="Taxonomy Catch All Column" ma:hidden="true" ma:list="{bc166cca-c00b-49e9-8e42-a0e6e3b5a9cf}" ma:internalName="TaxCatchAll" ma:showField="CatchAllData" ma:web="82a3f89a-a1ed-4054-8309-74cad3eb93db">
      <xsd:complexType>
        <xsd:complexContent>
          <xsd:extension base="dms:MultiChoiceLookup">
            <xsd:sequence>
              <xsd:element name="Value" type="dms:Lookup" maxOccurs="unbounded" minOccurs="0" nillable="true"/>
            </xsd:sequence>
          </xsd:extension>
        </xsd:complexContent>
      </xsd:complexType>
    </xsd:element>
    <xsd:element name="h9cf66f7e1804ce8a08598f1bbd47fc5" ma:index="23" nillable="true" ma:taxonomy="true" ma:internalName="h9cf66f7e1804ce8a08598f1bbd47fc5" ma:taxonomyFieldName="HARPER_x0020_Advancement" ma:displayName="HARPER Advancement" ma:default="" ma:fieldId="{19cf66f7-e180-4ce8-a085-98f1bbd47fc5}" ma:taxonomyMulti="true" ma:sspId="2be2f5ef-10bb-44f7-8626-41d665f97443" ma:termSetId="67a8d895-8a00-46c7-b4e1-620d67fabd6f" ma:anchorId="00000000-0000-0000-0000-000000000000" ma:open="false" ma:isKeyword="false">
      <xsd:complexType>
        <xsd:sequence>
          <xsd:element ref="pc:Terms" minOccurs="0" maxOccurs="1"/>
        </xsd:sequence>
      </xsd:complexType>
    </xsd:element>
    <xsd:element name="TaxCatchAllLabel" ma:index="24" nillable="true" ma:displayName="Taxonomy Catch All Column1" ma:hidden="true" ma:list="{bc166cca-c00b-49e9-8e42-a0e6e3b5a9cf}" ma:internalName="TaxCatchAllLabel" ma:readOnly="true" ma:showField="CatchAllDataLabel" ma:web="82a3f89a-a1ed-4054-8309-74cad3eb93db">
      <xsd:complexType>
        <xsd:complexContent>
          <xsd:extension base="dms:MultiChoiceLookup">
            <xsd:sequence>
              <xsd:element name="Value" type="dms:Lookup" maxOccurs="unbounded" minOccurs="0" nillable="true"/>
            </xsd:sequence>
          </xsd:extension>
        </xsd:complexContent>
      </xsd:complexType>
    </xsd:element>
    <xsd:element name="b050177161ac4218bdb87adb4247f318" ma:index="25" nillable="true" ma:taxonomy="true" ma:internalName="b050177161ac4218bdb87adb4247f318" ma:taxonomyFieldName="HARPER_x0020_Academic_x0020_Divisions" ma:displayName="HARPER Academic Divisions" ma:default="" ma:fieldId="{b0501771-61ac-4218-bdb8-7adb4247f318}" ma:taxonomyMulti="true" ma:sspId="2be2f5ef-10bb-44f7-8626-41d665f97443" ma:termSetId="c0f9ef6c-3515-41d7-9fc9-458d4fe2e417" ma:anchorId="00000000-0000-0000-0000-000000000000" ma:open="false" ma:isKeyword="false">
      <xsd:complexType>
        <xsd:sequence>
          <xsd:element ref="pc:Terms" minOccurs="0" maxOccurs="1"/>
        </xsd:sequence>
      </xsd:complexType>
    </xsd:element>
    <xsd:element name="dda3366e4cfa4d258fa700ee5daef11b" ma:index="27" nillable="true" ma:taxonomy="true" ma:internalName="dda3366e4cfa4d258fa700ee5daef11b" ma:taxonomyFieldName="HARPER_x0020_Division" ma:displayName="HARPER Division" ma:default="" ma:fieldId="{dda3366e-4cfa-4d25-8fa7-00ee5daef11b}" ma:taxonomyMulti="true" ma:sspId="2be2f5ef-10bb-44f7-8626-41d665f97443" ma:termSetId="7e597027-f0a9-498c-8769-2022074df128" ma:anchorId="00000000-0000-0000-0000-000000000000" ma:open="false" ma:isKeyword="false">
      <xsd:complexType>
        <xsd:sequence>
          <xsd:element ref="pc:Terms" minOccurs="0" maxOccurs="1"/>
        </xsd:sequence>
      </xsd:complexType>
    </xsd:element>
    <xsd:element name="m535579cdb4449c7a70d921ca97ab6bd" ma:index="28" nillable="true" ma:taxonomy="true" ma:internalName="m535579cdb4449c7a70d921ca97ab6bd" ma:taxonomyFieldName="HARPER_x0020_Audience" ma:displayName="HARPER Audience" ma:default="" ma:fieldId="{6535579c-db44-49c7-a70d-921ca97ab6bd}" ma:taxonomyMulti="true" ma:sspId="2be2f5ef-10bb-44f7-8626-41d665f97443" ma:termSetId="11266337-1135-4224-a8fa-1d31159d41dc" ma:anchorId="00000000-0000-0000-0000-000000000000" ma:open="false" ma:isKeyword="false">
      <xsd:complexType>
        <xsd:sequence>
          <xsd:element ref="pc:Terms" minOccurs="0" maxOccurs="1"/>
        </xsd:sequence>
      </xsd:complexType>
    </xsd:element>
    <xsd:element name="Agenda_x0020_and_x0020_Minutes_x0020_Date" ma:index="29" nillable="true" ma:displayName="Agenda and Minutes Date" ma:format="DateOnly" ma:internalName="Agenda_x0020_and_x0020_Minutes_x0020_Date" ma:readOnly="false">
      <xsd:simpleType>
        <xsd:restriction base="dms:DateTime"/>
      </xsd:simpleType>
    </xsd:element>
    <xsd:element name="Recommendation_x0020_Order" ma:index="30" nillable="true" ma:displayName="Recommendation Order" ma:internalName="Recommendation_x0020_Order">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D16032-479F-4432-B4F7-F1971D34D0D4}">
  <ds:schemaRefs>
    <ds:schemaRef ds:uri="http://schemas.microsoft.com/sharepoint/v3/contenttype/forms"/>
  </ds:schemaRefs>
</ds:datastoreItem>
</file>

<file path=customXml/itemProps2.xml><?xml version="1.0" encoding="utf-8"?>
<ds:datastoreItem xmlns:ds="http://schemas.openxmlformats.org/officeDocument/2006/customXml" ds:itemID="{BE128E08-8D6D-45F7-948C-20E92357C512}">
  <ds:schemaRefs>
    <ds:schemaRef ds:uri="http://schemas.microsoft.com/office/2006/documentManagement/types"/>
    <ds:schemaRef ds:uri="http://purl.org/dc/terms/"/>
    <ds:schemaRef ds:uri="http://schemas.openxmlformats.org/package/2006/metadata/core-properties"/>
    <ds:schemaRef ds:uri="e5e7df72-1eb0-43f3-8320-72d20ff04358"/>
    <ds:schemaRef ds:uri="http://purl.org/dc/dcmitype/"/>
    <ds:schemaRef ds:uri="3c43a52a-98b6-4943-b750-4df477be0382"/>
    <ds:schemaRef ds:uri="http://www.w3.org/XML/1998/namespace"/>
    <ds:schemaRef ds:uri="http://schemas.microsoft.com/office/infopath/2007/PartnerControl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2747C5CA-9E0F-4C2C-9192-5739B20C7CEF}"/>
</file>

<file path=docProps/app.xml><?xml version="1.0" encoding="utf-8"?>
<Properties xmlns="http://schemas.openxmlformats.org/officeDocument/2006/extended-properties" xmlns:vt="http://schemas.openxmlformats.org/officeDocument/2006/docPropsVTypes">
  <Template/>
  <TotalTime>0</TotalTime>
  <Words>1185</Words>
  <Application>Microsoft Office PowerPoint</Application>
  <PresentationFormat>Widescreen</PresentationFormat>
  <Paragraphs>111</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Calibri</vt:lpstr>
      <vt:lpstr>Wingdings</vt:lpstr>
      <vt:lpstr>Office Theme</vt:lpstr>
      <vt:lpstr>Advancing Harper’s 2028 Reaffirmation Efforts</vt:lpstr>
      <vt:lpstr>Advancing Harper’s 2028 Reaffirmation – A Year in Review</vt:lpstr>
      <vt:lpstr>Preparing the Assurance Argument: Understanding HLC Evidence </vt:lpstr>
      <vt:lpstr>HLC Campus Engagement </vt:lpstr>
      <vt:lpstr>Reaffirmation in Motion</vt:lpstr>
      <vt:lpstr>Accreditation Awareness and Preparation</vt:lpstr>
      <vt:lpstr>PowerPoint Presentation</vt:lpstr>
      <vt:lpstr>Preparing for the Fall 2026 – VIDEO DAY!</vt:lpstr>
      <vt:lpstr>Fall 2026 Opening Week Engagement and   Campuswide HLC Updates   Continued Evidence Collection   Draft Reviews with Stakeholders  Initial Mock Review and Feedback Sessions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2026-06-17 Higher Learning Commission (HLC) Update</dc:title>
  <dc:creator>Jamal Scott</dc:creator>
  <cp:keywords>Board Presentation</cp:keywords>
  <cp:lastModifiedBy>Kathleen Gorski</cp:lastModifiedBy>
  <cp:revision>3</cp:revision>
  <dcterms:created xsi:type="dcterms:W3CDTF">2026-03-11T16:32:45Z</dcterms:created>
  <dcterms:modified xsi:type="dcterms:W3CDTF">2026-06-11T22:04:26Z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2026-03-11T00:00:00Z</vt:filetime>
  </property>
  <property fmtid="{D5CDD505-2E9C-101B-9397-08002B2CF9AE}" pid="3" name="LastSaved">
    <vt:filetime>2026-03-11T00:00:00Z</vt:filetime>
  </property>
  <property fmtid="{D5CDD505-2E9C-101B-9397-08002B2CF9AE}" pid="4" name="ContentTypeId">
    <vt:lpwstr>0x0101007C714B2613C1D446856A7394ED56AE800093B69E1D6BAFE44C991A7EDCFC66A35F</vt:lpwstr>
  </property>
  <property fmtid="{D5CDD505-2E9C-101B-9397-08002B2CF9AE}" pid="5" name="MediaServiceImageTags">
    <vt:lpwstr/>
  </property>
  <property fmtid="{D5CDD505-2E9C-101B-9397-08002B2CF9AE}" pid="6" name="HARPER Policies and Procedures">
    <vt:lpwstr/>
  </property>
  <property fmtid="{D5CDD505-2E9C-101B-9397-08002B2CF9AE}" pid="7" name="HARPER Administration">
    <vt:lpwstr/>
  </property>
  <property fmtid="{D5CDD505-2E9C-101B-9397-08002B2CF9AE}" pid="8" name="TaxKeyword">
    <vt:lpwstr>306;#Board Presentation|3cf63bf2-376c-4352-8944-92da25a7828f</vt:lpwstr>
  </property>
  <property fmtid="{D5CDD505-2E9C-101B-9397-08002B2CF9AE}" pid="9" name="HARPER Governance">
    <vt:lpwstr/>
  </property>
  <property fmtid="{D5CDD505-2E9C-101B-9397-08002B2CF9AE}" pid="10" name="HARPER Advancement">
    <vt:lpwstr/>
  </property>
  <property fmtid="{D5CDD505-2E9C-101B-9397-08002B2CF9AE}" pid="11" name="HARPER Audience">
    <vt:lpwstr/>
  </property>
  <property fmtid="{D5CDD505-2E9C-101B-9397-08002B2CF9AE}" pid="12" name="HARPER Division">
    <vt:lpwstr/>
  </property>
  <property fmtid="{D5CDD505-2E9C-101B-9397-08002B2CF9AE}" pid="13" name="HARPER Academic Divisions">
    <vt:lpwstr/>
  </property>
</Properties>
</file>