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4"/>
  </p:sldMasterIdLst>
  <p:sldIdLst>
    <p:sldId id="256" r:id="rId5"/>
    <p:sldId id="257" r:id="rId6"/>
    <p:sldId id="264" r:id="rId7"/>
    <p:sldId id="258" r:id="rId8"/>
    <p:sldId id="259" r:id="rId9"/>
    <p:sldId id="260" r:id="rId10"/>
    <p:sldId id="261" r:id="rId11"/>
    <p:sldId id="262" r:id="rId12"/>
    <p:sldId id="263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F9C37B-1D36-470B-8223-D6C91242EC14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C6F52A-A82B-47A2-A83A-8C4C91F2D59F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0A7B3-6521-4DCA-87E5-044747A908C1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34690-1557-4C89-A502-4959FE7FAD70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D4976-E339-4826-83B7-FBD03F55ECF8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037C31-9E7A-4F99-8774-A0E530DE1A42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78504F-A551-4DE0-9316-4DCD1D8CC752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BE4249-C0D0-4B06-8692-E8BB871AF643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 bwMode="blackWhite"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42B0DB6-F5C7-45FB-8CF3-31B45F9C2DA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24797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2231136" y="964692"/>
            <a:ext cx="7729728" cy="1188720"/>
          </a:xfrm>
          <a:prstGeom prst="rect">
            <a:avLst/>
          </a:prstGeom>
          <a:solidFill>
            <a:srgbClr val="FFFFFF"/>
          </a:solidFill>
          <a:ln w="31750" cap="sq">
            <a:solidFill>
              <a:srgbClr val="404040"/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9/2/2020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rgbClr val="262626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281BCA-4283-4332-921E-09BD43B6F4C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Tech Tuesday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D934F8-DAEA-46C3-9C21-767456D443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48982" y="4101532"/>
            <a:ext cx="6801612" cy="505703"/>
          </a:xfrm>
        </p:spPr>
        <p:txBody>
          <a:bodyPr/>
          <a:lstStyle/>
          <a:p>
            <a:r>
              <a:rPr lang="en-US" dirty="0"/>
              <a:t>DISCOVER WHAT YOU CAN DO WITH A CHROMEBOOK</a:t>
            </a: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E8C2C0D8-4ADA-4B34-A098-4CFB474DD1B2}"/>
              </a:ext>
            </a:extLst>
          </p:cNvPr>
          <p:cNvSpPr/>
          <p:nvPr/>
        </p:nvSpPr>
        <p:spPr>
          <a:xfrm>
            <a:off x="413468" y="357809"/>
            <a:ext cx="3578087" cy="3466768"/>
          </a:xfrm>
          <a:prstGeom prst="ellipse">
            <a:avLst/>
          </a:pr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4D6BC212-ADA4-405C-BBD5-66E8BAE7D959}"/>
              </a:ext>
            </a:extLst>
          </p:cNvPr>
          <p:cNvSpPr txBox="1">
            <a:spLocks/>
          </p:cNvSpPr>
          <p:nvPr/>
        </p:nvSpPr>
        <p:spPr>
          <a:xfrm>
            <a:off x="2504363" y="4770783"/>
            <a:ext cx="6801612" cy="1375576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/>
              <a:t>Rebekah Noggle</a:t>
            </a:r>
          </a:p>
          <a:p>
            <a:r>
              <a:rPr lang="en-US" sz="1800" b="1" dirty="0">
                <a:solidFill>
                  <a:srgbClr val="FFC000"/>
                </a:solidFill>
              </a:rPr>
              <a:t>Rnoggle@harpercollege.edu</a:t>
            </a:r>
          </a:p>
          <a:p>
            <a:r>
              <a:rPr lang="en-US" sz="1800" dirty="0"/>
              <a:t>&amp;</a:t>
            </a:r>
          </a:p>
          <a:p>
            <a:r>
              <a:rPr lang="en-US" sz="1800" dirty="0"/>
              <a:t>Kerry </a:t>
            </a:r>
            <a:r>
              <a:rPr lang="en-US" sz="1800" dirty="0" err="1"/>
              <a:t>Littel</a:t>
            </a:r>
            <a:endParaRPr lang="en-US" sz="1800" dirty="0"/>
          </a:p>
          <a:p>
            <a:r>
              <a:rPr lang="en-US" sz="1800" b="1" dirty="0">
                <a:solidFill>
                  <a:srgbClr val="FFC000"/>
                </a:solidFill>
              </a:rPr>
              <a:t>KLittel@harpercollege.edu</a:t>
            </a:r>
          </a:p>
        </p:txBody>
      </p:sp>
    </p:spTree>
    <p:extLst>
      <p:ext uri="{BB962C8B-B14F-4D97-AF65-F5344CB8AC3E}">
        <p14:creationId xmlns:p14="http://schemas.microsoft.com/office/powerpoint/2010/main" val="1679238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2963E-5837-4931-B754-07FC5DE4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will you learn today?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2F19-7F9B-4732-9331-513C8B48B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Download Microsoft Office 365</a:t>
            </a:r>
          </a:p>
          <a:p>
            <a:pPr lvl="0"/>
            <a:r>
              <a:rPr lang="en-US" dirty="0"/>
              <a:t>Log Into your 365 account</a:t>
            </a:r>
          </a:p>
          <a:p>
            <a:pPr lvl="0"/>
            <a:r>
              <a:rPr lang="en-US" dirty="0"/>
              <a:t>Navigate on a Chromebook</a:t>
            </a:r>
          </a:p>
          <a:p>
            <a:pPr lvl="0"/>
            <a:r>
              <a:rPr lang="en-US" dirty="0"/>
              <a:t>Open a new document</a:t>
            </a:r>
          </a:p>
          <a:p>
            <a:pPr lvl="0"/>
            <a:r>
              <a:rPr lang="en-US" dirty="0"/>
              <a:t>Save a document</a:t>
            </a:r>
          </a:p>
          <a:p>
            <a:pPr lvl="0"/>
            <a:r>
              <a:rPr lang="en-US" dirty="0"/>
              <a:t>Share a document</a:t>
            </a:r>
          </a:p>
          <a:p>
            <a:pPr lvl="0"/>
            <a:r>
              <a:rPr lang="en-US" dirty="0"/>
              <a:t>Navigate the Office Toolbar</a:t>
            </a:r>
          </a:p>
        </p:txBody>
      </p:sp>
    </p:spTree>
    <p:extLst>
      <p:ext uri="{BB962C8B-B14F-4D97-AF65-F5344CB8AC3E}">
        <p14:creationId xmlns:p14="http://schemas.microsoft.com/office/powerpoint/2010/main" val="10343327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2963E-5837-4931-B754-07FC5DE4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questions do you have?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2F19-7F9B-4732-9331-513C8B48B4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68044" y="2392746"/>
            <a:ext cx="2112813" cy="660554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 marL="0" lvl="0" indent="0">
              <a:buNone/>
            </a:pPr>
            <a:r>
              <a:rPr lang="en-US" sz="3100" dirty="0"/>
              <a:t>Contact Us!</a:t>
            </a:r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A506A749-DA47-4366-8165-8956314F784E}"/>
              </a:ext>
            </a:extLst>
          </p:cNvPr>
          <p:cNvSpPr txBox="1">
            <a:spLocks/>
          </p:cNvSpPr>
          <p:nvPr/>
        </p:nvSpPr>
        <p:spPr>
          <a:xfrm>
            <a:off x="3135543" y="3158655"/>
            <a:ext cx="4977817" cy="2994857"/>
          </a:xfrm>
          <a:prstGeom prst="rect">
            <a:avLst/>
          </a:prstGeom>
          <a:noFill/>
        </p:spPr>
        <p:txBody>
          <a:bodyPr vert="horz" lIns="91440" tIns="45720" rIns="91440" bIns="45720" rtlCol="0" anchor="t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100000"/>
              </a:lnSpc>
              <a:spcBef>
                <a:spcPts val="1000"/>
              </a:spcBef>
              <a:buClr>
                <a:schemeClr val="accent2"/>
              </a:buClr>
              <a:buFont typeface="Arial" panose="020B0604020202020204" pitchFamily="34" charset="0"/>
              <a:buNone/>
              <a:defRPr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Rebekah Noggle</a:t>
            </a:r>
          </a:p>
          <a:p>
            <a:r>
              <a:rPr lang="en-US" sz="2400" b="1" dirty="0">
                <a:solidFill>
                  <a:srgbClr val="FFC000"/>
                </a:solidFill>
              </a:rPr>
              <a:t>Rnoggle@harpercollege.edu</a:t>
            </a:r>
          </a:p>
          <a:p>
            <a:r>
              <a:rPr lang="en-US" sz="2400" dirty="0"/>
              <a:t>&amp;</a:t>
            </a:r>
          </a:p>
          <a:p>
            <a:r>
              <a:rPr lang="en-US" sz="2400" dirty="0"/>
              <a:t>Kerry </a:t>
            </a:r>
            <a:r>
              <a:rPr lang="en-US" sz="2400" dirty="0" err="1"/>
              <a:t>Littel</a:t>
            </a:r>
            <a:endParaRPr lang="en-US" sz="2400" dirty="0"/>
          </a:p>
          <a:p>
            <a:r>
              <a:rPr lang="en-US" sz="2400" b="1" dirty="0">
                <a:solidFill>
                  <a:srgbClr val="FFC000"/>
                </a:solidFill>
              </a:rPr>
              <a:t>KLittel@harpercollege.edu</a:t>
            </a:r>
          </a:p>
        </p:txBody>
      </p:sp>
    </p:spTree>
    <p:extLst>
      <p:ext uri="{BB962C8B-B14F-4D97-AF65-F5344CB8AC3E}">
        <p14:creationId xmlns:p14="http://schemas.microsoft.com/office/powerpoint/2010/main" val="13807723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E7F55-BE9E-49E3-B015-C5DD06B5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747BC-13DF-4C43-88B8-700E3E1CD1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1" dirty="0"/>
              <a:t>Mobile Device: </a:t>
            </a:r>
            <a:r>
              <a:rPr lang="en-US" dirty="0"/>
              <a:t>a portable computing device designed to run most of its functions through the internet instead of internal hardware</a:t>
            </a:r>
          </a:p>
          <a:p>
            <a:pPr lvl="1"/>
            <a:r>
              <a:rPr lang="en-US" dirty="0"/>
              <a:t>Smartphone</a:t>
            </a:r>
          </a:p>
          <a:p>
            <a:pPr lvl="1"/>
            <a:r>
              <a:rPr lang="en-US" dirty="0"/>
              <a:t>Tablets</a:t>
            </a:r>
          </a:p>
          <a:p>
            <a:pPr lvl="1"/>
            <a:r>
              <a:rPr lang="en-US" dirty="0"/>
              <a:t>Chromebooks</a:t>
            </a:r>
          </a:p>
          <a:p>
            <a:pPr marL="228600" lvl="1" indent="0">
              <a:buNone/>
            </a:pPr>
            <a:endParaRPr lang="en-US" dirty="0"/>
          </a:p>
          <a:p>
            <a:pPr marL="228600" lvl="1" indent="0">
              <a:buNone/>
            </a:pPr>
            <a:endParaRPr lang="en-US" sz="1900" b="1" dirty="0"/>
          </a:p>
          <a:p>
            <a:pPr marL="228600" lvl="1" indent="0">
              <a:buNone/>
            </a:pPr>
            <a:r>
              <a:rPr lang="en-US" sz="1900" b="1" dirty="0"/>
              <a:t>App:</a:t>
            </a:r>
            <a:r>
              <a:rPr lang="en-US" sz="1900" dirty="0"/>
              <a:t> Application; a program made to run on a mobile device</a:t>
            </a:r>
          </a:p>
          <a:p>
            <a:pPr marL="2286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18558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E7F55-BE9E-49E3-B015-C5DD06B5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747BC-13DF-4C43-88B8-700E3E1CD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2580653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b="1" dirty="0"/>
              <a:t>Browser: </a:t>
            </a:r>
            <a:r>
              <a:rPr lang="en-US" sz="2000" dirty="0"/>
              <a:t>an application that provides access to the internet</a:t>
            </a:r>
            <a:endParaRPr lang="en-US" sz="1600" dirty="0"/>
          </a:p>
          <a:p>
            <a:pPr lvl="1"/>
            <a:br>
              <a:rPr lang="en-US" dirty="0"/>
            </a:br>
            <a:r>
              <a:rPr lang="en-US" dirty="0"/>
              <a:t>Chrome</a:t>
            </a:r>
            <a:endParaRPr lang="en-US" sz="1200" dirty="0"/>
          </a:p>
          <a:p>
            <a:pPr lvl="1"/>
            <a:r>
              <a:rPr lang="en-US" dirty="0"/>
              <a:t>Firefox</a:t>
            </a:r>
            <a:endParaRPr lang="en-US" sz="1200" dirty="0"/>
          </a:p>
          <a:p>
            <a:pPr lvl="1"/>
            <a:r>
              <a:rPr lang="en-US" dirty="0"/>
              <a:t>Microsoft Edge (Internet Explorer)</a:t>
            </a:r>
            <a:endParaRPr lang="en-US" sz="1200" dirty="0"/>
          </a:p>
          <a:p>
            <a:pPr lvl="1"/>
            <a:r>
              <a:rPr lang="en-US" dirty="0"/>
              <a:t>Safari</a:t>
            </a:r>
            <a:endParaRPr lang="en-US" sz="1200" dirty="0"/>
          </a:p>
          <a:p>
            <a:pPr marL="228600" lvl="1" indent="0">
              <a:buNone/>
            </a:pPr>
            <a:endParaRPr lang="en-US" dirty="0"/>
          </a:p>
        </p:txBody>
      </p:sp>
      <p:pic>
        <p:nvPicPr>
          <p:cNvPr id="5" name="Picture 4" descr="A picture containing drawing&#10;&#10;Description automatically generated">
            <a:extLst>
              <a:ext uri="{FF2B5EF4-FFF2-40B4-BE49-F238E27FC236}">
                <a16:creationId xmlns:a16="http://schemas.microsoft.com/office/drawing/2014/main" id="{59366D92-89A6-4ED5-8009-8F52793180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08181" y="3834676"/>
            <a:ext cx="2565621" cy="200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65578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E7F55-BE9E-49E3-B015-C5DD06B5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747BC-13DF-4C43-88B8-700E3E1CD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2312239"/>
          </a:xfrm>
        </p:spPr>
        <p:txBody>
          <a:bodyPr/>
          <a:lstStyle/>
          <a:p>
            <a:pPr marL="0" lvl="0" indent="0">
              <a:buNone/>
            </a:pPr>
            <a:r>
              <a:rPr lang="en-US" sz="2000" b="1" dirty="0"/>
              <a:t>Cloud Storage:</a:t>
            </a:r>
            <a:r>
              <a:rPr lang="en-US" sz="2000" dirty="0"/>
              <a:t> Saving a file to a place on the internet that can be accessed from any place with an internet connection</a:t>
            </a:r>
            <a:endParaRPr lang="en-US" sz="1600" dirty="0"/>
          </a:p>
          <a:p>
            <a:pPr lvl="1"/>
            <a:r>
              <a:rPr lang="en-US" dirty="0"/>
              <a:t>Google Drive</a:t>
            </a:r>
          </a:p>
          <a:p>
            <a:pPr lvl="1"/>
            <a:r>
              <a:rPr lang="en-US" dirty="0"/>
              <a:t>OneDrive (Microsoft)</a:t>
            </a:r>
          </a:p>
          <a:p>
            <a:pPr lvl="1"/>
            <a:r>
              <a:rPr lang="en-US" dirty="0" err="1"/>
              <a:t>DropBox</a:t>
            </a:r>
            <a:endParaRPr lang="en-US" dirty="0"/>
          </a:p>
          <a:p>
            <a:pPr lvl="1"/>
            <a:endParaRPr lang="en-US" dirty="0"/>
          </a:p>
          <a:p>
            <a:pPr marL="228600" lvl="1" indent="0">
              <a:buNone/>
            </a:pPr>
            <a:endParaRPr lang="en-US" dirty="0"/>
          </a:p>
        </p:txBody>
      </p:sp>
      <p:pic>
        <p:nvPicPr>
          <p:cNvPr id="5" name="Picture 4" descr="A close up of a logo&#10;&#10;Description automatically generated">
            <a:extLst>
              <a:ext uri="{FF2B5EF4-FFF2-40B4-BE49-F238E27FC236}">
                <a16:creationId xmlns:a16="http://schemas.microsoft.com/office/drawing/2014/main" id="{79278ED0-F95E-4E93-A1EC-639190B8A14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0674" y="3226199"/>
            <a:ext cx="4762500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5565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0E7F55-BE9E-49E3-B015-C5DD06B566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A747BC-13DF-4C43-88B8-700E3E1CD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36080" y="804673"/>
            <a:ext cx="4815840" cy="944614"/>
          </a:xfrm>
        </p:spPr>
        <p:txBody>
          <a:bodyPr>
            <a:noAutofit/>
          </a:bodyPr>
          <a:lstStyle/>
          <a:p>
            <a:pPr marL="228600" lvl="1" indent="0">
              <a:buNone/>
            </a:pPr>
            <a:r>
              <a:rPr lang="en-US" sz="1800" b="1" dirty="0"/>
              <a:t>Launcher:</a:t>
            </a:r>
            <a:r>
              <a:rPr lang="en-US" sz="1800" dirty="0"/>
              <a:t> bar located at the bottom of the screen; will expand to show all apps on the Chromebook</a:t>
            </a:r>
          </a:p>
          <a:p>
            <a:pPr marL="228600" lvl="1" indent="0">
              <a:buNone/>
            </a:pPr>
            <a:endParaRPr lang="en-US" sz="1800" dirty="0"/>
          </a:p>
          <a:p>
            <a:pPr marL="228600" lvl="1" indent="0">
              <a:buNone/>
            </a:pPr>
            <a:endParaRPr lang="en-US" sz="1800" dirty="0"/>
          </a:p>
          <a:p>
            <a:pPr marL="228600" lvl="1" indent="0">
              <a:buNone/>
            </a:pPr>
            <a:endParaRPr lang="en-US" sz="1800" dirty="0"/>
          </a:p>
          <a:p>
            <a:pPr marL="228600" lvl="1" indent="0">
              <a:buNone/>
            </a:pPr>
            <a:endParaRPr lang="en-US" sz="18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4389BF7-3139-4CC4-B1DF-0ED82718F0AF}"/>
              </a:ext>
            </a:extLst>
          </p:cNvPr>
          <p:cNvSpPr txBox="1"/>
          <p:nvPr/>
        </p:nvSpPr>
        <p:spPr>
          <a:xfrm>
            <a:off x="6741380" y="2925224"/>
            <a:ext cx="481054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28600" lvl="1" indent="0">
              <a:buNone/>
            </a:pPr>
            <a:r>
              <a:rPr lang="en-US" b="1" dirty="0"/>
              <a:t>Tool Bar:</a:t>
            </a:r>
            <a:r>
              <a:rPr lang="en-US" dirty="0"/>
              <a:t> (Microsoft 365) The bar along the top of the screen that allows you to make changes to your document</a:t>
            </a:r>
          </a:p>
          <a:p>
            <a:pPr lvl="1"/>
            <a:r>
              <a:rPr lang="en-US" dirty="0"/>
              <a:t>Size</a:t>
            </a:r>
          </a:p>
          <a:p>
            <a:pPr lvl="1"/>
            <a:r>
              <a:rPr lang="en-US" dirty="0"/>
              <a:t>Bold, Italics, Underline</a:t>
            </a:r>
          </a:p>
          <a:p>
            <a:pPr lvl="1"/>
            <a:r>
              <a:rPr lang="en-US" dirty="0"/>
              <a:t>Change line spacing</a:t>
            </a:r>
          </a:p>
          <a:p>
            <a:pPr lvl="1"/>
            <a:r>
              <a:rPr lang="en-US" dirty="0"/>
              <a:t>And more!</a:t>
            </a:r>
          </a:p>
          <a:p>
            <a:endParaRPr lang="en-US" dirty="0"/>
          </a:p>
        </p:txBody>
      </p:sp>
      <p:pic>
        <p:nvPicPr>
          <p:cNvPr id="6" name="Picture 5" descr="A picture containing electronics, computer&#10;&#10;Description automatically generated">
            <a:extLst>
              <a:ext uri="{FF2B5EF4-FFF2-40B4-BE49-F238E27FC236}">
                <a16:creationId xmlns:a16="http://schemas.microsoft.com/office/drawing/2014/main" id="{2E49E91B-E16B-444E-B491-8C10E2B9CF7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9547"/>
          <a:stretch/>
        </p:blipFill>
        <p:spPr>
          <a:xfrm>
            <a:off x="7001455" y="1989172"/>
            <a:ext cx="4000500" cy="696167"/>
          </a:xfrm>
          <a:prstGeom prst="rect">
            <a:avLst/>
          </a:prstGeom>
        </p:spPr>
      </p:pic>
      <p:pic>
        <p:nvPicPr>
          <p:cNvPr id="8" name="Picture 7" descr="A screenshot of a cell phone&#10;&#10;Description automatically generated">
            <a:extLst>
              <a:ext uri="{FF2B5EF4-FFF2-40B4-BE49-F238E27FC236}">
                <a16:creationId xmlns:a16="http://schemas.microsoft.com/office/drawing/2014/main" id="{7564A782-F120-490A-847B-E3103A2550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5265" y="5108714"/>
            <a:ext cx="5095875" cy="1304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87054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43281C-EC3C-4532-9365-C7B2E97223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Downloading Microsoft Office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C0EF72-08D5-4A44-B838-96D68C3821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1136" y="2638045"/>
            <a:ext cx="7729728" cy="1862394"/>
          </a:xfrm>
        </p:spPr>
        <p:txBody>
          <a:bodyPr/>
          <a:lstStyle/>
          <a:p>
            <a:r>
              <a:rPr lang="en-US" dirty="0"/>
              <a:t>Open Google App Store</a:t>
            </a:r>
          </a:p>
          <a:p>
            <a:r>
              <a:rPr lang="en-US" dirty="0"/>
              <a:t>Search for “Microsoft Office”</a:t>
            </a:r>
          </a:p>
          <a:p>
            <a:r>
              <a:rPr lang="en-US" dirty="0"/>
              <a:t>Click on </a:t>
            </a:r>
            <a:r>
              <a:rPr lang="en-US" b="1" dirty="0"/>
              <a:t>INSTALL</a:t>
            </a:r>
          </a:p>
          <a:p>
            <a:r>
              <a:rPr lang="en-US" dirty="0"/>
              <a:t>When application finishes downloading press </a:t>
            </a:r>
            <a:r>
              <a:rPr lang="en-US" b="1" dirty="0"/>
              <a:t>OPEN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9732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82963E-5837-4931-B754-07FC5DE45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142F19-7F9B-4732-9331-513C8B48B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Download Microsoft Office 365</a:t>
            </a:r>
          </a:p>
          <a:p>
            <a:pPr lvl="0"/>
            <a:r>
              <a:rPr lang="en-US" dirty="0"/>
              <a:t>Log Into your 365 account</a:t>
            </a:r>
          </a:p>
          <a:p>
            <a:pPr lvl="0"/>
            <a:r>
              <a:rPr lang="en-US" dirty="0"/>
              <a:t>Navigate on a Chromebook</a:t>
            </a:r>
          </a:p>
          <a:p>
            <a:pPr lvl="0"/>
            <a:r>
              <a:rPr lang="en-US" dirty="0"/>
              <a:t>Open a new document</a:t>
            </a:r>
          </a:p>
          <a:p>
            <a:pPr lvl="0"/>
            <a:r>
              <a:rPr lang="en-US" dirty="0"/>
              <a:t>Save a document</a:t>
            </a:r>
          </a:p>
          <a:p>
            <a:pPr lvl="0"/>
            <a:r>
              <a:rPr lang="en-US" dirty="0"/>
              <a:t>Share a document</a:t>
            </a:r>
          </a:p>
          <a:p>
            <a:pPr lvl="0"/>
            <a:r>
              <a:rPr lang="en-US" dirty="0"/>
              <a:t>Navigate the Office Toolbar</a:t>
            </a:r>
          </a:p>
        </p:txBody>
      </p:sp>
    </p:spTree>
    <p:extLst>
      <p:ext uri="{BB962C8B-B14F-4D97-AF65-F5344CB8AC3E}">
        <p14:creationId xmlns:p14="http://schemas.microsoft.com/office/powerpoint/2010/main" val="1131070599"/>
      </p:ext>
    </p:extLst>
  </p:cSld>
  <p:clrMapOvr>
    <a:masterClrMapping/>
  </p:clrMapOvr>
</p:sld>
</file>

<file path=ppt/theme/theme1.xml><?xml version="1.0" encoding="utf-8"?>
<a:theme xmlns:a="http://schemas.openxmlformats.org/drawingml/2006/main" name="Parcel">
  <a:themeElements>
    <a:clrScheme name="Parcel">
      <a:dk1>
        <a:srgbClr val="000000"/>
      </a:dk1>
      <a:lt1>
        <a:srgbClr val="FFFFFF"/>
      </a:lt1>
      <a:dk2>
        <a:srgbClr val="4A5356"/>
      </a:dk2>
      <a:lt2>
        <a:srgbClr val="E8E3CE"/>
      </a:lt2>
      <a:accent1>
        <a:srgbClr val="F6A21D"/>
      </a:accent1>
      <a:accent2>
        <a:srgbClr val="9BAFB5"/>
      </a:accent2>
      <a:accent3>
        <a:srgbClr val="C96731"/>
      </a:accent3>
      <a:accent4>
        <a:srgbClr val="9CA383"/>
      </a:accent4>
      <a:accent5>
        <a:srgbClr val="87795D"/>
      </a:accent5>
      <a:accent6>
        <a:srgbClr val="A0988C"/>
      </a:accent6>
      <a:hlink>
        <a:srgbClr val="00B0F0"/>
      </a:hlink>
      <a:folHlink>
        <a:srgbClr val="738F97"/>
      </a:folHlink>
    </a:clrScheme>
    <a:fontScheme name="Parcel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Parcel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4DB32801-28C0-48B0-8C1D-A9A58613615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1A351F80B3F3D4EA9EF030D5BB0D937" ma:contentTypeVersion="12" ma:contentTypeDescription="Create a new document." ma:contentTypeScope="" ma:versionID="cc9d01a61cc5892f8767c1d180ca37a2">
  <xsd:schema xmlns:xsd="http://www.w3.org/2001/XMLSchema" xmlns:xs="http://www.w3.org/2001/XMLSchema" xmlns:p="http://schemas.microsoft.com/office/2006/metadata/properties" xmlns:ns3="1958bf53-ab4d-4e49-9549-ef7159982e2b" xmlns:ns4="690a510a-8a3a-4dd7-a3fd-55604128e907" targetNamespace="http://schemas.microsoft.com/office/2006/metadata/properties" ma:root="true" ma:fieldsID="f365f0f784ae2883126da21e40b4bcf7" ns3:_="" ns4:_="">
    <xsd:import namespace="1958bf53-ab4d-4e49-9549-ef7159982e2b"/>
    <xsd:import namespace="690a510a-8a3a-4dd7-a3fd-55604128e90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58bf53-ab4d-4e49-9549-ef7159982e2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0a510a-8a3a-4dd7-a3fd-55604128e907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9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BC65F3-26FB-4615-ACD6-6698A4E8DF74}">
  <ds:schemaRefs>
    <ds:schemaRef ds:uri="http://www.w3.org/XML/1998/namespace"/>
    <ds:schemaRef ds:uri="http://schemas.openxmlformats.org/package/2006/metadata/core-properties"/>
    <ds:schemaRef ds:uri="690a510a-8a3a-4dd7-a3fd-55604128e907"/>
    <ds:schemaRef ds:uri="http://schemas.microsoft.com/office/2006/metadata/properties"/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1958bf53-ab4d-4e49-9549-ef7159982e2b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1EC49458-940E-47B7-8E32-52C27B463AA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D53039-3819-47B9-9128-5E99D0E3B5B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958bf53-ab4d-4e49-9549-ef7159982e2b"/>
    <ds:schemaRef ds:uri="690a510a-8a3a-4dd7-a3fd-55604128e90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TM10001115[[fn=Parcel]]</Template>
  <TotalTime>40</TotalTime>
  <Words>279</Words>
  <Application>Microsoft Office PowerPoint</Application>
  <PresentationFormat>Widescreen</PresentationFormat>
  <Paragraphs>64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Parcel</vt:lpstr>
      <vt:lpstr>Tech Tuesday</vt:lpstr>
      <vt:lpstr>What will you learn today?</vt:lpstr>
      <vt:lpstr>What questions do you have?</vt:lpstr>
      <vt:lpstr>Vocabulary</vt:lpstr>
      <vt:lpstr>Vocabulary</vt:lpstr>
      <vt:lpstr>Vocabulary</vt:lpstr>
      <vt:lpstr>Vocabulary</vt:lpstr>
      <vt:lpstr>Downloading Microsoft Office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Tuesday</dc:title>
  <dc:creator>Rebekah Noggle</dc:creator>
  <cp:lastModifiedBy>Rob Nelson</cp:lastModifiedBy>
  <cp:revision>21</cp:revision>
  <dcterms:created xsi:type="dcterms:W3CDTF">2020-06-09T00:19:55Z</dcterms:created>
  <dcterms:modified xsi:type="dcterms:W3CDTF">2020-09-02T20:51:11Z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0x01010071A351F80B3F3D4EA9EF030D5BB0D937</vt:lpwstr>
  </property>
</Properties>
</file>