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1"/>
  </p:notesMasterIdLst>
  <p:sldIdLst>
    <p:sldId id="256" r:id="rId2"/>
    <p:sldId id="277" r:id="rId3"/>
    <p:sldId id="278" r:id="rId4"/>
    <p:sldId id="257" r:id="rId5"/>
    <p:sldId id="259" r:id="rId6"/>
    <p:sldId id="260" r:id="rId7"/>
    <p:sldId id="258" r:id="rId8"/>
    <p:sldId id="270" r:id="rId9"/>
    <p:sldId id="261" r:id="rId10"/>
    <p:sldId id="263" r:id="rId11"/>
    <p:sldId id="264" r:id="rId12"/>
    <p:sldId id="265" r:id="rId13"/>
    <p:sldId id="266" r:id="rId14"/>
    <p:sldId id="267" r:id="rId15"/>
    <p:sldId id="274" r:id="rId16"/>
    <p:sldId id="275" r:id="rId17"/>
    <p:sldId id="276" r:id="rId18"/>
    <p:sldId id="271" r:id="rId19"/>
    <p:sldId id="27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B38CB1-9A5F-4F49-B360-47FF5CB60269}" v="5" dt="2023-04-06T15:08:54.6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87" d="100"/>
          <a:sy n="87" d="100"/>
        </p:scale>
        <p:origin x="22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k Kelly" userId="2c4ac4a3-084e-413e-a580-f8054be49626" providerId="ADAL" clId="{5EB38CB1-9A5F-4F49-B360-47FF5CB60269}"/>
    <pc:docChg chg="custSel addSld delSld modSld sldOrd">
      <pc:chgData name="Patrick Kelly" userId="2c4ac4a3-084e-413e-a580-f8054be49626" providerId="ADAL" clId="{5EB38CB1-9A5F-4F49-B360-47FF5CB60269}" dt="2023-04-06T15:15:10.236" v="9886" actId="20577"/>
      <pc:docMkLst>
        <pc:docMk/>
      </pc:docMkLst>
      <pc:sldChg chg="modSp mod">
        <pc:chgData name="Patrick Kelly" userId="2c4ac4a3-084e-413e-a580-f8054be49626" providerId="ADAL" clId="{5EB38CB1-9A5F-4F49-B360-47FF5CB60269}" dt="2023-04-02T15:29:30.258" v="164" actId="27636"/>
        <pc:sldMkLst>
          <pc:docMk/>
          <pc:sldMk cId="2027006347" sldId="256"/>
        </pc:sldMkLst>
        <pc:spChg chg="mod">
          <ac:chgData name="Patrick Kelly" userId="2c4ac4a3-084e-413e-a580-f8054be49626" providerId="ADAL" clId="{5EB38CB1-9A5F-4F49-B360-47FF5CB60269}" dt="2023-04-02T15:28:51.671" v="49" actId="20577"/>
          <ac:spMkLst>
            <pc:docMk/>
            <pc:sldMk cId="2027006347" sldId="256"/>
            <ac:spMk id="2" creationId="{2D9313A2-AEC3-194C-AD0D-DF4A26FD06F8}"/>
          </ac:spMkLst>
        </pc:spChg>
        <pc:spChg chg="mod">
          <ac:chgData name="Patrick Kelly" userId="2c4ac4a3-084e-413e-a580-f8054be49626" providerId="ADAL" clId="{5EB38CB1-9A5F-4F49-B360-47FF5CB60269}" dt="2023-04-02T15:29:30.258" v="164" actId="27636"/>
          <ac:spMkLst>
            <pc:docMk/>
            <pc:sldMk cId="2027006347" sldId="256"/>
            <ac:spMk id="3" creationId="{FFB702C1-4DC0-7140-8804-0FE8CF986CEF}"/>
          </ac:spMkLst>
        </pc:spChg>
      </pc:sldChg>
      <pc:sldChg chg="addSp modSp add mod">
        <pc:chgData name="Patrick Kelly" userId="2c4ac4a3-084e-413e-a580-f8054be49626" providerId="ADAL" clId="{5EB38CB1-9A5F-4F49-B360-47FF5CB60269}" dt="2023-04-06T14:28:30.070" v="9261" actId="20577"/>
        <pc:sldMkLst>
          <pc:docMk/>
          <pc:sldMk cId="1582211337" sldId="257"/>
        </pc:sldMkLst>
        <pc:spChg chg="mod">
          <ac:chgData name="Patrick Kelly" userId="2c4ac4a3-084e-413e-a580-f8054be49626" providerId="ADAL" clId="{5EB38CB1-9A5F-4F49-B360-47FF5CB60269}" dt="2023-04-06T14:28:30.070" v="9261" actId="20577"/>
          <ac:spMkLst>
            <pc:docMk/>
            <pc:sldMk cId="1582211337" sldId="257"/>
            <ac:spMk id="2" creationId="{2D9313A2-AEC3-194C-AD0D-DF4A26FD06F8}"/>
          </ac:spMkLst>
        </pc:spChg>
        <pc:spChg chg="mod">
          <ac:chgData name="Patrick Kelly" userId="2c4ac4a3-084e-413e-a580-f8054be49626" providerId="ADAL" clId="{5EB38CB1-9A5F-4F49-B360-47FF5CB60269}" dt="2023-04-05T21:42:48.552" v="5967" actId="27636"/>
          <ac:spMkLst>
            <pc:docMk/>
            <pc:sldMk cId="1582211337" sldId="257"/>
            <ac:spMk id="3" creationId="{FFB702C1-4DC0-7140-8804-0FE8CF986CEF}"/>
          </ac:spMkLst>
        </pc:spChg>
        <pc:spChg chg="add mod">
          <ac:chgData name="Patrick Kelly" userId="2c4ac4a3-084e-413e-a580-f8054be49626" providerId="ADAL" clId="{5EB38CB1-9A5F-4F49-B360-47FF5CB60269}" dt="2023-04-05T21:42:22.483" v="5965" actId="20577"/>
          <ac:spMkLst>
            <pc:docMk/>
            <pc:sldMk cId="1582211337" sldId="257"/>
            <ac:spMk id="4" creationId="{F36A96F7-E1B6-00FE-9B28-7058F74C7320}"/>
          </ac:spMkLst>
        </pc:spChg>
      </pc:sldChg>
      <pc:sldChg chg="modSp add mod ord">
        <pc:chgData name="Patrick Kelly" userId="2c4ac4a3-084e-413e-a580-f8054be49626" providerId="ADAL" clId="{5EB38CB1-9A5F-4F49-B360-47FF5CB60269}" dt="2023-04-06T14:36:38.168" v="9326" actId="20577"/>
        <pc:sldMkLst>
          <pc:docMk/>
          <pc:sldMk cId="3184357431" sldId="258"/>
        </pc:sldMkLst>
        <pc:spChg chg="mod">
          <ac:chgData name="Patrick Kelly" userId="2c4ac4a3-084e-413e-a580-f8054be49626" providerId="ADAL" clId="{5EB38CB1-9A5F-4F49-B360-47FF5CB60269}" dt="2023-04-06T14:34:24.701" v="9266" actId="20577"/>
          <ac:spMkLst>
            <pc:docMk/>
            <pc:sldMk cId="3184357431" sldId="258"/>
            <ac:spMk id="2" creationId="{2D9313A2-AEC3-194C-AD0D-DF4A26FD06F8}"/>
          </ac:spMkLst>
        </pc:spChg>
        <pc:spChg chg="mod">
          <ac:chgData name="Patrick Kelly" userId="2c4ac4a3-084e-413e-a580-f8054be49626" providerId="ADAL" clId="{5EB38CB1-9A5F-4F49-B360-47FF5CB60269}" dt="2023-04-06T14:36:38.168" v="9326" actId="20577"/>
          <ac:spMkLst>
            <pc:docMk/>
            <pc:sldMk cId="3184357431" sldId="258"/>
            <ac:spMk id="3" creationId="{FFB702C1-4DC0-7140-8804-0FE8CF986CEF}"/>
          </ac:spMkLst>
        </pc:spChg>
      </pc:sldChg>
      <pc:sldChg chg="modSp add mod ord">
        <pc:chgData name="Patrick Kelly" userId="2c4ac4a3-084e-413e-a580-f8054be49626" providerId="ADAL" clId="{5EB38CB1-9A5F-4F49-B360-47FF5CB60269}" dt="2023-04-06T14:30:02.874" v="9263"/>
        <pc:sldMkLst>
          <pc:docMk/>
          <pc:sldMk cId="3242321308" sldId="259"/>
        </pc:sldMkLst>
        <pc:spChg chg="mod">
          <ac:chgData name="Patrick Kelly" userId="2c4ac4a3-084e-413e-a580-f8054be49626" providerId="ADAL" clId="{5EB38CB1-9A5F-4F49-B360-47FF5CB60269}" dt="2023-04-03T14:43:46.246" v="1272" actId="20577"/>
          <ac:spMkLst>
            <pc:docMk/>
            <pc:sldMk cId="3242321308" sldId="259"/>
            <ac:spMk id="2" creationId="{2D9313A2-AEC3-194C-AD0D-DF4A26FD06F8}"/>
          </ac:spMkLst>
        </pc:spChg>
        <pc:spChg chg="mod">
          <ac:chgData name="Patrick Kelly" userId="2c4ac4a3-084e-413e-a580-f8054be49626" providerId="ADAL" clId="{5EB38CB1-9A5F-4F49-B360-47FF5CB60269}" dt="2023-04-03T15:33:04.797" v="4288" actId="20577"/>
          <ac:spMkLst>
            <pc:docMk/>
            <pc:sldMk cId="3242321308" sldId="259"/>
            <ac:spMk id="3" creationId="{FFB702C1-4DC0-7140-8804-0FE8CF986CEF}"/>
          </ac:spMkLst>
        </pc:spChg>
      </pc:sldChg>
      <pc:sldChg chg="addSp delSp modSp add mod ord">
        <pc:chgData name="Patrick Kelly" userId="2c4ac4a3-084e-413e-a580-f8054be49626" providerId="ADAL" clId="{5EB38CB1-9A5F-4F49-B360-47FF5CB60269}" dt="2023-04-06T14:33:38.370" v="9265"/>
        <pc:sldMkLst>
          <pc:docMk/>
          <pc:sldMk cId="2281226543" sldId="260"/>
        </pc:sldMkLst>
        <pc:spChg chg="mod">
          <ac:chgData name="Patrick Kelly" userId="2c4ac4a3-084e-413e-a580-f8054be49626" providerId="ADAL" clId="{5EB38CB1-9A5F-4F49-B360-47FF5CB60269}" dt="2023-04-05T21:50:39.130" v="6065" actId="20577"/>
          <ac:spMkLst>
            <pc:docMk/>
            <pc:sldMk cId="2281226543" sldId="260"/>
            <ac:spMk id="2" creationId="{2D9313A2-AEC3-194C-AD0D-DF4A26FD06F8}"/>
          </ac:spMkLst>
        </pc:spChg>
        <pc:spChg chg="del mod">
          <ac:chgData name="Patrick Kelly" userId="2c4ac4a3-084e-413e-a580-f8054be49626" providerId="ADAL" clId="{5EB38CB1-9A5F-4F49-B360-47FF5CB60269}" dt="2023-04-03T14:58:48.673" v="2131" actId="478"/>
          <ac:spMkLst>
            <pc:docMk/>
            <pc:sldMk cId="2281226543" sldId="260"/>
            <ac:spMk id="3" creationId="{FFB702C1-4DC0-7140-8804-0FE8CF986CEF}"/>
          </ac:spMkLst>
        </pc:spChg>
        <pc:spChg chg="add del mod">
          <ac:chgData name="Patrick Kelly" userId="2c4ac4a3-084e-413e-a580-f8054be49626" providerId="ADAL" clId="{5EB38CB1-9A5F-4F49-B360-47FF5CB60269}" dt="2023-04-03T14:59:01.842" v="2134" actId="478"/>
          <ac:spMkLst>
            <pc:docMk/>
            <pc:sldMk cId="2281226543" sldId="260"/>
            <ac:spMk id="5" creationId="{576573AE-A12D-023E-33A6-CA1C21BFB090}"/>
          </ac:spMkLst>
        </pc:spChg>
      </pc:sldChg>
      <pc:sldChg chg="modSp add mod ord">
        <pc:chgData name="Patrick Kelly" userId="2c4ac4a3-084e-413e-a580-f8054be49626" providerId="ADAL" clId="{5EB38CB1-9A5F-4F49-B360-47FF5CB60269}" dt="2023-04-03T15:17:09.610" v="2826" actId="20577"/>
        <pc:sldMkLst>
          <pc:docMk/>
          <pc:sldMk cId="3775906536" sldId="261"/>
        </pc:sldMkLst>
        <pc:spChg chg="mod">
          <ac:chgData name="Patrick Kelly" userId="2c4ac4a3-084e-413e-a580-f8054be49626" providerId="ADAL" clId="{5EB38CB1-9A5F-4F49-B360-47FF5CB60269}" dt="2023-04-03T15:08:48.768" v="2178" actId="20577"/>
          <ac:spMkLst>
            <pc:docMk/>
            <pc:sldMk cId="3775906536" sldId="261"/>
            <ac:spMk id="2" creationId="{2D9313A2-AEC3-194C-AD0D-DF4A26FD06F8}"/>
          </ac:spMkLst>
        </pc:spChg>
        <pc:spChg chg="mod">
          <ac:chgData name="Patrick Kelly" userId="2c4ac4a3-084e-413e-a580-f8054be49626" providerId="ADAL" clId="{5EB38CB1-9A5F-4F49-B360-47FF5CB60269}" dt="2023-04-03T15:17:09.610" v="2826" actId="20577"/>
          <ac:spMkLst>
            <pc:docMk/>
            <pc:sldMk cId="3775906536" sldId="261"/>
            <ac:spMk id="3" creationId="{FFB702C1-4DC0-7140-8804-0FE8CF986CEF}"/>
          </ac:spMkLst>
        </pc:spChg>
      </pc:sldChg>
      <pc:sldChg chg="addSp delSp modSp add mod">
        <pc:chgData name="Patrick Kelly" userId="2c4ac4a3-084e-413e-a580-f8054be49626" providerId="ADAL" clId="{5EB38CB1-9A5F-4F49-B360-47FF5CB60269}" dt="2023-04-03T15:13:45.404" v="2536" actId="20577"/>
        <pc:sldMkLst>
          <pc:docMk/>
          <pc:sldMk cId="4207293427" sldId="262"/>
        </pc:sldMkLst>
        <pc:spChg chg="mod">
          <ac:chgData name="Patrick Kelly" userId="2c4ac4a3-084e-413e-a580-f8054be49626" providerId="ADAL" clId="{5EB38CB1-9A5F-4F49-B360-47FF5CB60269}" dt="2023-04-03T15:13:45.404" v="2536" actId="20577"/>
          <ac:spMkLst>
            <pc:docMk/>
            <pc:sldMk cId="4207293427" sldId="262"/>
            <ac:spMk id="2" creationId="{2D9313A2-AEC3-194C-AD0D-DF4A26FD06F8}"/>
          </ac:spMkLst>
        </pc:spChg>
        <pc:spChg chg="del mod">
          <ac:chgData name="Patrick Kelly" userId="2c4ac4a3-084e-413e-a580-f8054be49626" providerId="ADAL" clId="{5EB38CB1-9A5F-4F49-B360-47FF5CB60269}" dt="2023-04-03T15:10:34.095" v="2401" actId="21"/>
          <ac:spMkLst>
            <pc:docMk/>
            <pc:sldMk cId="4207293427" sldId="262"/>
            <ac:spMk id="3" creationId="{FFB702C1-4DC0-7140-8804-0FE8CF986CEF}"/>
          </ac:spMkLst>
        </pc:spChg>
        <pc:spChg chg="add del mod">
          <ac:chgData name="Patrick Kelly" userId="2c4ac4a3-084e-413e-a580-f8054be49626" providerId="ADAL" clId="{5EB38CB1-9A5F-4F49-B360-47FF5CB60269}" dt="2023-04-03T15:10:42.096" v="2402" actId="478"/>
          <ac:spMkLst>
            <pc:docMk/>
            <pc:sldMk cId="4207293427" sldId="262"/>
            <ac:spMk id="5" creationId="{E1146C42-2D20-2E9A-C5C3-8468831AF6EF}"/>
          </ac:spMkLst>
        </pc:spChg>
      </pc:sldChg>
      <pc:sldChg chg="modSp add mod">
        <pc:chgData name="Patrick Kelly" userId="2c4ac4a3-084e-413e-a580-f8054be49626" providerId="ADAL" clId="{5EB38CB1-9A5F-4F49-B360-47FF5CB60269}" dt="2023-04-06T14:50:56.577" v="9382" actId="20577"/>
        <pc:sldMkLst>
          <pc:docMk/>
          <pc:sldMk cId="3311401320" sldId="263"/>
        </pc:sldMkLst>
        <pc:spChg chg="mod">
          <ac:chgData name="Patrick Kelly" userId="2c4ac4a3-084e-413e-a580-f8054be49626" providerId="ADAL" clId="{5EB38CB1-9A5F-4F49-B360-47FF5CB60269}" dt="2023-04-03T15:20:47.543" v="3114" actId="20577"/>
          <ac:spMkLst>
            <pc:docMk/>
            <pc:sldMk cId="3311401320" sldId="263"/>
            <ac:spMk id="2" creationId="{2D9313A2-AEC3-194C-AD0D-DF4A26FD06F8}"/>
          </ac:spMkLst>
        </pc:spChg>
        <pc:spChg chg="mod">
          <ac:chgData name="Patrick Kelly" userId="2c4ac4a3-084e-413e-a580-f8054be49626" providerId="ADAL" clId="{5EB38CB1-9A5F-4F49-B360-47FF5CB60269}" dt="2023-04-06T14:50:56.577" v="9382" actId="20577"/>
          <ac:spMkLst>
            <pc:docMk/>
            <pc:sldMk cId="3311401320" sldId="263"/>
            <ac:spMk id="3" creationId="{FFB702C1-4DC0-7140-8804-0FE8CF986CEF}"/>
          </ac:spMkLst>
        </pc:spChg>
      </pc:sldChg>
      <pc:sldChg chg="modSp add mod">
        <pc:chgData name="Patrick Kelly" userId="2c4ac4a3-084e-413e-a580-f8054be49626" providerId="ADAL" clId="{5EB38CB1-9A5F-4F49-B360-47FF5CB60269}" dt="2023-04-06T14:52:09.358" v="9405" actId="20577"/>
        <pc:sldMkLst>
          <pc:docMk/>
          <pc:sldMk cId="1493877000" sldId="264"/>
        </pc:sldMkLst>
        <pc:spChg chg="mod">
          <ac:chgData name="Patrick Kelly" userId="2c4ac4a3-084e-413e-a580-f8054be49626" providerId="ADAL" clId="{5EB38CB1-9A5F-4F49-B360-47FF5CB60269}" dt="2023-04-03T15:20:40.139" v="3106" actId="20577"/>
          <ac:spMkLst>
            <pc:docMk/>
            <pc:sldMk cId="1493877000" sldId="264"/>
            <ac:spMk id="2" creationId="{2D9313A2-AEC3-194C-AD0D-DF4A26FD06F8}"/>
          </ac:spMkLst>
        </pc:spChg>
        <pc:spChg chg="mod">
          <ac:chgData name="Patrick Kelly" userId="2c4ac4a3-084e-413e-a580-f8054be49626" providerId="ADAL" clId="{5EB38CB1-9A5F-4F49-B360-47FF5CB60269}" dt="2023-04-06T14:52:09.358" v="9405" actId="20577"/>
          <ac:spMkLst>
            <pc:docMk/>
            <pc:sldMk cId="1493877000" sldId="264"/>
            <ac:spMk id="3" creationId="{FFB702C1-4DC0-7140-8804-0FE8CF986CEF}"/>
          </ac:spMkLst>
        </pc:spChg>
      </pc:sldChg>
      <pc:sldChg chg="modSp add mod">
        <pc:chgData name="Patrick Kelly" userId="2c4ac4a3-084e-413e-a580-f8054be49626" providerId="ADAL" clId="{5EB38CB1-9A5F-4F49-B360-47FF5CB60269}" dt="2023-04-06T14:55:31.678" v="9546" actId="20577"/>
        <pc:sldMkLst>
          <pc:docMk/>
          <pc:sldMk cId="3420414557" sldId="265"/>
        </pc:sldMkLst>
        <pc:spChg chg="mod">
          <ac:chgData name="Patrick Kelly" userId="2c4ac4a3-084e-413e-a580-f8054be49626" providerId="ADAL" clId="{5EB38CB1-9A5F-4F49-B360-47FF5CB60269}" dt="2023-04-03T15:24:50.710" v="3430" actId="20577"/>
          <ac:spMkLst>
            <pc:docMk/>
            <pc:sldMk cId="3420414557" sldId="265"/>
            <ac:spMk id="2" creationId="{2D9313A2-AEC3-194C-AD0D-DF4A26FD06F8}"/>
          </ac:spMkLst>
        </pc:spChg>
        <pc:spChg chg="mod">
          <ac:chgData name="Patrick Kelly" userId="2c4ac4a3-084e-413e-a580-f8054be49626" providerId="ADAL" clId="{5EB38CB1-9A5F-4F49-B360-47FF5CB60269}" dt="2023-04-06T14:55:31.678" v="9546" actId="20577"/>
          <ac:spMkLst>
            <pc:docMk/>
            <pc:sldMk cId="3420414557" sldId="265"/>
            <ac:spMk id="3" creationId="{FFB702C1-4DC0-7140-8804-0FE8CF986CEF}"/>
          </ac:spMkLst>
        </pc:spChg>
      </pc:sldChg>
      <pc:sldChg chg="modSp add mod">
        <pc:chgData name="Patrick Kelly" userId="2c4ac4a3-084e-413e-a580-f8054be49626" providerId="ADAL" clId="{5EB38CB1-9A5F-4F49-B360-47FF5CB60269}" dt="2023-04-06T15:01:01.861" v="9687" actId="20577"/>
        <pc:sldMkLst>
          <pc:docMk/>
          <pc:sldMk cId="3601323992" sldId="266"/>
        </pc:sldMkLst>
        <pc:spChg chg="mod">
          <ac:chgData name="Patrick Kelly" userId="2c4ac4a3-084e-413e-a580-f8054be49626" providerId="ADAL" clId="{5EB38CB1-9A5F-4F49-B360-47FF5CB60269}" dt="2023-04-03T15:31:44.760" v="4130" actId="20577"/>
          <ac:spMkLst>
            <pc:docMk/>
            <pc:sldMk cId="3601323992" sldId="266"/>
            <ac:spMk id="2" creationId="{2D9313A2-AEC3-194C-AD0D-DF4A26FD06F8}"/>
          </ac:spMkLst>
        </pc:spChg>
        <pc:spChg chg="mod">
          <ac:chgData name="Patrick Kelly" userId="2c4ac4a3-084e-413e-a580-f8054be49626" providerId="ADAL" clId="{5EB38CB1-9A5F-4F49-B360-47FF5CB60269}" dt="2023-04-06T15:01:01.861" v="9687" actId="20577"/>
          <ac:spMkLst>
            <pc:docMk/>
            <pc:sldMk cId="3601323992" sldId="266"/>
            <ac:spMk id="3" creationId="{FFB702C1-4DC0-7140-8804-0FE8CF986CEF}"/>
          </ac:spMkLst>
        </pc:spChg>
      </pc:sldChg>
      <pc:sldChg chg="modSp add mod">
        <pc:chgData name="Patrick Kelly" userId="2c4ac4a3-084e-413e-a580-f8054be49626" providerId="ADAL" clId="{5EB38CB1-9A5F-4F49-B360-47FF5CB60269}" dt="2023-04-05T21:56:07.020" v="6189" actId="20577"/>
        <pc:sldMkLst>
          <pc:docMk/>
          <pc:sldMk cId="100597298" sldId="267"/>
        </pc:sldMkLst>
        <pc:spChg chg="mod">
          <ac:chgData name="Patrick Kelly" userId="2c4ac4a3-084e-413e-a580-f8054be49626" providerId="ADAL" clId="{5EB38CB1-9A5F-4F49-B360-47FF5CB60269}" dt="2023-04-03T15:45:03.589" v="5357" actId="20577"/>
          <ac:spMkLst>
            <pc:docMk/>
            <pc:sldMk cId="100597298" sldId="267"/>
            <ac:spMk id="2" creationId="{2D9313A2-AEC3-194C-AD0D-DF4A26FD06F8}"/>
          </ac:spMkLst>
        </pc:spChg>
        <pc:spChg chg="mod">
          <ac:chgData name="Patrick Kelly" userId="2c4ac4a3-084e-413e-a580-f8054be49626" providerId="ADAL" clId="{5EB38CB1-9A5F-4F49-B360-47FF5CB60269}" dt="2023-04-05T21:56:07.020" v="6189" actId="20577"/>
          <ac:spMkLst>
            <pc:docMk/>
            <pc:sldMk cId="100597298" sldId="267"/>
            <ac:spMk id="3" creationId="{FFB702C1-4DC0-7140-8804-0FE8CF986CEF}"/>
          </ac:spMkLst>
        </pc:spChg>
      </pc:sldChg>
      <pc:sldChg chg="modSp add del mod">
        <pc:chgData name="Patrick Kelly" userId="2c4ac4a3-084e-413e-a580-f8054be49626" providerId="ADAL" clId="{5EB38CB1-9A5F-4F49-B360-47FF5CB60269}" dt="2023-04-05T22:27:04.516" v="8173" actId="2696"/>
        <pc:sldMkLst>
          <pc:docMk/>
          <pc:sldMk cId="1212777765" sldId="268"/>
        </pc:sldMkLst>
        <pc:spChg chg="mod">
          <ac:chgData name="Patrick Kelly" userId="2c4ac4a3-084e-413e-a580-f8054be49626" providerId="ADAL" clId="{5EB38CB1-9A5F-4F49-B360-47FF5CB60269}" dt="2023-04-05T22:08:42.127" v="7018" actId="20577"/>
          <ac:spMkLst>
            <pc:docMk/>
            <pc:sldMk cId="1212777765" sldId="268"/>
            <ac:spMk id="2" creationId="{2D9313A2-AEC3-194C-AD0D-DF4A26FD06F8}"/>
          </ac:spMkLst>
        </pc:spChg>
        <pc:spChg chg="mod">
          <ac:chgData name="Patrick Kelly" userId="2c4ac4a3-084e-413e-a580-f8054be49626" providerId="ADAL" clId="{5EB38CB1-9A5F-4F49-B360-47FF5CB60269}" dt="2023-04-05T22:20:11.698" v="7853" actId="20577"/>
          <ac:spMkLst>
            <pc:docMk/>
            <pc:sldMk cId="1212777765" sldId="268"/>
            <ac:spMk id="3" creationId="{FFB702C1-4DC0-7140-8804-0FE8CF986CEF}"/>
          </ac:spMkLst>
        </pc:spChg>
      </pc:sldChg>
      <pc:sldChg chg="modSp add del mod">
        <pc:chgData name="Patrick Kelly" userId="2c4ac4a3-084e-413e-a580-f8054be49626" providerId="ADAL" clId="{5EB38CB1-9A5F-4F49-B360-47FF5CB60269}" dt="2023-04-05T22:26:16.477" v="8172" actId="2696"/>
        <pc:sldMkLst>
          <pc:docMk/>
          <pc:sldMk cId="3065033220" sldId="269"/>
        </pc:sldMkLst>
        <pc:spChg chg="mod">
          <ac:chgData name="Patrick Kelly" userId="2c4ac4a3-084e-413e-a580-f8054be49626" providerId="ADAL" clId="{5EB38CB1-9A5F-4F49-B360-47FF5CB60269}" dt="2023-04-05T21:59:38.182" v="6466" actId="20577"/>
          <ac:spMkLst>
            <pc:docMk/>
            <pc:sldMk cId="3065033220" sldId="269"/>
            <ac:spMk id="2" creationId="{2D9313A2-AEC3-194C-AD0D-DF4A26FD06F8}"/>
          </ac:spMkLst>
        </pc:spChg>
        <pc:spChg chg="mod">
          <ac:chgData name="Patrick Kelly" userId="2c4ac4a3-084e-413e-a580-f8054be49626" providerId="ADAL" clId="{5EB38CB1-9A5F-4F49-B360-47FF5CB60269}" dt="2023-04-03T15:51:40.336" v="5901" actId="20577"/>
          <ac:spMkLst>
            <pc:docMk/>
            <pc:sldMk cId="3065033220" sldId="269"/>
            <ac:spMk id="3" creationId="{FFB702C1-4DC0-7140-8804-0FE8CF986CEF}"/>
          </ac:spMkLst>
        </pc:spChg>
      </pc:sldChg>
      <pc:sldChg chg="modSp mod">
        <pc:chgData name="Patrick Kelly" userId="2c4ac4a3-084e-413e-a580-f8054be49626" providerId="ADAL" clId="{5EB38CB1-9A5F-4F49-B360-47FF5CB60269}" dt="2023-04-05T21:48:23.742" v="6057" actId="20577"/>
        <pc:sldMkLst>
          <pc:docMk/>
          <pc:sldMk cId="3573072874" sldId="270"/>
        </pc:sldMkLst>
        <pc:spChg chg="mod">
          <ac:chgData name="Patrick Kelly" userId="2c4ac4a3-084e-413e-a580-f8054be49626" providerId="ADAL" clId="{5EB38CB1-9A5F-4F49-B360-47FF5CB60269}" dt="2023-04-05T21:48:23.742" v="6057" actId="20577"/>
          <ac:spMkLst>
            <pc:docMk/>
            <pc:sldMk cId="3573072874" sldId="270"/>
            <ac:spMk id="3" creationId="{FFB702C1-4DC0-7140-8804-0FE8CF986CEF}"/>
          </ac:spMkLst>
        </pc:spChg>
      </pc:sldChg>
      <pc:sldChg chg="modSp mod">
        <pc:chgData name="Patrick Kelly" userId="2c4ac4a3-084e-413e-a580-f8054be49626" providerId="ADAL" clId="{5EB38CB1-9A5F-4F49-B360-47FF5CB60269}" dt="2023-04-05T22:31:09.392" v="8394" actId="6549"/>
        <pc:sldMkLst>
          <pc:docMk/>
          <pc:sldMk cId="2529352496" sldId="271"/>
        </pc:sldMkLst>
        <pc:spChg chg="mod">
          <ac:chgData name="Patrick Kelly" userId="2c4ac4a3-084e-413e-a580-f8054be49626" providerId="ADAL" clId="{5EB38CB1-9A5F-4F49-B360-47FF5CB60269}" dt="2023-04-05T22:31:09.392" v="8394" actId="6549"/>
          <ac:spMkLst>
            <pc:docMk/>
            <pc:sldMk cId="2529352496" sldId="271"/>
            <ac:spMk id="3" creationId="{FFB702C1-4DC0-7140-8804-0FE8CF986CEF}"/>
          </ac:spMkLst>
        </pc:spChg>
      </pc:sldChg>
      <pc:sldChg chg="modSp add mod ord">
        <pc:chgData name="Patrick Kelly" userId="2c4ac4a3-084e-413e-a580-f8054be49626" providerId="ADAL" clId="{5EB38CB1-9A5F-4F49-B360-47FF5CB60269}" dt="2023-04-05T22:00:59.701" v="6529"/>
        <pc:sldMkLst>
          <pc:docMk/>
          <pc:sldMk cId="4007965338" sldId="272"/>
        </pc:sldMkLst>
        <pc:spChg chg="mod">
          <ac:chgData name="Patrick Kelly" userId="2c4ac4a3-084e-413e-a580-f8054be49626" providerId="ADAL" clId="{5EB38CB1-9A5F-4F49-B360-47FF5CB60269}" dt="2023-04-05T22:00:14.548" v="6498" actId="20577"/>
          <ac:spMkLst>
            <pc:docMk/>
            <pc:sldMk cId="4007965338" sldId="272"/>
            <ac:spMk id="2" creationId="{2D9313A2-AEC3-194C-AD0D-DF4A26FD06F8}"/>
          </ac:spMkLst>
        </pc:spChg>
        <pc:spChg chg="mod">
          <ac:chgData name="Patrick Kelly" userId="2c4ac4a3-084e-413e-a580-f8054be49626" providerId="ADAL" clId="{5EB38CB1-9A5F-4F49-B360-47FF5CB60269}" dt="2023-04-05T22:00:42.411" v="6527" actId="20577"/>
          <ac:spMkLst>
            <pc:docMk/>
            <pc:sldMk cId="4007965338" sldId="272"/>
            <ac:spMk id="3" creationId="{FFB702C1-4DC0-7140-8804-0FE8CF986CEF}"/>
          </ac:spMkLst>
        </pc:spChg>
      </pc:sldChg>
      <pc:sldChg chg="modSp add del mod">
        <pc:chgData name="Patrick Kelly" userId="2c4ac4a3-084e-413e-a580-f8054be49626" providerId="ADAL" clId="{5EB38CB1-9A5F-4F49-B360-47FF5CB60269}" dt="2023-04-05T22:28:12.058" v="8201" actId="2696"/>
        <pc:sldMkLst>
          <pc:docMk/>
          <pc:sldMk cId="2516096689" sldId="273"/>
        </pc:sldMkLst>
        <pc:spChg chg="mod">
          <ac:chgData name="Patrick Kelly" userId="2c4ac4a3-084e-413e-a580-f8054be49626" providerId="ADAL" clId="{5EB38CB1-9A5F-4F49-B360-47FF5CB60269}" dt="2023-04-05T22:03:50.644" v="6599" actId="20577"/>
          <ac:spMkLst>
            <pc:docMk/>
            <pc:sldMk cId="2516096689" sldId="273"/>
            <ac:spMk id="2" creationId="{2D9313A2-AEC3-194C-AD0D-DF4A26FD06F8}"/>
          </ac:spMkLst>
        </pc:spChg>
        <pc:spChg chg="mod">
          <ac:chgData name="Patrick Kelly" userId="2c4ac4a3-084e-413e-a580-f8054be49626" providerId="ADAL" clId="{5EB38CB1-9A5F-4F49-B360-47FF5CB60269}" dt="2023-04-05T22:08:11.474" v="6990" actId="27636"/>
          <ac:spMkLst>
            <pc:docMk/>
            <pc:sldMk cId="2516096689" sldId="273"/>
            <ac:spMk id="3" creationId="{FFB702C1-4DC0-7140-8804-0FE8CF986CEF}"/>
          </ac:spMkLst>
        </pc:spChg>
      </pc:sldChg>
      <pc:sldChg chg="modSp add mod">
        <pc:chgData name="Patrick Kelly" userId="2c4ac4a3-084e-413e-a580-f8054be49626" providerId="ADAL" clId="{5EB38CB1-9A5F-4F49-B360-47FF5CB60269}" dt="2023-04-05T22:28:01.065" v="8200" actId="20577"/>
        <pc:sldMkLst>
          <pc:docMk/>
          <pc:sldMk cId="4069511582" sldId="274"/>
        </pc:sldMkLst>
        <pc:spChg chg="mod">
          <ac:chgData name="Patrick Kelly" userId="2c4ac4a3-084e-413e-a580-f8054be49626" providerId="ADAL" clId="{5EB38CB1-9A5F-4F49-B360-47FF5CB60269}" dt="2023-04-05T22:27:24.415" v="8195" actId="20577"/>
          <ac:spMkLst>
            <pc:docMk/>
            <pc:sldMk cId="4069511582" sldId="274"/>
            <ac:spMk id="2" creationId="{2D9313A2-AEC3-194C-AD0D-DF4A26FD06F8}"/>
          </ac:spMkLst>
        </pc:spChg>
        <pc:spChg chg="mod">
          <ac:chgData name="Patrick Kelly" userId="2c4ac4a3-084e-413e-a580-f8054be49626" providerId="ADAL" clId="{5EB38CB1-9A5F-4F49-B360-47FF5CB60269}" dt="2023-04-05T22:28:01.065" v="8200" actId="20577"/>
          <ac:spMkLst>
            <pc:docMk/>
            <pc:sldMk cId="4069511582" sldId="274"/>
            <ac:spMk id="3" creationId="{FFB702C1-4DC0-7140-8804-0FE8CF986CEF}"/>
          </ac:spMkLst>
        </pc:spChg>
      </pc:sldChg>
      <pc:sldChg chg="modSp add mod">
        <pc:chgData name="Patrick Kelly" userId="2c4ac4a3-084e-413e-a580-f8054be49626" providerId="ADAL" clId="{5EB38CB1-9A5F-4F49-B360-47FF5CB60269}" dt="2023-04-06T15:09:00.091" v="9722" actId="313"/>
        <pc:sldMkLst>
          <pc:docMk/>
          <pc:sldMk cId="920907687" sldId="275"/>
        </pc:sldMkLst>
        <pc:spChg chg="mod">
          <ac:chgData name="Patrick Kelly" userId="2c4ac4a3-084e-413e-a580-f8054be49626" providerId="ADAL" clId="{5EB38CB1-9A5F-4F49-B360-47FF5CB60269}" dt="2023-04-06T15:09:00.091" v="9722" actId="313"/>
          <ac:spMkLst>
            <pc:docMk/>
            <pc:sldMk cId="920907687" sldId="275"/>
            <ac:spMk id="3" creationId="{FFB702C1-4DC0-7140-8804-0FE8CF986CEF}"/>
          </ac:spMkLst>
        </pc:spChg>
      </pc:sldChg>
      <pc:sldChg chg="modSp add mod">
        <pc:chgData name="Patrick Kelly" userId="2c4ac4a3-084e-413e-a580-f8054be49626" providerId="ADAL" clId="{5EB38CB1-9A5F-4F49-B360-47FF5CB60269}" dt="2023-04-06T15:10:25.036" v="9769" actId="20577"/>
        <pc:sldMkLst>
          <pc:docMk/>
          <pc:sldMk cId="2043085142" sldId="276"/>
        </pc:sldMkLst>
        <pc:spChg chg="mod">
          <ac:chgData name="Patrick Kelly" userId="2c4ac4a3-084e-413e-a580-f8054be49626" providerId="ADAL" clId="{5EB38CB1-9A5F-4F49-B360-47FF5CB60269}" dt="2023-04-05T22:22:25.363" v="7902" actId="20577"/>
          <ac:spMkLst>
            <pc:docMk/>
            <pc:sldMk cId="2043085142" sldId="276"/>
            <ac:spMk id="2" creationId="{2D9313A2-AEC3-194C-AD0D-DF4A26FD06F8}"/>
          </ac:spMkLst>
        </pc:spChg>
        <pc:spChg chg="mod">
          <ac:chgData name="Patrick Kelly" userId="2c4ac4a3-084e-413e-a580-f8054be49626" providerId="ADAL" clId="{5EB38CB1-9A5F-4F49-B360-47FF5CB60269}" dt="2023-04-06T15:10:25.036" v="9769" actId="20577"/>
          <ac:spMkLst>
            <pc:docMk/>
            <pc:sldMk cId="2043085142" sldId="276"/>
            <ac:spMk id="3" creationId="{FFB702C1-4DC0-7140-8804-0FE8CF986CEF}"/>
          </ac:spMkLst>
        </pc:spChg>
      </pc:sldChg>
      <pc:sldChg chg="new del ord">
        <pc:chgData name="Patrick Kelly" userId="2c4ac4a3-084e-413e-a580-f8054be49626" providerId="ADAL" clId="{5EB38CB1-9A5F-4F49-B360-47FF5CB60269}" dt="2023-04-06T14:18:03.616" v="8398" actId="2696"/>
        <pc:sldMkLst>
          <pc:docMk/>
          <pc:sldMk cId="83506191" sldId="277"/>
        </pc:sldMkLst>
      </pc:sldChg>
      <pc:sldChg chg="modSp add mod ord">
        <pc:chgData name="Patrick Kelly" userId="2c4ac4a3-084e-413e-a580-f8054be49626" providerId="ADAL" clId="{5EB38CB1-9A5F-4F49-B360-47FF5CB60269}" dt="2023-04-06T15:15:10.236" v="9886" actId="20577"/>
        <pc:sldMkLst>
          <pc:docMk/>
          <pc:sldMk cId="3777122373" sldId="277"/>
        </pc:sldMkLst>
        <pc:spChg chg="mod">
          <ac:chgData name="Patrick Kelly" userId="2c4ac4a3-084e-413e-a580-f8054be49626" providerId="ADAL" clId="{5EB38CB1-9A5F-4F49-B360-47FF5CB60269}" dt="2023-04-06T14:18:16.243" v="8412" actId="20577"/>
          <ac:spMkLst>
            <pc:docMk/>
            <pc:sldMk cId="3777122373" sldId="277"/>
            <ac:spMk id="2" creationId="{2D9313A2-AEC3-194C-AD0D-DF4A26FD06F8}"/>
          </ac:spMkLst>
        </pc:spChg>
        <pc:spChg chg="mod">
          <ac:chgData name="Patrick Kelly" userId="2c4ac4a3-084e-413e-a580-f8054be49626" providerId="ADAL" clId="{5EB38CB1-9A5F-4F49-B360-47FF5CB60269}" dt="2023-04-06T15:15:10.236" v="9886" actId="20577"/>
          <ac:spMkLst>
            <pc:docMk/>
            <pc:sldMk cId="3777122373" sldId="277"/>
            <ac:spMk id="3" creationId="{FFB702C1-4DC0-7140-8804-0FE8CF986CEF}"/>
          </ac:spMkLst>
        </pc:spChg>
      </pc:sldChg>
      <pc:sldChg chg="modSp add mod">
        <pc:chgData name="Patrick Kelly" userId="2c4ac4a3-084e-413e-a580-f8054be49626" providerId="ADAL" clId="{5EB38CB1-9A5F-4F49-B360-47FF5CB60269}" dt="2023-04-06T14:27:39.699" v="9260" actId="20577"/>
        <pc:sldMkLst>
          <pc:docMk/>
          <pc:sldMk cId="611726624" sldId="278"/>
        </pc:sldMkLst>
        <pc:spChg chg="mod">
          <ac:chgData name="Patrick Kelly" userId="2c4ac4a3-084e-413e-a580-f8054be49626" providerId="ADAL" clId="{5EB38CB1-9A5F-4F49-B360-47FF5CB60269}" dt="2023-04-06T14:21:34.851" v="8776" actId="20577"/>
          <ac:spMkLst>
            <pc:docMk/>
            <pc:sldMk cId="611726624" sldId="278"/>
            <ac:spMk id="2" creationId="{2D9313A2-AEC3-194C-AD0D-DF4A26FD06F8}"/>
          </ac:spMkLst>
        </pc:spChg>
        <pc:spChg chg="mod">
          <ac:chgData name="Patrick Kelly" userId="2c4ac4a3-084e-413e-a580-f8054be49626" providerId="ADAL" clId="{5EB38CB1-9A5F-4F49-B360-47FF5CB60269}" dt="2023-04-06T14:27:39.699" v="9260" actId="20577"/>
          <ac:spMkLst>
            <pc:docMk/>
            <pc:sldMk cId="611726624" sldId="278"/>
            <ac:spMk id="3" creationId="{FFB702C1-4DC0-7140-8804-0FE8CF986CE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B7DF23-5EA8-445B-937B-2607BF95E6E7}" type="datetimeFigureOut">
              <a:rPr lang="en-US" smtClean="0"/>
              <a:t>4/6/2023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47062B-2D6D-4322-A149-B51C498F4E54}" type="slidenum">
              <a:rPr lang="en-US" smtClean="0"/>
              <a:t>‹#›</a:t>
            </a:fld>
            <a:endParaRPr lang="en-US"/>
          </a:p>
        </p:txBody>
      </p:sp>
    </p:spTree>
    <p:extLst>
      <p:ext uri="{BB962C8B-B14F-4D97-AF65-F5344CB8AC3E}">
        <p14:creationId xmlns:p14="http://schemas.microsoft.com/office/powerpoint/2010/main" val="4090073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47062B-2D6D-4322-A149-B51C498F4E54}" type="slidenum">
              <a:rPr lang="en-US" smtClean="0"/>
              <a:t>1</a:t>
            </a:fld>
            <a:endParaRPr lang="en-US"/>
          </a:p>
        </p:txBody>
      </p:sp>
    </p:spTree>
    <p:extLst>
      <p:ext uri="{BB962C8B-B14F-4D97-AF65-F5344CB8AC3E}">
        <p14:creationId xmlns:p14="http://schemas.microsoft.com/office/powerpoint/2010/main" val="264508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179B-61FB-5844-B5D4-4C06519CBBD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652583-EE9D-DB42-9727-688B3A425A2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902204-9BDA-974A-AE9F-CB5C539AE904}"/>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5" name="Footer Placeholder 4">
            <a:extLst>
              <a:ext uri="{FF2B5EF4-FFF2-40B4-BE49-F238E27FC236}">
                <a16:creationId xmlns:a16="http://schemas.microsoft.com/office/drawing/2014/main" id="{8136B9FF-9947-334A-A854-6D66D7234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7A1BE-2F19-7245-8A3B-42CAED669F87}"/>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145061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A4CC-54FB-F542-AC31-9630791FF0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68E248-BC17-6446-8AD4-F224BE1D86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E2AA70-5779-8447-A0EA-87CC1BE5048C}"/>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5" name="Footer Placeholder 4">
            <a:extLst>
              <a:ext uri="{FF2B5EF4-FFF2-40B4-BE49-F238E27FC236}">
                <a16:creationId xmlns:a16="http://schemas.microsoft.com/office/drawing/2014/main" id="{3B63963B-0FB1-BF49-BAAF-1CDC38ACCC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44194-66CB-8244-81EB-621436D94FA9}"/>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360871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CC37DF-12D2-D04E-810C-465C399748C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93DFB8-15B5-0D4E-BA18-A41ED5B6F2EA}"/>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E562B-93AD-9A4B-90A5-5A7CCB79BE31}"/>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5" name="Footer Placeholder 4">
            <a:extLst>
              <a:ext uri="{FF2B5EF4-FFF2-40B4-BE49-F238E27FC236}">
                <a16:creationId xmlns:a16="http://schemas.microsoft.com/office/drawing/2014/main" id="{F94E7EAC-4576-2346-B340-206624B30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C5E4F-121D-7945-BD8D-455836A14590}"/>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2012811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72FC-AD2C-104A-B492-B0BFA0AF3A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B3F79B-AFA0-1944-9B94-95F7BFE84D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906A5C-7B49-3948-9847-6A0947C8F67E}"/>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5" name="Footer Placeholder 4">
            <a:extLst>
              <a:ext uri="{FF2B5EF4-FFF2-40B4-BE49-F238E27FC236}">
                <a16:creationId xmlns:a16="http://schemas.microsoft.com/office/drawing/2014/main" id="{06177258-9B37-494B-B31B-E5F4F5B540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9C860B-CF76-8247-A18D-2CB7F554551C}"/>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498642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248CD-7637-CD47-BDB8-C942F37E4D4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4F1765-385F-AE45-B783-311E27C6C827}"/>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6A7584-FBE9-8D4A-8142-C1C1391A1CBB}"/>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5" name="Footer Placeholder 4">
            <a:extLst>
              <a:ext uri="{FF2B5EF4-FFF2-40B4-BE49-F238E27FC236}">
                <a16:creationId xmlns:a16="http://schemas.microsoft.com/office/drawing/2014/main" id="{37C5DC18-2F22-DE4C-99A6-5D30719C71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2B7B7-D69D-354E-B9BF-D9CF441A6CBA}"/>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308436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77AA2-E66B-4A49-BD18-A99B94FAB8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E42569-0891-AB4E-916C-146FD9D9BC4D}"/>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4D62F-A294-3640-9EBB-CDEACD2FE28F}"/>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AB4034-D79F-8342-B876-8CF8F997592B}"/>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6" name="Footer Placeholder 5">
            <a:extLst>
              <a:ext uri="{FF2B5EF4-FFF2-40B4-BE49-F238E27FC236}">
                <a16:creationId xmlns:a16="http://schemas.microsoft.com/office/drawing/2014/main" id="{27E18AE2-8D8D-4E4D-9616-ED3927AC10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A3E48E-48BC-334D-B478-5E80EE2B75C4}"/>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378318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79EC0-90FF-DF41-AF5B-8803573B965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8E5BFC-91C7-9741-8AAD-38D15EC3FDA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8B1051-B385-0848-91DB-856E56C14B1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31F7CC-C353-C74F-BB11-E2B09C80A89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B04124-1F5A-334C-A459-D87A61A795C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EE01F4-D073-A94F-A451-891A3E77F901}"/>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8" name="Footer Placeholder 7">
            <a:extLst>
              <a:ext uri="{FF2B5EF4-FFF2-40B4-BE49-F238E27FC236}">
                <a16:creationId xmlns:a16="http://schemas.microsoft.com/office/drawing/2014/main" id="{FCD733C6-6B80-064F-A565-19F1DAA0BF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BD1553-8325-A84A-9A88-860964B61A6C}"/>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2336087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A3E41-8C99-A242-941F-B38DD63CF0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680062-92D5-E747-ACB5-3069B67A7312}"/>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4" name="Footer Placeholder 3">
            <a:extLst>
              <a:ext uri="{FF2B5EF4-FFF2-40B4-BE49-F238E27FC236}">
                <a16:creationId xmlns:a16="http://schemas.microsoft.com/office/drawing/2014/main" id="{448197B5-AD92-8841-95C5-630BD3478C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51F311-86BF-E349-9BFB-56FA04C84F3D}"/>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191616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E0F9CA-5846-6A4E-B783-D464E6780711}"/>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3" name="Footer Placeholder 2">
            <a:extLst>
              <a:ext uri="{FF2B5EF4-FFF2-40B4-BE49-F238E27FC236}">
                <a16:creationId xmlns:a16="http://schemas.microsoft.com/office/drawing/2014/main" id="{5B663E81-43DA-9C44-9B1C-9585D1A9F4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60F0AA-26C1-0243-838F-2C5A17AD4954}"/>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1178080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7E167-DA7F-AC48-A38A-15F21EB7A0E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85F58A-DEAD-DB4E-BC1D-E650CB33FCE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88AA36-8B3E-2449-921C-6575C8CA942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AE8F88-E0BB-9D4F-B8BB-DED7F3D56F91}"/>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6" name="Footer Placeholder 5">
            <a:extLst>
              <a:ext uri="{FF2B5EF4-FFF2-40B4-BE49-F238E27FC236}">
                <a16:creationId xmlns:a16="http://schemas.microsoft.com/office/drawing/2014/main" id="{B2C1FEA4-FC06-A249-B25F-81D385146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E8E598-8C60-EA40-9F91-6B925C92D496}"/>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309234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1D50E-2F15-4440-971F-0930642CEE4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63221A-04DA-CC4C-9610-BF0919D1E9F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94AC213-660B-CD47-A72A-C373DCB1C37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D5EB0A-574B-DF4D-BAFA-A8219F6130E5}"/>
              </a:ext>
            </a:extLst>
          </p:cNvPr>
          <p:cNvSpPr>
            <a:spLocks noGrp="1"/>
          </p:cNvSpPr>
          <p:nvPr>
            <p:ph type="dt" sz="half" idx="10"/>
          </p:nvPr>
        </p:nvSpPr>
        <p:spPr/>
        <p:txBody>
          <a:bodyPr/>
          <a:lstStyle/>
          <a:p>
            <a:fld id="{9CAEB342-BB74-E347-AFDA-9583236211AF}" type="datetimeFigureOut">
              <a:rPr lang="en-US" smtClean="0"/>
              <a:t>4/5/2023</a:t>
            </a:fld>
            <a:endParaRPr lang="en-US"/>
          </a:p>
        </p:txBody>
      </p:sp>
      <p:sp>
        <p:nvSpPr>
          <p:cNvPr id="6" name="Footer Placeholder 5">
            <a:extLst>
              <a:ext uri="{FF2B5EF4-FFF2-40B4-BE49-F238E27FC236}">
                <a16:creationId xmlns:a16="http://schemas.microsoft.com/office/drawing/2014/main" id="{082CF59A-1391-FA49-957E-2171106316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D6D686-B699-5A4D-92A8-7D1EA59D806E}"/>
              </a:ext>
            </a:extLst>
          </p:cNvPr>
          <p:cNvSpPr>
            <a:spLocks noGrp="1"/>
          </p:cNvSpPr>
          <p:nvPr>
            <p:ph type="sldNum" sz="quarter" idx="12"/>
          </p:nvPr>
        </p:nvSpPr>
        <p:spPr/>
        <p:txBody>
          <a:bodyPr/>
          <a:lstStyle/>
          <a:p>
            <a:fld id="{55AA6AC4-BD3A-6D44-A2B8-CD1E6301DFE3}" type="slidenum">
              <a:rPr lang="en-US" smtClean="0"/>
              <a:t>‹#›</a:t>
            </a:fld>
            <a:endParaRPr lang="en-US"/>
          </a:p>
        </p:txBody>
      </p:sp>
    </p:spTree>
    <p:extLst>
      <p:ext uri="{BB962C8B-B14F-4D97-AF65-F5344CB8AC3E}">
        <p14:creationId xmlns:p14="http://schemas.microsoft.com/office/powerpoint/2010/main" val="1322723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B11A81-0BB7-9343-865F-4964203232D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C6F4F8-806A-0540-B2A2-6A25A5B66E7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140C50-70F4-6D4B-A897-CC9EA3E4C59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EB342-BB74-E347-AFDA-9583236211AF}" type="datetimeFigureOut">
              <a:rPr lang="en-US" smtClean="0"/>
              <a:t>4/5/2023</a:t>
            </a:fld>
            <a:endParaRPr lang="en-US"/>
          </a:p>
        </p:txBody>
      </p:sp>
      <p:sp>
        <p:nvSpPr>
          <p:cNvPr id="5" name="Footer Placeholder 4">
            <a:extLst>
              <a:ext uri="{FF2B5EF4-FFF2-40B4-BE49-F238E27FC236}">
                <a16:creationId xmlns:a16="http://schemas.microsoft.com/office/drawing/2014/main" id="{A1486A01-2FB1-AB41-B217-0F935033D29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D91B90-E315-C44A-B1FC-5033F10CBBC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A6AC4-BD3A-6D44-A2B8-CD1E6301DFE3}" type="slidenum">
              <a:rPr lang="en-US" smtClean="0"/>
              <a:t>‹#›</a:t>
            </a:fld>
            <a:endParaRPr lang="en-US"/>
          </a:p>
        </p:txBody>
      </p:sp>
      <p:pic>
        <p:nvPicPr>
          <p:cNvPr id="8" name="Picture 7" descr="A picture containing graphical user interface&#10;&#10;Description automatically generated">
            <a:extLst>
              <a:ext uri="{FF2B5EF4-FFF2-40B4-BE49-F238E27FC236}">
                <a16:creationId xmlns:a16="http://schemas.microsoft.com/office/drawing/2014/main" id="{8E6A491F-C792-1146-A651-1C9300F0CBAA}"/>
              </a:ext>
            </a:extLst>
          </p:cNvPr>
          <p:cNvPicPr>
            <a:picLocks noChangeAspect="1"/>
          </p:cNvPicPr>
          <p:nvPr userDrawn="1"/>
        </p:nvPicPr>
        <p:blipFill>
          <a:blip r:embed="rId13"/>
          <a:stretch>
            <a:fillRect/>
          </a:stretch>
        </p:blipFill>
        <p:spPr>
          <a:xfrm>
            <a:off x="0" y="5341937"/>
            <a:ext cx="9144000" cy="1516063"/>
          </a:xfrm>
          <a:prstGeom prst="rect">
            <a:avLst/>
          </a:prstGeom>
        </p:spPr>
      </p:pic>
    </p:spTree>
    <p:extLst>
      <p:ext uri="{BB962C8B-B14F-4D97-AF65-F5344CB8AC3E}">
        <p14:creationId xmlns:p14="http://schemas.microsoft.com/office/powerpoint/2010/main" val="2007958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harpercollege.edu/webteam/content/working-with-pdfs.php"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harpercollege.edu/webteam/content/headings.php"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videos.siteimprove.com/en/watch/hCYys8gxq4qmPBuLELYyUJ"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p:txBody>
          <a:bodyPr>
            <a:normAutofit fontScale="90000"/>
          </a:bodyPr>
          <a:lstStyle/>
          <a:p>
            <a:r>
              <a:rPr lang="en-US" dirty="0"/>
              <a:t>Make your documents more accessible and equitable</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3996964"/>
            <a:ext cx="6858000" cy="1260835"/>
          </a:xfrm>
        </p:spPr>
        <p:txBody>
          <a:bodyPr>
            <a:normAutofit fontScale="70000" lnSpcReduction="20000"/>
          </a:bodyPr>
          <a:lstStyle/>
          <a:p>
            <a:r>
              <a:rPr lang="en-US" dirty="0"/>
              <a:t>Patrick Kelly</a:t>
            </a:r>
          </a:p>
          <a:p>
            <a:r>
              <a:rPr lang="en-US" dirty="0"/>
              <a:t>Web Content Manager</a:t>
            </a:r>
          </a:p>
          <a:p>
            <a:r>
              <a:rPr lang="en-US" dirty="0"/>
              <a:t>Marketing Services</a:t>
            </a:r>
          </a:p>
          <a:p>
            <a:r>
              <a:rPr lang="en-US" dirty="0"/>
              <a:t>pkelly@harpercollege.edu</a:t>
            </a:r>
          </a:p>
        </p:txBody>
      </p:sp>
    </p:spTree>
    <p:extLst>
      <p:ext uri="{BB962C8B-B14F-4D97-AF65-F5344CB8AC3E}">
        <p14:creationId xmlns:p14="http://schemas.microsoft.com/office/powerpoint/2010/main" val="2027006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Common issues (part 2)</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lnSpcReduction="10000"/>
          </a:bodyPr>
          <a:lstStyle/>
          <a:p>
            <a:pPr marL="342900" indent="-342900" algn="l">
              <a:buFont typeface="Arial" panose="020B0604020202020204" pitchFamily="34" charset="0"/>
              <a:buChar char="•"/>
            </a:pPr>
            <a:r>
              <a:rPr lang="en-US" dirty="0"/>
              <a:t>Text not large enough, lacks appropriate spacing, unable to be resized, or not sufficient contrast with background</a:t>
            </a:r>
          </a:p>
          <a:p>
            <a:pPr marL="342900" indent="-342900" algn="l">
              <a:buFont typeface="Arial" panose="020B0604020202020204" pitchFamily="34" charset="0"/>
              <a:buChar char="•"/>
            </a:pPr>
            <a:r>
              <a:rPr lang="en-US" dirty="0"/>
              <a:t>Same link text for multiple different items or overly generic link text (avoid “click here”)</a:t>
            </a:r>
          </a:p>
          <a:p>
            <a:pPr marL="342900" indent="-342900" algn="l">
              <a:buFont typeface="Arial" panose="020B0604020202020204" pitchFamily="34" charset="0"/>
              <a:buChar char="•"/>
            </a:pPr>
            <a:r>
              <a:rPr lang="en-US" dirty="0"/>
              <a:t>Text is confusing, highly technical, uses jargon</a:t>
            </a:r>
          </a:p>
          <a:p>
            <a:pPr marL="342900" indent="-342900" algn="l">
              <a:buFont typeface="Arial" panose="020B0604020202020204" pitchFamily="34" charset="0"/>
              <a:buChar char="•"/>
            </a:pPr>
            <a:r>
              <a:rPr lang="en-US" dirty="0"/>
              <a:t>Images/PDFs uploaded at un-necessarily large file size</a:t>
            </a:r>
          </a:p>
          <a:p>
            <a:pPr algn="l"/>
            <a:endParaRPr lang="en-US" dirty="0"/>
          </a:p>
        </p:txBody>
      </p:sp>
    </p:spTree>
    <p:extLst>
      <p:ext uri="{BB962C8B-B14F-4D97-AF65-F5344CB8AC3E}">
        <p14:creationId xmlns:p14="http://schemas.microsoft.com/office/powerpoint/2010/main" val="3311401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Common issues (part 3)</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a:bodyPr>
          <a:lstStyle/>
          <a:p>
            <a:pPr marL="342900" indent="-342900" algn="l">
              <a:buFont typeface="Arial" panose="020B0604020202020204" pitchFamily="34" charset="0"/>
              <a:buChar char="•"/>
            </a:pPr>
            <a:r>
              <a:rPr lang="en-US" dirty="0"/>
              <a:t>Page/document layout not responsive to mobile devices</a:t>
            </a:r>
          </a:p>
          <a:p>
            <a:pPr marL="342900" indent="-342900" algn="l">
              <a:buFont typeface="Arial" panose="020B0604020202020204" pitchFamily="34" charset="0"/>
              <a:buChar char="•"/>
            </a:pPr>
            <a:r>
              <a:rPr lang="en-US" dirty="0"/>
              <a:t>Form requires printing out to be filled/signed</a:t>
            </a:r>
          </a:p>
          <a:p>
            <a:pPr marL="342900" indent="-342900" algn="l">
              <a:buFont typeface="Arial" panose="020B0604020202020204" pitchFamily="34" charset="0"/>
              <a:buChar char="•"/>
            </a:pPr>
            <a:r>
              <a:rPr lang="en-US" dirty="0"/>
              <a:t>Multiple copies of the same document on server, undated revisions</a:t>
            </a:r>
          </a:p>
          <a:p>
            <a:pPr marL="342900" indent="-342900" algn="l">
              <a:buFont typeface="Arial" panose="020B0604020202020204" pitchFamily="34" charset="0"/>
              <a:buChar char="•"/>
            </a:pPr>
            <a:r>
              <a:rPr lang="en-US" dirty="0"/>
              <a:t>…and a multitude of other issues.</a:t>
            </a:r>
          </a:p>
          <a:p>
            <a:pPr algn="l"/>
            <a:endParaRPr lang="en-US" dirty="0"/>
          </a:p>
        </p:txBody>
      </p:sp>
    </p:spTree>
    <p:extLst>
      <p:ext uri="{BB962C8B-B14F-4D97-AF65-F5344CB8AC3E}">
        <p14:creationId xmlns:p14="http://schemas.microsoft.com/office/powerpoint/2010/main" val="1493877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Quick ways to identify problems</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fontScale="92500" lnSpcReduction="20000"/>
          </a:bodyPr>
          <a:lstStyle/>
          <a:p>
            <a:pPr algn="l"/>
            <a:r>
              <a:rPr lang="en-US" dirty="0"/>
              <a:t>Copy and paste the text. </a:t>
            </a:r>
          </a:p>
          <a:p>
            <a:pPr marL="800100" lvl="1" indent="-342900" algn="l">
              <a:buFont typeface="Arial" panose="020B0604020202020204" pitchFamily="34" charset="0"/>
              <a:buChar char="•"/>
            </a:pPr>
            <a:r>
              <a:rPr lang="en-US" dirty="0"/>
              <a:t>Does it paste in the same order as it is presented? Is there content you can’t copy/paste?</a:t>
            </a:r>
          </a:p>
          <a:p>
            <a:pPr algn="l"/>
            <a:r>
              <a:rPr lang="en-US" dirty="0"/>
              <a:t>Zoom in or resize the window, check on mobile</a:t>
            </a:r>
          </a:p>
          <a:p>
            <a:pPr marL="800100" lvl="1" indent="-342900" algn="l">
              <a:buFont typeface="Arial" panose="020B0604020202020204" pitchFamily="34" charset="0"/>
              <a:buChar char="•"/>
            </a:pPr>
            <a:r>
              <a:rPr lang="en-US" dirty="0"/>
              <a:t>Can the text be resized? Does the text wrap? Do elements cut off or overlap? Is it a good experience on a phone?</a:t>
            </a:r>
          </a:p>
          <a:p>
            <a:pPr algn="l"/>
            <a:r>
              <a:rPr lang="en-US" dirty="0"/>
              <a:t>Check the file size</a:t>
            </a:r>
          </a:p>
          <a:p>
            <a:pPr marL="800100" lvl="1" indent="-342900" algn="l">
              <a:buFont typeface="Arial" panose="020B0604020202020204" pitchFamily="34" charset="0"/>
              <a:buChar char="•"/>
            </a:pPr>
            <a:r>
              <a:rPr lang="en-US" dirty="0"/>
              <a:t>Is the file size larger than usual? (Keep under 1MB) </a:t>
            </a:r>
          </a:p>
          <a:p>
            <a:pPr algn="l"/>
            <a:r>
              <a:rPr lang="en-US" dirty="0"/>
              <a:t>Activate your screen reader (PC: CTRL + Windows +Enter)</a:t>
            </a:r>
          </a:p>
          <a:p>
            <a:pPr marL="800100" lvl="1" indent="-342900" algn="l">
              <a:buFont typeface="Arial" panose="020B0604020202020204" pitchFamily="34" charset="0"/>
              <a:buChar char="•"/>
            </a:pPr>
            <a:r>
              <a:rPr lang="en-US" dirty="0"/>
              <a:t>Does it read out as expected? Is any information left out?</a:t>
            </a:r>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3420414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What can you do?</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fontScale="92500"/>
          </a:bodyPr>
          <a:lstStyle/>
          <a:p>
            <a:pPr marL="342900" indent="-342900" algn="l">
              <a:buFont typeface="Arial" panose="020B0604020202020204" pitchFamily="34" charset="0"/>
              <a:buChar char="•"/>
            </a:pPr>
            <a:r>
              <a:rPr lang="en-US" dirty="0"/>
              <a:t>Avoid PDFs, use HTML when possible. Word is better than PDFs for accessibility, but poses other barriers.</a:t>
            </a:r>
          </a:p>
          <a:p>
            <a:pPr marL="342900" indent="-342900" algn="l">
              <a:buFont typeface="Arial" panose="020B0604020202020204" pitchFamily="34" charset="0"/>
              <a:buChar char="•"/>
            </a:pPr>
            <a:r>
              <a:rPr lang="en-US" dirty="0"/>
              <a:t>Use web-based forms instead of PDF forms.</a:t>
            </a:r>
          </a:p>
          <a:p>
            <a:pPr marL="342900" indent="-342900" algn="l">
              <a:buFont typeface="Arial" panose="020B0604020202020204" pitchFamily="34" charset="0"/>
              <a:buChar char="•"/>
            </a:pPr>
            <a:r>
              <a:rPr lang="en-US" dirty="0"/>
              <a:t>Highlight main points using simple language. Consider summarizing most important info at the top using common words, and get into more specific detail, technical explanations and special exceptions further down the page. </a:t>
            </a:r>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360132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What can you do? (part 2)</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a:bodyPr>
          <a:lstStyle/>
          <a:p>
            <a:pPr marL="342900" indent="-342900" algn="l">
              <a:buFont typeface="Arial" panose="020B0604020202020204" pitchFamily="34" charset="0"/>
              <a:buChar char="•"/>
            </a:pPr>
            <a:r>
              <a:rPr lang="en-US" dirty="0"/>
              <a:t>Add meta titles and language declarations to your documents.</a:t>
            </a:r>
          </a:p>
          <a:p>
            <a:pPr marL="342900" indent="-342900" algn="l">
              <a:buFont typeface="Arial" panose="020B0604020202020204" pitchFamily="34" charset="0"/>
              <a:buChar char="•"/>
            </a:pPr>
            <a:r>
              <a:rPr lang="en-US" dirty="0"/>
              <a:t>Format document headings and other elements using defined styles (ex. do not improvise a heading by increasing the font size and making it bold)</a:t>
            </a:r>
          </a:p>
          <a:p>
            <a:pPr marL="342900" indent="-342900" algn="l">
              <a:buFont typeface="Arial" panose="020B0604020202020204" pitchFamily="34" charset="0"/>
              <a:buChar char="•"/>
            </a:pPr>
            <a:r>
              <a:rPr lang="en-US" dirty="0"/>
              <a:t>Use headings in the correct hierarchical order</a:t>
            </a:r>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100597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Improving your Word docs</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lnSpcReduction="10000"/>
          </a:bodyPr>
          <a:lstStyle/>
          <a:p>
            <a:pPr marL="342900" indent="-342900" algn="l">
              <a:buFont typeface="Arial" panose="020B0604020202020204" pitchFamily="34" charset="0"/>
              <a:buChar char="•"/>
            </a:pPr>
            <a:r>
              <a:rPr lang="en-US" dirty="0"/>
              <a:t>Use the “Styles” pane to format, not the “Font” pane. Don’t improvise headings!</a:t>
            </a:r>
          </a:p>
          <a:p>
            <a:pPr marL="342900" indent="-342900" algn="l">
              <a:buFont typeface="Arial" panose="020B0604020202020204" pitchFamily="34" charset="0"/>
              <a:buChar char="•"/>
            </a:pPr>
            <a:r>
              <a:rPr lang="en-US" dirty="0"/>
              <a:t>On white backgrounds, stick with the darkest colors for text.</a:t>
            </a:r>
          </a:p>
          <a:p>
            <a:pPr marL="342900" indent="-342900" algn="l">
              <a:buFont typeface="Arial" panose="020B0604020202020204" pitchFamily="34" charset="0"/>
              <a:buChar char="•"/>
            </a:pPr>
            <a:r>
              <a:rPr lang="en-US" dirty="0"/>
              <a:t>Include alt text to describe images.</a:t>
            </a:r>
          </a:p>
          <a:p>
            <a:pPr marL="342900" indent="-342900" algn="l">
              <a:buFont typeface="Arial" panose="020B0604020202020204" pitchFamily="34" charset="0"/>
              <a:buChar char="•"/>
            </a:pPr>
            <a:r>
              <a:rPr lang="en-US" dirty="0"/>
              <a:t>Review &gt; Check Accessibility</a:t>
            </a:r>
            <a:br>
              <a:rPr lang="en-US" dirty="0"/>
            </a:br>
            <a:r>
              <a:rPr lang="en-US" i="1" dirty="0"/>
              <a:t>Run a check, read the document aloud, get details on best practices.</a:t>
            </a:r>
          </a:p>
          <a:p>
            <a:pPr algn="l"/>
            <a:endParaRPr lang="en-US" dirty="0"/>
          </a:p>
          <a:p>
            <a:pPr algn="l"/>
            <a:endParaRPr lang="en-US" dirty="0"/>
          </a:p>
        </p:txBody>
      </p:sp>
    </p:spTree>
    <p:extLst>
      <p:ext uri="{BB962C8B-B14F-4D97-AF65-F5344CB8AC3E}">
        <p14:creationId xmlns:p14="http://schemas.microsoft.com/office/powerpoint/2010/main" val="4069511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Improving your PDFs</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fontScale="70000" lnSpcReduction="20000"/>
          </a:bodyPr>
          <a:lstStyle/>
          <a:p>
            <a:pPr marL="342900" indent="-342900" algn="l">
              <a:buFont typeface="Arial" panose="020B0604020202020204" pitchFamily="34" charset="0"/>
              <a:buChar char="•"/>
            </a:pPr>
            <a:r>
              <a:rPr lang="en-US" dirty="0"/>
              <a:t>Create the document in Word and run an accessibility check before generating PDF</a:t>
            </a:r>
            <a:br>
              <a:rPr lang="en-US" dirty="0"/>
            </a:br>
            <a:br>
              <a:rPr lang="en-US" dirty="0"/>
            </a:br>
            <a:r>
              <a:rPr lang="en-US" i="1" dirty="0"/>
              <a:t>If you have Acrobat Pro…</a:t>
            </a:r>
          </a:p>
          <a:p>
            <a:pPr marL="342900" indent="-342900" algn="l">
              <a:buFont typeface="Arial" panose="020B0604020202020204" pitchFamily="34" charset="0"/>
              <a:buChar char="•"/>
            </a:pPr>
            <a:r>
              <a:rPr lang="en-US" dirty="0"/>
              <a:t>Add a Title, check/set language (File &gt; Properties)</a:t>
            </a:r>
          </a:p>
          <a:p>
            <a:pPr marL="342900" indent="-342900" algn="l">
              <a:buFont typeface="Arial" panose="020B0604020202020204" pitchFamily="34" charset="0"/>
              <a:buChar char="•"/>
            </a:pPr>
            <a:r>
              <a:rPr lang="en-US" dirty="0"/>
              <a:t>Open Accessibility Options to Set Reading Order, Alt Text, and run Accessibility Check</a:t>
            </a:r>
          </a:p>
          <a:p>
            <a:pPr marL="342900" indent="-342900" algn="l">
              <a:buFont typeface="Arial" panose="020B0604020202020204" pitchFamily="34" charset="0"/>
              <a:buChar char="•"/>
            </a:pPr>
            <a:r>
              <a:rPr lang="en-US" dirty="0"/>
              <a:t>Reduce file size </a:t>
            </a:r>
            <a:br>
              <a:rPr lang="en-US" dirty="0"/>
            </a:br>
            <a:r>
              <a:rPr lang="en-US" dirty="0"/>
              <a:t>(File &gt; Save As Other &gt; Reduced File Size)</a:t>
            </a:r>
          </a:p>
          <a:p>
            <a:pPr marL="342900" indent="-342900" algn="l">
              <a:buFont typeface="Arial" panose="020B0604020202020204" pitchFamily="34" charset="0"/>
              <a:buChar char="•"/>
            </a:pPr>
            <a:r>
              <a:rPr lang="en-US" dirty="0"/>
              <a:t>Instructions for PDF remediation in Acrobat Pro:</a:t>
            </a:r>
            <a:br>
              <a:rPr lang="en-US" dirty="0"/>
            </a:br>
            <a:r>
              <a:rPr lang="en-US" dirty="0">
                <a:hlinkClick r:id="rId2"/>
              </a:rPr>
              <a:t>https://www.harpercollege.edu/webteam/content/working-with-pdfs.php</a:t>
            </a:r>
            <a:r>
              <a:rPr lang="en-US" dirty="0"/>
              <a:t> or search “Working with PDFs”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920907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Improving your web site</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lnSpcReduction="10000"/>
          </a:bodyPr>
          <a:lstStyle/>
          <a:p>
            <a:pPr marL="342900" indent="-342900" algn="l">
              <a:buFont typeface="Arial" panose="020B0604020202020204" pitchFamily="34" charset="0"/>
              <a:buChar char="•"/>
            </a:pPr>
            <a:r>
              <a:rPr lang="en-US" dirty="0"/>
              <a:t>Avoid uploading PDFs, and remove old PDFs</a:t>
            </a:r>
            <a:br>
              <a:rPr lang="en-US" dirty="0"/>
            </a:br>
            <a:r>
              <a:rPr lang="en-US" i="1" dirty="0"/>
              <a:t>Consider using new Simple Document template or standard web page. Use Formstack for forms.</a:t>
            </a:r>
          </a:p>
          <a:p>
            <a:pPr marL="342900" indent="-342900" algn="l">
              <a:buFont typeface="Arial" panose="020B0604020202020204" pitchFamily="34" charset="0"/>
              <a:buChar char="•"/>
            </a:pPr>
            <a:r>
              <a:rPr lang="en-US" dirty="0"/>
              <a:t>Follow guidelines with headings in Omni CMS:</a:t>
            </a:r>
            <a:br>
              <a:rPr lang="en-US" dirty="0"/>
            </a:br>
            <a:r>
              <a:rPr lang="en-US" dirty="0">
                <a:hlinkClick r:id="rId2"/>
              </a:rPr>
              <a:t>https://www.harpercollege.edu/webteam/content/headings.php</a:t>
            </a:r>
            <a:r>
              <a:rPr lang="en-US" dirty="0"/>
              <a:t>  (or search “Headings”)</a:t>
            </a:r>
          </a:p>
          <a:p>
            <a:pPr marL="342900" indent="-342900" algn="l">
              <a:buFont typeface="Arial" panose="020B0604020202020204" pitchFamily="34" charset="0"/>
              <a:buChar char="•"/>
            </a:pPr>
            <a:r>
              <a:rPr lang="en-US" dirty="0"/>
              <a:t>Use common words, simpler layouts. Simple is better!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2043085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Other resources available</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a:bodyPr>
          <a:lstStyle/>
          <a:p>
            <a:pPr marL="342900" indent="-342900" algn="l">
              <a:buFont typeface="Arial" panose="020B0604020202020204" pitchFamily="34" charset="0"/>
              <a:buChar char="•"/>
            </a:pPr>
            <a:r>
              <a:rPr lang="en-US" dirty="0" err="1"/>
              <a:t>SiteImprove</a:t>
            </a:r>
            <a:r>
              <a:rPr lang="en-US" dirty="0"/>
              <a:t> training modules </a:t>
            </a:r>
            <a:br>
              <a:rPr lang="en-US" dirty="0"/>
            </a:br>
            <a:r>
              <a:rPr lang="en-US" dirty="0"/>
              <a:t>Please submit a web request form (harpercollege.edu/</a:t>
            </a:r>
            <a:r>
              <a:rPr lang="en-US" dirty="0" err="1"/>
              <a:t>webrequest</a:t>
            </a:r>
            <a:r>
              <a:rPr lang="en-US" dirty="0"/>
              <a:t>) for access</a:t>
            </a:r>
          </a:p>
          <a:p>
            <a:pPr marL="342900" indent="-342900" algn="l">
              <a:buFont typeface="Arial" panose="020B0604020202020204" pitchFamily="34" charset="0"/>
              <a:buChar char="•"/>
            </a:pPr>
            <a:r>
              <a:rPr lang="en-US" dirty="0"/>
              <a:t>Screen reader demo (</a:t>
            </a:r>
            <a:r>
              <a:rPr lang="en-US" dirty="0" err="1"/>
              <a:t>SiteImprove</a:t>
            </a:r>
            <a:r>
              <a:rPr lang="en-US" dirty="0"/>
              <a:t>): </a:t>
            </a:r>
            <a:r>
              <a:rPr lang="en-US" dirty="0">
                <a:hlinkClick r:id="rId2"/>
              </a:rPr>
              <a:t>https://videos.siteimprove.com/en/watch/hCYys8gxq4qmPBuLELYyUJ</a:t>
            </a:r>
            <a:endParaRPr lang="en-US" dirty="0"/>
          </a:p>
          <a:p>
            <a:pPr algn="l"/>
            <a:endParaRPr lang="en-US" dirty="0"/>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2529352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Help us help our audiences.</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964959"/>
          </a:xfrm>
        </p:spPr>
        <p:txBody>
          <a:bodyPr>
            <a:normAutofit/>
          </a:bodyPr>
          <a:lstStyle/>
          <a:p>
            <a:pPr algn="l"/>
            <a:r>
              <a:rPr lang="en-US" dirty="0"/>
              <a:t>Report issues on the website using the </a:t>
            </a:r>
            <a:r>
              <a:rPr lang="en-US" b="1" dirty="0"/>
              <a:t>Website Feedback</a:t>
            </a:r>
            <a:r>
              <a:rPr lang="en-US" dirty="0"/>
              <a:t> link in the footer of every page or go to:</a:t>
            </a:r>
          </a:p>
          <a:p>
            <a:pPr algn="l"/>
            <a:endParaRPr lang="en-US" b="1" dirty="0"/>
          </a:p>
          <a:p>
            <a:pPr algn="l"/>
            <a:r>
              <a:rPr lang="en-US" b="1" dirty="0"/>
              <a:t>harpercollege.edu/</a:t>
            </a:r>
            <a:r>
              <a:rPr lang="en-US" b="1" dirty="0" err="1"/>
              <a:t>webrequest</a:t>
            </a:r>
            <a:endParaRPr lang="en-US" dirty="0"/>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4007965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The problem:</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lnSpcReduction="10000"/>
          </a:bodyPr>
          <a:lstStyle/>
          <a:p>
            <a:pPr algn="l"/>
            <a:r>
              <a:rPr lang="en-US" dirty="0"/>
              <a:t>When we (any of us) create digital documents such as…</a:t>
            </a:r>
          </a:p>
          <a:p>
            <a:pPr marL="342900" indent="-342900" algn="l">
              <a:buFont typeface="Arial" panose="020B0604020202020204" pitchFamily="34" charset="0"/>
              <a:buChar char="•"/>
            </a:pPr>
            <a:r>
              <a:rPr lang="en-US" dirty="0"/>
              <a:t>Word docs</a:t>
            </a:r>
          </a:p>
          <a:p>
            <a:pPr marL="342900" indent="-342900" algn="l">
              <a:buFont typeface="Arial" panose="020B0604020202020204" pitchFamily="34" charset="0"/>
              <a:buChar char="•"/>
            </a:pPr>
            <a:r>
              <a:rPr lang="en-US" dirty="0"/>
              <a:t>PDFs</a:t>
            </a:r>
          </a:p>
          <a:p>
            <a:pPr marL="342900" indent="-342900" algn="l">
              <a:buFont typeface="Arial" panose="020B0604020202020204" pitchFamily="34" charset="0"/>
              <a:buChar char="•"/>
            </a:pPr>
            <a:r>
              <a:rPr lang="en-US" dirty="0"/>
              <a:t>web pages</a:t>
            </a:r>
          </a:p>
          <a:p>
            <a:pPr algn="l"/>
            <a:r>
              <a:rPr lang="en-US" dirty="0"/>
              <a:t>… we can unintentionally create barriers to that information.</a:t>
            </a:r>
            <a:endParaRPr lang="en-US" i="1"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77712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Our goal today:</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a:bodyPr>
          <a:lstStyle/>
          <a:p>
            <a:pPr marL="342900" indent="-342900" algn="l">
              <a:buFont typeface="Arial" panose="020B0604020202020204" pitchFamily="34" charset="0"/>
              <a:buChar char="•"/>
            </a:pPr>
            <a:r>
              <a:rPr lang="en-US" dirty="0"/>
              <a:t>Learn about Digital Accessibility and Equity, the process for addressing barriers to digital content</a:t>
            </a:r>
          </a:p>
          <a:p>
            <a:pPr marL="342900" indent="-342900" algn="l">
              <a:buFont typeface="Arial" panose="020B0604020202020204" pitchFamily="34" charset="0"/>
              <a:buChar char="•"/>
            </a:pPr>
            <a:r>
              <a:rPr lang="en-US" dirty="0"/>
              <a:t>Understand some of the challenges our end users might encounter with our documents</a:t>
            </a:r>
          </a:p>
          <a:p>
            <a:pPr marL="342900" indent="-342900" algn="l">
              <a:buFont typeface="Arial" panose="020B0604020202020204" pitchFamily="34" charset="0"/>
              <a:buChar char="•"/>
            </a:pPr>
            <a:r>
              <a:rPr lang="en-US" dirty="0"/>
              <a:t>Learn to identify and resolve potential problems</a:t>
            </a:r>
          </a:p>
          <a:p>
            <a:pPr marL="342900" indent="-342900" algn="l">
              <a:buFont typeface="Arial" panose="020B0604020202020204" pitchFamily="34" charset="0"/>
              <a:buChar char="•"/>
            </a:pPr>
            <a:r>
              <a:rPr lang="en-US" dirty="0"/>
              <a:t>Discover some tools you can use to check for issues in your documents</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611726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fontScale="90000"/>
          </a:bodyPr>
          <a:lstStyle/>
          <a:p>
            <a:pPr algn="l"/>
            <a:r>
              <a:rPr lang="en-US" sz="4000" dirty="0"/>
              <a:t>What is Digital Accessibility and Equity?</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295426"/>
            <a:ext cx="6858000" cy="1539615"/>
          </a:xfrm>
        </p:spPr>
        <p:txBody>
          <a:bodyPr>
            <a:normAutofit fontScale="92500"/>
          </a:bodyPr>
          <a:lstStyle/>
          <a:p>
            <a:pPr marL="342900" indent="-342900" algn="l">
              <a:buFont typeface="Arial" panose="020B0604020202020204" pitchFamily="34" charset="0"/>
              <a:buChar char="•"/>
            </a:pPr>
            <a:r>
              <a:rPr lang="en-US" dirty="0"/>
              <a:t>Providing digital content and experiences that are available, usable, and convenient for everyone.</a:t>
            </a:r>
          </a:p>
          <a:p>
            <a:pPr marL="342900" indent="-342900" algn="l">
              <a:buFont typeface="Arial" panose="020B0604020202020204" pitchFamily="34" charset="0"/>
              <a:buChar char="•"/>
            </a:pPr>
            <a:r>
              <a:rPr lang="en-US" dirty="0"/>
              <a:t>Digital content includes text, images, videos, podcasts, forms, applications – anything on a computer/device. </a:t>
            </a:r>
          </a:p>
        </p:txBody>
      </p:sp>
      <p:sp>
        <p:nvSpPr>
          <p:cNvPr id="4" name="TextBox 3">
            <a:extLst>
              <a:ext uri="{FF2B5EF4-FFF2-40B4-BE49-F238E27FC236}">
                <a16:creationId xmlns:a16="http://schemas.microsoft.com/office/drawing/2014/main" id="{F36A96F7-E1B6-00FE-9B28-7058F74C7320}"/>
              </a:ext>
            </a:extLst>
          </p:cNvPr>
          <p:cNvSpPr txBox="1"/>
          <p:nvPr/>
        </p:nvSpPr>
        <p:spPr>
          <a:xfrm>
            <a:off x="1238434" y="3831528"/>
            <a:ext cx="6858000" cy="1477328"/>
          </a:xfrm>
          <a:prstGeom prst="rect">
            <a:avLst/>
          </a:prstGeom>
          <a:solidFill>
            <a:schemeClr val="bg2"/>
          </a:solidFill>
        </p:spPr>
        <p:txBody>
          <a:bodyPr wrap="square" rtlCol="0">
            <a:spAutoFit/>
          </a:bodyPr>
          <a:lstStyle/>
          <a:p>
            <a:pPr algn="l"/>
            <a:r>
              <a:rPr lang="en-US" dirty="0"/>
              <a:t>Wikipedia:  </a:t>
            </a:r>
            <a:r>
              <a:rPr lang="en-US" b="0" i="0" dirty="0">
                <a:solidFill>
                  <a:srgbClr val="4D5156"/>
                </a:solidFill>
                <a:effectLst/>
                <a:latin typeface="Roboto" panose="02000000000000000000" pitchFamily="2" charset="0"/>
              </a:rPr>
              <a:t>Web accessibility…is the inclusive practice of ensuring there are no barriers that prevent interaction with, or access to, websites on the World Wide Web by people with physical disabilities, situational disabilities, and socio-economic restrictions on bandwidth and speed.</a:t>
            </a:r>
            <a:endParaRPr lang="en-US" dirty="0"/>
          </a:p>
        </p:txBody>
      </p:sp>
    </p:spTree>
    <p:extLst>
      <p:ext uri="{BB962C8B-B14F-4D97-AF65-F5344CB8AC3E}">
        <p14:creationId xmlns:p14="http://schemas.microsoft.com/office/powerpoint/2010/main" val="158221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fontScale="90000"/>
          </a:bodyPr>
          <a:lstStyle/>
          <a:p>
            <a:pPr algn="l"/>
            <a:r>
              <a:rPr lang="en-US" sz="4000" dirty="0"/>
              <a:t>Who might have challenges with our content?</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fontScale="85000" lnSpcReduction="20000"/>
          </a:bodyPr>
          <a:lstStyle/>
          <a:p>
            <a:pPr marL="342900" indent="-342900" algn="l">
              <a:buFont typeface="Arial" panose="020B0604020202020204" pitchFamily="34" charset="0"/>
              <a:buChar char="•"/>
            </a:pPr>
            <a:r>
              <a:rPr lang="en-US" dirty="0"/>
              <a:t>People with hearing, intellectual, physical, visual differences due to genetics, medical conditions, injuries or aging. </a:t>
            </a:r>
          </a:p>
          <a:p>
            <a:pPr marL="342900" indent="-342900" algn="l">
              <a:buFont typeface="Arial" panose="020B0604020202020204" pitchFamily="34" charset="0"/>
              <a:buChar char="•"/>
            </a:pPr>
            <a:r>
              <a:rPr lang="en-US" dirty="0"/>
              <a:t>People with technology and connectivity challenges, including: Older devices, limited access to internet, limited data plans, licensed software, or peripherals (printers, mouse, keyboard, large monitors).</a:t>
            </a:r>
          </a:p>
          <a:p>
            <a:pPr marL="342900" indent="-342900" algn="l">
              <a:buFont typeface="Arial" panose="020B0604020202020204" pitchFamily="34" charset="0"/>
              <a:buChar char="•"/>
            </a:pPr>
            <a:r>
              <a:rPr lang="en-US" dirty="0"/>
              <a:t>Anyone with limited experience with college, navigating bureaucracy, using our terminology/jargon.</a:t>
            </a:r>
          </a:p>
          <a:p>
            <a:pPr marL="342900" indent="-342900" algn="l">
              <a:buFont typeface="Arial" panose="020B0604020202020204" pitchFamily="34" charset="0"/>
              <a:buChar char="•"/>
            </a:pPr>
            <a:r>
              <a:rPr lang="en-US" dirty="0"/>
              <a:t>People with any kind of time limitations or stress in their lives.</a:t>
            </a:r>
          </a:p>
          <a:p>
            <a:pPr algn="l"/>
            <a:endParaRPr lang="en-US" dirty="0"/>
          </a:p>
        </p:txBody>
      </p:sp>
    </p:spTree>
    <p:extLst>
      <p:ext uri="{BB962C8B-B14F-4D97-AF65-F5344CB8AC3E}">
        <p14:creationId xmlns:p14="http://schemas.microsoft.com/office/powerpoint/2010/main" val="324232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2402053"/>
            <a:ext cx="6858000" cy="1026947"/>
          </a:xfrm>
        </p:spPr>
        <p:txBody>
          <a:bodyPr>
            <a:normAutofit/>
          </a:bodyPr>
          <a:lstStyle/>
          <a:p>
            <a:r>
              <a:rPr lang="en-US" sz="4000" dirty="0"/>
              <a:t>…so </a:t>
            </a:r>
            <a:r>
              <a:rPr lang="en-US" sz="4000" i="1" dirty="0"/>
              <a:t>everyone</a:t>
            </a:r>
            <a:r>
              <a:rPr lang="en-US" sz="4000" dirty="0"/>
              <a:t>.</a:t>
            </a:r>
          </a:p>
        </p:txBody>
      </p:sp>
    </p:spTree>
    <p:extLst>
      <p:ext uri="{BB962C8B-B14F-4D97-AF65-F5344CB8AC3E}">
        <p14:creationId xmlns:p14="http://schemas.microsoft.com/office/powerpoint/2010/main" val="2281226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fontScale="90000"/>
          </a:bodyPr>
          <a:lstStyle/>
          <a:p>
            <a:pPr algn="l"/>
            <a:r>
              <a:rPr lang="en-US" sz="4000" dirty="0"/>
              <a:t>Why is Digital Accessibility and Equity important?</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a:bodyPr>
          <a:lstStyle/>
          <a:p>
            <a:pPr marL="342900" indent="-342900" algn="l">
              <a:buFont typeface="Arial" panose="020B0604020202020204" pitchFamily="34" charset="0"/>
              <a:buChar char="•"/>
            </a:pPr>
            <a:r>
              <a:rPr lang="en-US" dirty="0"/>
              <a:t>We are legally required to provide accessible content. </a:t>
            </a:r>
            <a:r>
              <a:rPr lang="en-US" i="1" dirty="0"/>
              <a:t>Many colleges and universities have been sued for ADA violations.</a:t>
            </a:r>
            <a:br>
              <a:rPr lang="en-US" i="1" dirty="0"/>
            </a:br>
            <a:endParaRPr lang="en-US" i="1" dirty="0"/>
          </a:p>
          <a:p>
            <a:pPr marL="342900" indent="-342900" algn="l">
              <a:buFont typeface="Arial" panose="020B0604020202020204" pitchFamily="34" charset="0"/>
              <a:buChar char="•"/>
            </a:pPr>
            <a:r>
              <a:rPr lang="en-US" dirty="0"/>
              <a:t>We are here to serve, and this benefits everyone in our audiences.</a:t>
            </a:r>
          </a:p>
        </p:txBody>
      </p:sp>
    </p:spTree>
    <p:extLst>
      <p:ext uri="{BB962C8B-B14F-4D97-AF65-F5344CB8AC3E}">
        <p14:creationId xmlns:p14="http://schemas.microsoft.com/office/powerpoint/2010/main" val="318435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Keep in mind…</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a:bodyPr>
          <a:lstStyle/>
          <a:p>
            <a:pPr marL="342900" indent="-342900" algn="l">
              <a:buFont typeface="Arial" panose="020B0604020202020204" pitchFamily="34" charset="0"/>
              <a:buChar char="•"/>
            </a:pPr>
            <a:r>
              <a:rPr lang="en-US" dirty="0"/>
              <a:t>There is no “perfect”.</a:t>
            </a:r>
          </a:p>
          <a:p>
            <a:pPr marL="342900" indent="-342900" algn="l">
              <a:buFont typeface="Arial" panose="020B0604020202020204" pitchFamily="34" charset="0"/>
              <a:buChar char="•"/>
            </a:pPr>
            <a:r>
              <a:rPr lang="en-US" dirty="0"/>
              <a:t>We can always do better.</a:t>
            </a:r>
          </a:p>
          <a:p>
            <a:pPr marL="342900" indent="-342900" algn="l">
              <a:buFont typeface="Arial" panose="020B0604020202020204" pitchFamily="34" charset="0"/>
              <a:buChar char="•"/>
            </a:pPr>
            <a:r>
              <a:rPr lang="en-US" dirty="0"/>
              <a:t>“This is a journey, not a sprint.”</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57307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13A2-AEC3-194C-AD0D-DF4A26FD06F8}"/>
              </a:ext>
            </a:extLst>
          </p:cNvPr>
          <p:cNvSpPr>
            <a:spLocks noGrp="1"/>
          </p:cNvSpPr>
          <p:nvPr>
            <p:ph type="ctrTitle"/>
          </p:nvPr>
        </p:nvSpPr>
        <p:spPr>
          <a:xfrm>
            <a:off x="1143000" y="1122363"/>
            <a:ext cx="6858000" cy="1026947"/>
          </a:xfrm>
        </p:spPr>
        <p:txBody>
          <a:bodyPr>
            <a:normAutofit/>
          </a:bodyPr>
          <a:lstStyle/>
          <a:p>
            <a:pPr algn="l"/>
            <a:r>
              <a:rPr lang="en-US" sz="4000" dirty="0"/>
              <a:t>What are some common issues?</a:t>
            </a:r>
          </a:p>
        </p:txBody>
      </p:sp>
      <p:sp>
        <p:nvSpPr>
          <p:cNvPr id="3" name="Subtitle 2">
            <a:extLst>
              <a:ext uri="{FF2B5EF4-FFF2-40B4-BE49-F238E27FC236}">
                <a16:creationId xmlns:a16="http://schemas.microsoft.com/office/drawing/2014/main" id="{FFB702C1-4DC0-7140-8804-0FE8CF986CEF}"/>
              </a:ext>
            </a:extLst>
          </p:cNvPr>
          <p:cNvSpPr>
            <a:spLocks noGrp="1"/>
          </p:cNvSpPr>
          <p:nvPr>
            <p:ph type="subTitle" idx="1"/>
          </p:nvPr>
        </p:nvSpPr>
        <p:spPr>
          <a:xfrm>
            <a:off x="1143000" y="2441542"/>
            <a:ext cx="6858000" cy="2816257"/>
          </a:xfrm>
        </p:spPr>
        <p:txBody>
          <a:bodyPr>
            <a:normAutofit/>
          </a:bodyPr>
          <a:lstStyle/>
          <a:p>
            <a:pPr marL="342900" indent="-342900" algn="l">
              <a:buFont typeface="Arial" panose="020B0604020202020204" pitchFamily="34" charset="0"/>
              <a:buChar char="•"/>
            </a:pPr>
            <a:r>
              <a:rPr lang="en-US" dirty="0"/>
              <a:t>Text cannot be accessed and read aloud by screen readers (PDFs, </a:t>
            </a:r>
            <a:r>
              <a:rPr lang="en-US" dirty="0" err="1"/>
              <a:t>iFrames</a:t>
            </a:r>
            <a:r>
              <a:rPr lang="en-US" dirty="0"/>
              <a:t>)</a:t>
            </a:r>
          </a:p>
          <a:p>
            <a:pPr marL="342900" indent="-342900" algn="l">
              <a:buFont typeface="Arial" panose="020B0604020202020204" pitchFamily="34" charset="0"/>
              <a:buChar char="•"/>
            </a:pPr>
            <a:r>
              <a:rPr lang="en-US" dirty="0"/>
              <a:t>Images do not have alt text descriptions</a:t>
            </a:r>
          </a:p>
          <a:p>
            <a:pPr marL="342900" indent="-342900" algn="l">
              <a:buFont typeface="Arial" panose="020B0604020202020204" pitchFamily="34" charset="0"/>
              <a:buChar char="•"/>
            </a:pPr>
            <a:r>
              <a:rPr lang="en-US" dirty="0"/>
              <a:t>Content visually in order, but out of order to screen reader</a:t>
            </a:r>
          </a:p>
          <a:p>
            <a:pPr marL="342900" indent="-342900" algn="l">
              <a:buFont typeface="Arial" panose="020B0604020202020204" pitchFamily="34" charset="0"/>
              <a:buChar char="•"/>
            </a:pPr>
            <a:r>
              <a:rPr lang="en-US" dirty="0"/>
              <a:t>Headings and other elements lack “semantic” tags</a:t>
            </a:r>
          </a:p>
          <a:p>
            <a:pPr algn="l"/>
            <a:endParaRPr lang="en-US" dirty="0"/>
          </a:p>
        </p:txBody>
      </p:sp>
    </p:spTree>
    <p:extLst>
      <p:ext uri="{BB962C8B-B14F-4D97-AF65-F5344CB8AC3E}">
        <p14:creationId xmlns:p14="http://schemas.microsoft.com/office/powerpoint/2010/main" val="377590653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2" id="{15D66E8F-1B23-844A-88BA-7EDC84513C42}" vid="{D8682D94-C5BA-544F-A6B8-39AF6E42AAB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Harper_PP_template_4x3_Aspen_2022</Template>
  <TotalTime>2913</TotalTime>
  <Words>1054</Words>
  <Application>Microsoft Office PowerPoint</Application>
  <PresentationFormat>On-screen Show (4:3)</PresentationFormat>
  <Paragraphs>93</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Roboto</vt:lpstr>
      <vt:lpstr>Custom Design</vt:lpstr>
      <vt:lpstr>Make your documents more accessible and equitable</vt:lpstr>
      <vt:lpstr>The problem:</vt:lpstr>
      <vt:lpstr>Our goal today:</vt:lpstr>
      <vt:lpstr>What is Digital Accessibility and Equity?</vt:lpstr>
      <vt:lpstr>Who might have challenges with our content?</vt:lpstr>
      <vt:lpstr>…so everyone.</vt:lpstr>
      <vt:lpstr>Why is Digital Accessibility and Equity important?</vt:lpstr>
      <vt:lpstr>Keep in mind…</vt:lpstr>
      <vt:lpstr>What are some common issues?</vt:lpstr>
      <vt:lpstr>Common issues (part 2)</vt:lpstr>
      <vt:lpstr>Common issues (part 3)</vt:lpstr>
      <vt:lpstr>Quick ways to identify problems</vt:lpstr>
      <vt:lpstr>What can you do?</vt:lpstr>
      <vt:lpstr>What can you do? (part 2)</vt:lpstr>
      <vt:lpstr>Improving your Word docs</vt:lpstr>
      <vt:lpstr>Improving your PDFs</vt:lpstr>
      <vt:lpstr>Improving your web site</vt:lpstr>
      <vt:lpstr>Other resources available</vt:lpstr>
      <vt:lpstr>Help us help our audiences.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Roth-Wurster</dc:creator>
  <cp:lastModifiedBy>Patrick Kelly</cp:lastModifiedBy>
  <cp:revision>2</cp:revision>
  <dcterms:created xsi:type="dcterms:W3CDTF">2022-09-21T15:54:23Z</dcterms:created>
  <dcterms:modified xsi:type="dcterms:W3CDTF">2023-04-06T15:52:24Z</dcterms:modified>
</cp:coreProperties>
</file>